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30A-2C5D-4BE9-A3BE-D722E1D6CBAD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8C9C-D69B-4C05-B748-6E763115B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673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30A-2C5D-4BE9-A3BE-D722E1D6CBAD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8C9C-D69B-4C05-B748-6E763115B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21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30A-2C5D-4BE9-A3BE-D722E1D6CBAD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8C9C-D69B-4C05-B748-6E763115B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15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30A-2C5D-4BE9-A3BE-D722E1D6CBAD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8C9C-D69B-4C05-B748-6E763115B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06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30A-2C5D-4BE9-A3BE-D722E1D6CBAD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8C9C-D69B-4C05-B748-6E763115B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03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30A-2C5D-4BE9-A3BE-D722E1D6CBAD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8C9C-D69B-4C05-B748-6E763115B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8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30A-2C5D-4BE9-A3BE-D722E1D6CBAD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8C9C-D69B-4C05-B748-6E763115B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65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30A-2C5D-4BE9-A3BE-D722E1D6CBAD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8C9C-D69B-4C05-B748-6E763115B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29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30A-2C5D-4BE9-A3BE-D722E1D6CBAD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8C9C-D69B-4C05-B748-6E763115B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85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30A-2C5D-4BE9-A3BE-D722E1D6CBAD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8C9C-D69B-4C05-B748-6E763115B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46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30A-2C5D-4BE9-A3BE-D722E1D6CBAD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8C9C-D69B-4C05-B748-6E763115B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59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130A-2C5D-4BE9-A3BE-D722E1D6CBAD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B8C9C-D69B-4C05-B748-6E763115B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76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2702683"/>
            <a:ext cx="9144000" cy="349933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+mn-lt"/>
              </a:rPr>
            </a:br>
            <a:r>
              <a:rPr lang="ru-RU" sz="54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5400" dirty="0">
                <a:solidFill>
                  <a:srgbClr val="0070C0"/>
                </a:solidFill>
                <a:latin typeface="+mn-lt"/>
              </a:rPr>
            </a:br>
            <a:r>
              <a:rPr lang="ru-RU" sz="5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+mn-lt"/>
              </a:rPr>
            </a:br>
            <a:endParaRPr lang="ru-RU" sz="27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888" y="3309938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нкл балы пермский край афиш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399" y="117347"/>
            <a:ext cx="6732105" cy="662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5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+mn-lt"/>
              </a:rPr>
              <a:t>Инклюзивный бал </a:t>
            </a:r>
            <a:r>
              <a:rPr lang="ru-RU" sz="2000" dirty="0" smtClean="0">
                <a:latin typeface="+mn-lt"/>
              </a:rPr>
              <a:t>– это уникальное по формату социально-культурное мероприятие, объединяющее людей с различными формами инвалидности и без </a:t>
            </a:r>
            <a:r>
              <a:rPr lang="ru-RU" sz="2000" dirty="0" smtClean="0">
                <a:latin typeface="+mn-lt"/>
              </a:rPr>
              <a:t>неё.</a:t>
            </a:r>
            <a:br>
              <a:rPr lang="ru-RU" sz="2000" dirty="0" smtClean="0">
                <a:latin typeface="+mn-lt"/>
              </a:rPr>
            </a:br>
            <a:r>
              <a:rPr lang="ru-RU" sz="2000" b="1" dirty="0" smtClean="0">
                <a:latin typeface="+mn-lt"/>
                <a:ea typeface="Times New Roman"/>
              </a:rPr>
              <a:t>Участники мероприятия </a:t>
            </a:r>
            <a:r>
              <a:rPr lang="ru-RU" sz="2000" dirty="0" smtClean="0">
                <a:latin typeface="+mn-lt"/>
                <a:ea typeface="Times New Roman"/>
              </a:rPr>
              <a:t>вместе исполняют танцевальные композиции, традиционные для салонных балов нашей страны конца XIX – начала XX века: полонез, медленный вальс, полька-улица и другие. Всего не менее 8 постановочных танцев. Все включаемые в программу танцы адаптированы для комфортного участия людей со всеми формами инвалидности. </a:t>
            </a:r>
            <a:r>
              <a:rPr lang="ru-RU" sz="2000" dirty="0" smtClean="0">
                <a:latin typeface="Times New Roman"/>
                <a:ea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6" name="Содержимое 5" descr="DSC_5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3570" y="1787921"/>
            <a:ext cx="6992064" cy="4652636"/>
          </a:xfrm>
        </p:spPr>
      </p:pic>
    </p:spTree>
    <p:extLst>
      <p:ext uri="{BB962C8B-B14F-4D97-AF65-F5344CB8AC3E}">
        <p14:creationId xmlns:p14="http://schemas.microsoft.com/office/powerpoint/2010/main" xmlns="" val="37999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+mn-lt"/>
              </a:rPr>
              <a:t>В России инклюзивные балы проводятся с 2014 года, </a:t>
            </a:r>
            <a:r>
              <a:rPr lang="ru-RU" sz="2000" dirty="0" smtClean="0">
                <a:latin typeface="+mn-lt"/>
              </a:rPr>
              <a:t>а с 2022 года и Пермский край присоединился к инклюзивному бальному движению.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Первый бал состоялся в г.Пермь 17 ноября 2022 в ДК Гагарина. В нем приняли участие 38 человек с  различными формами инвалидности, 69 танцевальных волонтеров и около 100 волонтеров, помогающих организовать этот праздник.</a:t>
            </a:r>
            <a:endParaRPr lang="ru-RU" sz="2000" dirty="0">
              <a:latin typeface="+mn-lt"/>
            </a:endParaRPr>
          </a:p>
        </p:txBody>
      </p:sp>
      <p:pic>
        <p:nvPicPr>
          <p:cNvPr id="6" name="Содержимое 5" descr="DSC_5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0149" y="1825624"/>
            <a:ext cx="6915485" cy="4601679"/>
          </a:xfrm>
        </p:spPr>
      </p:pic>
    </p:spTree>
    <p:extLst>
      <p:ext uri="{BB962C8B-B14F-4D97-AF65-F5344CB8AC3E}">
        <p14:creationId xmlns:p14="http://schemas.microsoft.com/office/powerpoint/2010/main" xmlns="" val="38481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+mn-lt"/>
              </a:rPr>
              <a:t>Для волонтёров Инклюзивный бал даёт возможность получить  уникальный опыт взаимодействия и  ценности каждого человека, независимо от особенностей и отличий.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Подготовиться к балу помогают профессиональные хореографы, танцоры, визажисты и парикмахеры.</a:t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5" name="Содержимое 4" descr="DSC_6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6365" y="1825624"/>
            <a:ext cx="6915485" cy="4601679"/>
          </a:xfrm>
        </p:spPr>
      </p:pic>
    </p:spTree>
    <p:extLst>
      <p:ext uri="{BB962C8B-B14F-4D97-AF65-F5344CB8AC3E}">
        <p14:creationId xmlns:p14="http://schemas.microsoft.com/office/powerpoint/2010/main" xmlns="" val="14238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4456"/>
            <a:ext cx="10515600" cy="98659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Благодаря активному творческому взаимодействию в паре у человека с ОВЗ развиваются не только моторика, координация, чувство прекрасного  но и лидерские, коммуникативные навыки.</a:t>
            </a:r>
            <a:endParaRPr lang="ru-RU" sz="2000" dirty="0">
              <a:latin typeface="+mn-lt"/>
            </a:endParaRPr>
          </a:p>
        </p:txBody>
      </p:sp>
      <p:pic>
        <p:nvPicPr>
          <p:cNvPr id="6" name="Содержимое 5" descr="DSC_5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4929" y="1825624"/>
            <a:ext cx="7277874" cy="4548671"/>
          </a:xfrm>
        </p:spPr>
      </p:pic>
    </p:spTree>
    <p:extLst>
      <p:ext uri="{BB962C8B-B14F-4D97-AF65-F5344CB8AC3E}">
        <p14:creationId xmlns:p14="http://schemas.microsoft.com/office/powerpoint/2010/main" xmlns="" val="21914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Для человека </a:t>
            </a:r>
            <a:r>
              <a:rPr lang="ru-RU" sz="2000" dirty="0" err="1" smtClean="0">
                <a:latin typeface="+mn-lt"/>
              </a:rPr>
              <a:t>нормотипичного</a:t>
            </a:r>
            <a:r>
              <a:rPr lang="ru-RU" sz="2000" dirty="0" smtClean="0">
                <a:latin typeface="+mn-lt"/>
              </a:rPr>
              <a:t> (волонтёра) Инклюзивный бал даёт возможность получить  уникальный опыт взаимодействия и  ценности каждого человека, независимо от особенностей и отличий.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pic>
        <p:nvPicPr>
          <p:cNvPr id="6" name="Содержимое 5" descr="DSC_5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8855" y="1630811"/>
            <a:ext cx="8621336" cy="4849501"/>
          </a:xfrm>
        </p:spPr>
      </p:pic>
    </p:spTree>
    <p:extLst>
      <p:ext uri="{BB962C8B-B14F-4D97-AF65-F5344CB8AC3E}">
        <p14:creationId xmlns:p14="http://schemas.microsoft.com/office/powerpoint/2010/main" xmlns="" val="28435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«</a:t>
            </a:r>
            <a:r>
              <a:rPr lang="ru-RU" sz="2000" dirty="0" smtClean="0"/>
              <a:t>Инклюзивные балы Пермского края»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Проект создается силами НКО Фонд социального развития «Счастье здесь» г.Пермь (руководитель Шергина Светлана Александровна)</a:t>
            </a:r>
            <a:br>
              <a:rPr lang="ru-RU" sz="2000" dirty="0" smtClean="0"/>
            </a:br>
            <a:endParaRPr lang="ru-RU" sz="2000" dirty="0">
              <a:latin typeface="+mn-lt"/>
            </a:endParaRPr>
          </a:p>
        </p:txBody>
      </p:sp>
      <p:pic>
        <p:nvPicPr>
          <p:cNvPr id="9" name="Содержимое 8" descr="DSC042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7039" y="1600338"/>
            <a:ext cx="6514792" cy="4351338"/>
          </a:xfrm>
        </p:spPr>
      </p:pic>
      <p:pic>
        <p:nvPicPr>
          <p:cNvPr id="10" name="Рисунок 9" descr="DSC04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2035" y="1583781"/>
            <a:ext cx="3273287" cy="49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7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120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</vt:lpstr>
      <vt:lpstr>Инклюзивный бал – это уникальное по формату социально-культурное мероприятие, объединяющее людей с различными формами инвалидности и без неё. Участники мероприятия вместе исполняют танцевальные композиции, традиционные для салонных балов нашей страны конца XIX – начала XX века: полонез, медленный вальс, полька-улица и другие. Всего не менее 8 постановочных танцев. Все включаемые в программу танцы адаптированы для комфортного участия людей со всеми формами инвалидности.  </vt:lpstr>
      <vt:lpstr>В России инклюзивные балы проводятся с 2014 года, а с 2022 года и Пермский край присоединился к инклюзивному бальному движению. Первый бал состоялся в г.Пермь 17 ноября 2022 в ДК Гагарина. В нем приняли участие 38 человек с  различными формами инвалидности, 69 танцевальных волонтеров и около 100 волонтеров, помогающих организовать этот праздник.</vt:lpstr>
      <vt:lpstr>Для волонтёров Инклюзивный бал даёт возможность получить  уникальный опыт взаимодействия и  ценности каждого человека, независимо от особенностей и отличий. Подготовиться к балу помогают профессиональные хореографы, танцоры, визажисты и парикмахеры. </vt:lpstr>
      <vt:lpstr>Благодаря активному творческому взаимодействию в паре у человека с ОВЗ развиваются не только моторика, координация, чувство прекрасного  но и лидерские, коммуникативные навыки.</vt:lpstr>
      <vt:lpstr>Для человека нормотипичного (волонтёра) Инклюзивный бал даёт возможность получить  уникальный опыт взаимодействия и  ценности каждого человека, независимо от особенностей и отличий.  </vt:lpstr>
      <vt:lpstr>«Инклюзивные балы Пермского края»  Проект создается силами НКО Фонд социального развития «Счастье здесь» г.Пермь (руководитель Шергина Светлана Александровна)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Инклюзивный бал – это уникальное по формату социально-культурное мероприятие, объединяющее людей с различными формами инвалидности и без неё</dc:title>
  <dc:creator>Евгений</dc:creator>
  <cp:lastModifiedBy>Microsoft Office</cp:lastModifiedBy>
  <cp:revision>13</cp:revision>
  <dcterms:created xsi:type="dcterms:W3CDTF">2021-11-11T16:57:26Z</dcterms:created>
  <dcterms:modified xsi:type="dcterms:W3CDTF">2023-08-07T18:34:10Z</dcterms:modified>
</cp:coreProperties>
</file>