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1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40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9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8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7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75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1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0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9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4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9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ABFB1D-5825-40FA-BACD-7BD008FE008B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B3C2-262D-4079-A3F5-11D1587A3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87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7912-24B9-4BC1-B8CB-BE784011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ru-RU" dirty="0"/>
          </a:p>
        </p:txBody>
      </p:sp>
      <p:pic>
        <p:nvPicPr>
          <p:cNvPr id="1026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A5F19452-C169-415A-8268-E0BE701A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79" y="1445341"/>
            <a:ext cx="1149529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6.userapi.com/impg/wRpqXeE3OFHTdDIHlLa2yomNmREohL8Wyf8TcQ/And_6kzJvcM.jpg?size=1280x964&amp;quality=95&amp;sign=9d882c7d6e56766456476b4198a80bac&amp;type=album">
            <a:extLst>
              <a:ext uri="{FF2B5EF4-FFF2-40B4-BE49-F238E27FC236}">
                <a16:creationId xmlns:a16="http://schemas.microsoft.com/office/drawing/2014/main" id="{D1C051AB-A0A4-4935-B4CE-825D5316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09" y="2020064"/>
            <a:ext cx="6366526" cy="405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3268D-6FAA-4722-BF3B-56F2C82EF6A1}"/>
              </a:ext>
            </a:extLst>
          </p:cNvPr>
          <p:cNvSpPr txBox="1"/>
          <p:nvPr/>
        </p:nvSpPr>
        <p:spPr>
          <a:xfrm>
            <a:off x="3549315" y="784845"/>
            <a:ext cx="839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F54404-7E50-45D3-848B-5BC8A3AFCD10}"/>
              </a:ext>
            </a:extLst>
          </p:cNvPr>
          <p:cNvSpPr/>
          <p:nvPr/>
        </p:nvSpPr>
        <p:spPr>
          <a:xfrm>
            <a:off x="998622" y="264695"/>
            <a:ext cx="8928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ПРОЕКТ «ДОБРО-ЧС». </a:t>
            </a:r>
          </a:p>
        </p:txBody>
      </p:sp>
    </p:spTree>
    <p:extLst>
      <p:ext uri="{BB962C8B-B14F-4D97-AF65-F5344CB8AC3E}">
        <p14:creationId xmlns:p14="http://schemas.microsoft.com/office/powerpoint/2010/main" val="28958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AF1D2-06E8-4F34-8644-4A21927C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452718"/>
            <a:ext cx="9224924" cy="1041785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958489B2-FEE4-4E02-AE5E-884A2BDE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85" y="1209234"/>
            <a:ext cx="1149529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505514-6030-45B1-BB73-FEC9CE049055}"/>
              </a:ext>
            </a:extLst>
          </p:cNvPr>
          <p:cNvSpPr/>
          <p:nvPr/>
        </p:nvSpPr>
        <p:spPr>
          <a:xfrm>
            <a:off x="2442411" y="452718"/>
            <a:ext cx="6236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ПРОЕКТА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098" name="Picture 2" descr="https://sun9-46.userapi.com/impg/1zdqoAA6_CoKupBrimmjFDgwkEASHFBJtCaeRA/u40KhWwodiM.jpg?size=2560x1922&amp;quality=95&amp;sign=45d1107eaed0563d87bfe0e09656dcc8&amp;type=album">
            <a:extLst>
              <a:ext uri="{FF2B5EF4-FFF2-40B4-BE49-F238E27FC236}">
                <a16:creationId xmlns:a16="http://schemas.microsoft.com/office/drawing/2014/main" id="{E84B46D8-5F42-43E3-8C68-49F7CF9B3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4019350"/>
            <a:ext cx="3540543" cy="265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9.userapi.com/impg/9G5yWfJ_SiKLS2OjTwz5xEmkTmsW2mOEeGDINw/dUFkFukNDOM.jpg?size=2560x1922&amp;quality=95&amp;sign=246ecff78691a086c2092169997791a5&amp;type=album">
            <a:extLst>
              <a:ext uri="{FF2B5EF4-FFF2-40B4-BE49-F238E27FC236}">
                <a16:creationId xmlns:a16="http://schemas.microsoft.com/office/drawing/2014/main" id="{820C7FEB-DE48-4362-97C2-79CE723F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23" y="3929113"/>
            <a:ext cx="3780924" cy="28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2.userapi.com/impg/O1fXDbQkbffuyWUbIl7iDieVVsCEiaMtM1Yj2w/dP_ZbA_q7TM.jpg?size=934x1280&amp;quality=95&amp;sign=d69308a2efb6904435c139e297e90f53&amp;type=album">
            <a:extLst>
              <a:ext uri="{FF2B5EF4-FFF2-40B4-BE49-F238E27FC236}">
                <a16:creationId xmlns:a16="http://schemas.microsoft.com/office/drawing/2014/main" id="{A9FFCFDE-054B-4D38-8731-3D902CC9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04" y="3621504"/>
            <a:ext cx="3336404" cy="31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45E01A-827A-4E18-9492-5F8AC44DBA85}"/>
              </a:ext>
            </a:extLst>
          </p:cNvPr>
          <p:cNvSpPr/>
          <p:nvPr/>
        </p:nvSpPr>
        <p:spPr>
          <a:xfrm>
            <a:off x="1028700" y="1739901"/>
            <a:ext cx="8115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Вовлечь 15  подростков проживающих на территории </a:t>
            </a:r>
            <a:r>
              <a:rPr lang="ru-RU" sz="2400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Мурминского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 сельского поселения и стоящих на ВШК в добровольческую деятельность в сфере ЧС, медицины и профилактики.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69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1169C-29CB-46BE-B845-E8100208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5476"/>
          </a:xfrm>
        </p:spPr>
        <p:txBody>
          <a:bodyPr/>
          <a:lstStyle/>
          <a:p>
            <a:pPr algn="ctr"/>
            <a:r>
              <a:rPr lang="en-US" dirty="0"/>
              <a:t>            </a:t>
            </a:r>
            <a:r>
              <a:rPr lang="ru-RU" dirty="0"/>
              <a:t>ЗАДАЧИ ПРОЕКТА: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DB9801-48E0-4403-8C93-263B17B2412A}"/>
              </a:ext>
            </a:extLst>
          </p:cNvPr>
          <p:cNvSpPr/>
          <p:nvPr/>
        </p:nvSpPr>
        <p:spPr>
          <a:xfrm>
            <a:off x="3561346" y="2286001"/>
            <a:ext cx="63402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  <a:tabLst>
                <a:tab pos="701675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негативных явлений в подростковой среде.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tabLst>
                <a:tab pos="70167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Занятость подростков из группы риска в каникулярное время</a:t>
            </a:r>
          </a:p>
          <a:p>
            <a:pPr lvl="0" algn="ctr">
              <a:tabLst>
                <a:tab pos="701675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3.Воспитание у подростков активной гражданской позиции.</a:t>
            </a:r>
          </a:p>
          <a:p>
            <a:pPr lvl="0" algn="ctr">
              <a:tabLst>
                <a:tab pos="701675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Увеличение количества добровольцев в школах района за счёт привлечения к волонтёрской деятельности подростков из группы риска.</a:t>
            </a:r>
          </a:p>
          <a:p>
            <a:pPr lvl="0" algn="ctr">
              <a:tabLst>
                <a:tab pos="701675" algn="l"/>
              </a:tabLs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7C29439A-11F6-4086-805B-4689A49D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85" y="1209234"/>
            <a:ext cx="1149529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73BA02C2-A414-4A7C-B610-C97CC9D66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85" y="1273276"/>
            <a:ext cx="1149529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69.userapi.com/impg/BHWrpqO9ObIOF-YVucFL9uSuTNIBpldPw4zSBw/jX8n9mRA8k0.jpg?size=2560x1440&amp;quality=95&amp;sign=37d57561870535b84a00745767810695&amp;type=album">
            <a:extLst>
              <a:ext uri="{FF2B5EF4-FFF2-40B4-BE49-F238E27FC236}">
                <a16:creationId xmlns:a16="http://schemas.microsoft.com/office/drawing/2014/main" id="{534670E0-1D80-4565-B957-247EA491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3561346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0.userapi.com/impg/W-SZAD6N0TCClkSeIDrMNEx9GlmR6Iicjm4jPg/Tg9FVjgGsZI.jpg?size=2560x1922&amp;quality=95&amp;sign=775ecfd611ba52970a1f632e53366df6&amp;type=album">
            <a:extLst>
              <a:ext uri="{FF2B5EF4-FFF2-40B4-BE49-F238E27FC236}">
                <a16:creationId xmlns:a16="http://schemas.microsoft.com/office/drawing/2014/main" id="{88784651-A81C-4F21-BE21-1AD8BDA9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20716" cy="32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26D53-3EB5-4E43-AAB2-0D5CF36E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2456"/>
          </a:xfrm>
        </p:spPr>
        <p:txBody>
          <a:bodyPr/>
          <a:lstStyle/>
          <a:p>
            <a:r>
              <a:rPr lang="ru-RU" dirty="0"/>
              <a:t>Целевая аудитория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7FE6C5-2B93-4DC0-86A9-A83073F44288}"/>
              </a:ext>
            </a:extLst>
          </p:cNvPr>
          <p:cNvSpPr/>
          <p:nvPr/>
        </p:nvSpPr>
        <p:spPr>
          <a:xfrm>
            <a:off x="1179871" y="1632155"/>
            <a:ext cx="79641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Arial Unicode MS"/>
              </a:rPr>
              <a:t>Подростки, в возрасте от 12 до 15 лет, состоящие на внутришкольном контроле, а так же школьники из  состава волонтёрского отряда «Чистое небо» МБОУ «</a:t>
            </a:r>
            <a:r>
              <a:rPr lang="ru-RU" sz="3200" dirty="0" err="1">
                <a:latin typeface="Times New Roman" panose="02020603050405020304" pitchFamily="18" charset="0"/>
                <a:ea typeface="Arial Unicode MS"/>
              </a:rPr>
              <a:t>Мурминская</a:t>
            </a:r>
            <a:r>
              <a:rPr lang="ru-RU" sz="3200" dirty="0">
                <a:latin typeface="Times New Roman" panose="02020603050405020304" pitchFamily="18" charset="0"/>
                <a:ea typeface="Arial Unicode MS"/>
              </a:rPr>
              <a:t> СШ» </a:t>
            </a:r>
            <a:endParaRPr lang="ru-RU" sz="3200" dirty="0"/>
          </a:p>
        </p:txBody>
      </p:sp>
      <p:pic>
        <p:nvPicPr>
          <p:cNvPr id="6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7E5BD5E4-69E3-4C32-89CD-55FCFA62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79" y="1445341"/>
            <a:ext cx="1149529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57.userapi.com/impg/9A8KK-6ICzrYGDulWak3qHalw21o9yFnqYgyeA/mvgfb_IlBko.jpg?size=1600x1200&amp;quality=95&amp;sign=c8ff3499c2ac5e85dbc44e876c8152b1&amp;type=album">
            <a:extLst>
              <a:ext uri="{FF2B5EF4-FFF2-40B4-BE49-F238E27FC236}">
                <a16:creationId xmlns:a16="http://schemas.microsoft.com/office/drawing/2014/main" id="{494AA5A6-A8C2-477D-85AE-645DF8AF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7" y="3862136"/>
            <a:ext cx="4235116" cy="29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2E991-0633-4F32-8839-DC816A6A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2456"/>
          </a:xfrm>
        </p:spPr>
        <p:txBody>
          <a:bodyPr/>
          <a:lstStyle/>
          <a:p>
            <a:r>
              <a:rPr lang="ru-RU" dirty="0"/>
              <a:t>Краткая аннотация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B214B1-3EEF-4446-849E-659A9B7A550F}"/>
              </a:ext>
            </a:extLst>
          </p:cNvPr>
          <p:cNvSpPr/>
          <p:nvPr/>
        </p:nvSpPr>
        <p:spPr>
          <a:xfrm>
            <a:off x="360977" y="1455174"/>
            <a:ext cx="856671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профильных образовательных смен «Добро-ЧС» на базе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Мурминской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средней школы для детей и подростков оказавшихся в трудной жизненной ситуации , испытывающих трудности в социальной адаптации и склонных к совершению правонарушений,    вовлечение детей и подростков в добровольческую деятельность.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Образовательные смены помогут детям проявить себя в новом статусе :  волонтера, дадут возможность к самовыражению своих чувств и действий, обозначить свою гражданскую позицию, почувствовать себя значимым членом общества.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ходе  сборов с подростками планируется проведение  занятий с элементами тренинга с целью обучения добровольческой деятельности,  а также проведение реальных, практических мероприятий, которые помогут подросткам почувствовать себя успешными, нужными, приносящими пользу обществу и себе.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38D7C075-E607-417E-9DA3-6441FBE3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79" y="1445341"/>
            <a:ext cx="1149529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7449E-E0EE-4251-80AB-427CC9DB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308"/>
          </a:xfrm>
        </p:spPr>
        <p:txBody>
          <a:bodyPr/>
          <a:lstStyle/>
          <a:p>
            <a:r>
              <a:rPr lang="ru-RU" dirty="0"/>
              <a:t>Ожидаемые результаты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5AEF51-B8A7-4A79-BC8B-D15E16463B67}"/>
              </a:ext>
            </a:extLst>
          </p:cNvPr>
          <p:cNvSpPr/>
          <p:nvPr/>
        </p:nvSpPr>
        <p:spPr>
          <a:xfrm>
            <a:off x="127819" y="1425678"/>
            <a:ext cx="648888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социально значимую деятельность вовлечено не менее 15  подростков. 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 новый волонтёрский отряд на территории Рязанского муниципального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района в количестве 15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человек.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Развиваются направления добровольчества: медицинское, профилактическое, волонтёры ЧС</a:t>
            </a:r>
          </a:p>
          <a:p>
            <a:pPr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9FA4B131-A1A6-4F0D-B126-59426003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79" y="1445341"/>
            <a:ext cx="1149529" cy="12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79.userapi.com/impg/WZPjP2rJsxLXQeq-j_Fc01sWpS2Am8UH6NCPJg/WKcH0sVO-hE.jpg?size=1280x964&amp;quality=95&amp;sign=da777a1670c2410470e6cbc4c4d57f6f&amp;type=album">
            <a:extLst>
              <a:ext uri="{FF2B5EF4-FFF2-40B4-BE49-F238E27FC236}">
                <a16:creationId xmlns:a16="http://schemas.microsoft.com/office/drawing/2014/main" id="{E6AD98FE-5502-4117-8854-D1A980C5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39" y="1190298"/>
            <a:ext cx="3530533" cy="26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4.userapi.com/impg/cwUqnaTcJKSC4Usp1xou6b7RXYthyEUtcXSBSw/bKMq_5TRSKM.jpg?size=1280x960&amp;quality=95&amp;sign=92cfed3c1b36b474d25f63a8c5f380ff&amp;type=album">
            <a:extLst>
              <a:ext uri="{FF2B5EF4-FFF2-40B4-BE49-F238E27FC236}">
                <a16:creationId xmlns:a16="http://schemas.microsoft.com/office/drawing/2014/main" id="{4AE6AA4B-59BD-43D9-8F12-C09CE0D4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67" y="4239579"/>
            <a:ext cx="3288632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AC84B-1395-4E92-9690-4CE3593E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оценки результата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DA632A-EA2F-43EA-972B-71D7712CF8FE}"/>
              </a:ext>
            </a:extLst>
          </p:cNvPr>
          <p:cNvSpPr/>
          <p:nvPr/>
        </p:nvSpPr>
        <p:spPr>
          <a:xfrm>
            <a:off x="4391528" y="1152984"/>
            <a:ext cx="58112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Качественные :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отряда волонтёров из числа несовершеннолетних, испытывающих трудности в социальной адаптации, находящихся в трудной жизненной ситуации или в социально опасном положении.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подростками из группы риска опыта и практических навыков волонтерской работы,  их  успешная социализация в обществе.</a:t>
            </a: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возможности для их самореализации, создание атмосферы принятия, поддержки и доверия.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Количественные : Создан новый отряд волонтёров, численностью 15 человек </a:t>
            </a:r>
            <a:endParaRPr lang="ru-RU" sz="2000" dirty="0"/>
          </a:p>
        </p:txBody>
      </p:sp>
      <p:pic>
        <p:nvPicPr>
          <p:cNvPr id="4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6F7690A9-4CDD-4CFE-ABD8-B31C85D0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80" y="1204318"/>
            <a:ext cx="1149529" cy="12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1.userapi.com/impg/KX9cprBvjGN0PvtDe-fETpMmWBGW7gOMLjpIEQ/xKT7PtfsRX0.jpg?size=1600x1201&amp;quality=95&amp;sign=a99f1dc01d2a40a30da943ee7004c9d4&amp;type=album">
            <a:extLst>
              <a:ext uri="{FF2B5EF4-FFF2-40B4-BE49-F238E27FC236}">
                <a16:creationId xmlns:a16="http://schemas.microsoft.com/office/drawing/2014/main" id="{0EE9675E-BFBC-4596-8624-6D872C2D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9" y="1152984"/>
            <a:ext cx="4400366" cy="35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D613440-6ADB-4A8D-94D6-FB284A420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37756"/>
              </p:ext>
            </p:extLst>
          </p:nvPr>
        </p:nvGraphicFramePr>
        <p:xfrm>
          <a:off x="774700" y="787399"/>
          <a:ext cx="8712200" cy="59536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0852">
                  <a:extLst>
                    <a:ext uri="{9D8B030D-6E8A-4147-A177-3AD203B41FA5}">
                      <a16:colId xmlns:a16="http://schemas.microsoft.com/office/drawing/2014/main" val="3672462734"/>
                    </a:ext>
                  </a:extLst>
                </a:gridCol>
                <a:gridCol w="3870100">
                  <a:extLst>
                    <a:ext uri="{9D8B030D-6E8A-4147-A177-3AD203B41FA5}">
                      <a16:colId xmlns:a16="http://schemas.microsoft.com/office/drawing/2014/main" val="212488201"/>
                    </a:ext>
                  </a:extLst>
                </a:gridCol>
                <a:gridCol w="1787619">
                  <a:extLst>
                    <a:ext uri="{9D8B030D-6E8A-4147-A177-3AD203B41FA5}">
                      <a16:colId xmlns:a16="http://schemas.microsoft.com/office/drawing/2014/main" val="910246318"/>
                    </a:ext>
                  </a:extLst>
                </a:gridCol>
                <a:gridCol w="1513123">
                  <a:extLst>
                    <a:ext uri="{9D8B030D-6E8A-4147-A177-3AD203B41FA5}">
                      <a16:colId xmlns:a16="http://schemas.microsoft.com/office/drawing/2014/main" val="926057856"/>
                    </a:ext>
                  </a:extLst>
                </a:gridCol>
                <a:gridCol w="600506">
                  <a:extLst>
                    <a:ext uri="{9D8B030D-6E8A-4147-A177-3AD203B41FA5}">
                      <a16:colId xmlns:a16="http://schemas.microsoft.com/office/drawing/2014/main" val="1927953775"/>
                    </a:ext>
                  </a:extLst>
                </a:gridCol>
              </a:tblGrid>
              <a:tr h="584494">
                <a:tc>
                  <a:txBody>
                    <a:bodyPr/>
                    <a:lstStyle/>
                    <a:p>
                      <a:pPr marL="10287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2475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3395" marR="45720" indent="-429895">
                        <a:lnSpc>
                          <a:spcPts val="14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за 1</a:t>
                      </a:r>
                      <a:r>
                        <a:rPr lang="ru-RU" sz="1400" b="1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235585">
                        <a:lnSpc>
                          <a:spcPts val="14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r>
                        <a:rPr lang="ru-RU" sz="1100" b="1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45232"/>
                  </a:ext>
                </a:extLst>
              </a:tr>
              <a:tr h="2078046"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Канцелярские товары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ручки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блокноты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бумага цветная для печати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маркеры (4 цвета)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фломастеры (1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бумага белая для печати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350.00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240.00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уп.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уп.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уп.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382309"/>
                  </a:ext>
                </a:extLst>
              </a:tr>
              <a:tr h="939061"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участников и организаторов сборов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168.00 (в день на 1 человека-обед и завтрак)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4200.00 в день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42000.00 (за 10 дней)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707835"/>
                  </a:ext>
                </a:extLst>
              </a:tr>
              <a:tr h="623414">
                <a:tc>
                  <a:txBody>
                    <a:bodyPr/>
                    <a:lstStyle/>
                    <a:p>
                      <a:pPr marL="6985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медицинских аптечек для занятий по оказанию первой помощи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10820.00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32460.00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11698"/>
                  </a:ext>
                </a:extLst>
              </a:tr>
              <a:tr h="623414">
                <a:tc>
                  <a:txBody>
                    <a:bodyPr/>
                    <a:lstStyle/>
                    <a:p>
                      <a:pPr marL="6985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экипировки для участников проекта (костюм МЧС, фуражка, футболка)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10890.00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217800.00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454270"/>
                  </a:ext>
                </a:extLst>
              </a:tr>
              <a:tr h="211271">
                <a:tc>
                  <a:txBody>
                    <a:bodyPr/>
                    <a:lstStyle/>
                    <a:p>
                      <a:pPr marL="6985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расходы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600р (в день)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дней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6000.00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171350"/>
                  </a:ext>
                </a:extLst>
              </a:tr>
              <a:tr h="211271">
                <a:tc>
                  <a:txBody>
                    <a:bodyPr/>
                    <a:lstStyle/>
                    <a:p>
                      <a:pPr marL="6985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304330.00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800259"/>
                  </a:ext>
                </a:extLst>
              </a:tr>
              <a:tr h="563437">
                <a:tc gridSpan="2">
                  <a:txBody>
                    <a:bodyPr/>
                    <a:lstStyle/>
                    <a:p>
                      <a:pPr marL="181673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Имеющаяся</a:t>
                      </a:r>
                      <a:r>
                        <a:rPr lang="ru-RU" sz="14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5976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A38AEB8-EE72-4411-804D-1B4E6514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755" y="335303"/>
            <a:ext cx="28639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Проект сметы реализации проекта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9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A794-F20D-4A56-9724-F58F33C4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Дальнейшая реализация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75DE6F-D7F7-417D-87C6-E7B5C8711986}"/>
              </a:ext>
            </a:extLst>
          </p:cNvPr>
          <p:cNvSpPr/>
          <p:nvPr/>
        </p:nvSpPr>
        <p:spPr>
          <a:xfrm>
            <a:off x="353962" y="1111045"/>
            <a:ext cx="98125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проекта в дальнейшем позволит масштабировать его на территорию Рязанского района и области  тем самым привлечь к добровольческой деятельности большее количество юных добровольцев из числа подростков, находящихся в трудной жизненной ситуации и находящихся в  социально- опасном положении.</a:t>
            </a:r>
            <a:endParaRPr lang="ru-RU" sz="2800" dirty="0"/>
          </a:p>
        </p:txBody>
      </p:sp>
      <p:pic>
        <p:nvPicPr>
          <p:cNvPr id="7" name="Picture 2" descr="https://sun9-56.userapi.com/impf/c844417/v844417313/5d786/K93CdQcKqn4.jpg?size=1519x2160&amp;quality=96&amp;sign=0c628b7c150378583e475a75740913d9&amp;type=album">
            <a:extLst>
              <a:ext uri="{FF2B5EF4-FFF2-40B4-BE49-F238E27FC236}">
                <a16:creationId xmlns:a16="http://schemas.microsoft.com/office/drawing/2014/main" id="{DE9D2586-BC02-4065-AD03-B180ABEB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79" y="1445341"/>
            <a:ext cx="1149529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40.userapi.com/impf/AHrbvREF8t-mYciLtjLChyQJES4Uy3Ax1dNQJw/phB7-NiVPqw.jpg?size=811x1080&amp;quality=96&amp;sign=506f4d44bfcc763b4d542528c9e14523&amp;type=album">
            <a:extLst>
              <a:ext uri="{FF2B5EF4-FFF2-40B4-BE49-F238E27FC236}">
                <a16:creationId xmlns:a16="http://schemas.microsoft.com/office/drawing/2014/main" id="{CA3DF454-E350-4877-BB99-0D24BAEF7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278047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80.userapi.com/impg/RqibApZaeLtkyyT3QJ1ut_jWxWqaXrPHjb2Qhw/ZVNrJV6o2XY.jpg?size=604x453&amp;quality=95&amp;sign=c64e5e6151e43acfa13c3eec8cc429e8&amp;c_uniq_tag=81NHksrOTFveMPvtlW-yqij9T_70ZgAllwEGGAjsb90&amp;type=album">
            <a:extLst>
              <a:ext uri="{FF2B5EF4-FFF2-40B4-BE49-F238E27FC236}">
                <a16:creationId xmlns:a16="http://schemas.microsoft.com/office/drawing/2014/main" id="{C25053F1-BABA-4E05-ACF8-5B4F7031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85" y="3526737"/>
            <a:ext cx="4763900" cy="33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559</Words>
  <Application>Microsoft Office PowerPoint</Application>
  <PresentationFormat>Широкоэкранный</PresentationFormat>
  <Paragraphs>102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Batang</vt:lpstr>
      <vt:lpstr>Arial</vt:lpstr>
      <vt:lpstr>Arial Unicode MS</vt:lpstr>
      <vt:lpstr>Calibri</vt:lpstr>
      <vt:lpstr>Century Gothic</vt:lpstr>
      <vt:lpstr>Times New Roman</vt:lpstr>
      <vt:lpstr>Wingdings 3</vt:lpstr>
      <vt:lpstr>Ион</vt:lpstr>
      <vt:lpstr> </vt:lpstr>
      <vt:lpstr>Презентация PowerPoint</vt:lpstr>
      <vt:lpstr>            ЗАДАЧИ ПРОЕКТА:</vt:lpstr>
      <vt:lpstr>Целевая аудитория проекта</vt:lpstr>
      <vt:lpstr>Краткая аннотация проекта</vt:lpstr>
      <vt:lpstr>Ожидаемые результаты проекта</vt:lpstr>
      <vt:lpstr>Методы оценки результата</vt:lpstr>
      <vt:lpstr>Презентация PowerPoint</vt:lpstr>
      <vt:lpstr>Дальнейшая реализация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«ДоброШкола»       МБОУ «МурминскаяСШ»</dc:title>
  <dc:creator>Екатерина</dc:creator>
  <cp:lastModifiedBy>Екатерина</cp:lastModifiedBy>
  <cp:revision>25</cp:revision>
  <dcterms:created xsi:type="dcterms:W3CDTF">2022-03-28T17:09:58Z</dcterms:created>
  <dcterms:modified xsi:type="dcterms:W3CDTF">2023-05-08T12:33:43Z</dcterms:modified>
</cp:coreProperties>
</file>