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60" r:id="rId4"/>
    <p:sldId id="278" r:id="rId5"/>
    <p:sldId id="261" r:id="rId6"/>
    <p:sldId id="263" r:id="rId7"/>
    <p:sldId id="285" r:id="rId8"/>
    <p:sldId id="286" r:id="rId9"/>
    <p:sldId id="287" r:id="rId10"/>
    <p:sldId id="288" r:id="rId11"/>
    <p:sldId id="265" r:id="rId12"/>
    <p:sldId id="262" r:id="rId13"/>
    <p:sldId id="267" r:id="rId14"/>
    <p:sldId id="268" r:id="rId15"/>
    <p:sldId id="270" r:id="rId16"/>
    <p:sldId id="275" r:id="rId17"/>
    <p:sldId id="276" r:id="rId18"/>
    <p:sldId id="273" r:id="rId19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D60"/>
    <a:srgbClr val="D7D7D8"/>
    <a:srgbClr val="DB4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70" d="100"/>
          <a:sy n="70" d="100"/>
        </p:scale>
        <p:origin x="35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696D4C6-ECE5-4FFF-A396-32E5D306C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088DD6-8533-4014-88CD-D2123A823E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06E9D-FCF4-41A5-A643-4D3542EEB6A5}" type="datetimeFigureOut">
              <a:rPr lang="ru-RU" smtClean="0"/>
              <a:t>27.08.2022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75689556-81A1-4AB0-AE54-6140E959DF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B4FE323F-13D9-4A70-B0B4-E566EB728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201AE0-8448-47CA-8ABC-483C4368FC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6DE22A-ED84-45C0-8DB7-EBCFECE8E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DDD25-A651-4067-8C6F-20D37A2C55A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8712D-D64A-47A3-AE8A-2B2DB36A4B1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76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D1D1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151033" y="11376"/>
            <a:ext cx="9953625" cy="1511300"/>
          </a:xfrm>
          <a:custGeom>
            <a:avLst/>
            <a:gdLst/>
            <a:ahLst/>
            <a:cxnLst/>
            <a:rect l="l" t="t" r="r" b="b"/>
            <a:pathLst>
              <a:path w="9953625" h="1511300">
                <a:moveTo>
                  <a:pt x="6726445" y="177800"/>
                </a:moveTo>
                <a:lnTo>
                  <a:pt x="6410021" y="177800"/>
                </a:lnTo>
                <a:lnTo>
                  <a:pt x="6509080" y="203200"/>
                </a:lnTo>
                <a:lnTo>
                  <a:pt x="6558502" y="203200"/>
                </a:lnTo>
                <a:lnTo>
                  <a:pt x="6755440" y="254000"/>
                </a:lnTo>
                <a:lnTo>
                  <a:pt x="6804480" y="254000"/>
                </a:lnTo>
                <a:lnTo>
                  <a:pt x="7096963" y="330200"/>
                </a:lnTo>
                <a:lnTo>
                  <a:pt x="7145404" y="355600"/>
                </a:lnTo>
                <a:lnTo>
                  <a:pt x="7338240" y="406400"/>
                </a:lnTo>
                <a:lnTo>
                  <a:pt x="7386210" y="431800"/>
                </a:lnTo>
                <a:lnTo>
                  <a:pt x="7529519" y="469900"/>
                </a:lnTo>
                <a:lnTo>
                  <a:pt x="7577084" y="495300"/>
                </a:lnTo>
                <a:lnTo>
                  <a:pt x="7624544" y="508000"/>
                </a:lnTo>
                <a:lnTo>
                  <a:pt x="7671898" y="533400"/>
                </a:lnTo>
                <a:lnTo>
                  <a:pt x="7719144" y="546100"/>
                </a:lnTo>
                <a:lnTo>
                  <a:pt x="7766092" y="571500"/>
                </a:lnTo>
                <a:lnTo>
                  <a:pt x="7812911" y="584200"/>
                </a:lnTo>
                <a:lnTo>
                  <a:pt x="7859608" y="609600"/>
                </a:lnTo>
                <a:lnTo>
                  <a:pt x="7906189" y="622300"/>
                </a:lnTo>
                <a:lnTo>
                  <a:pt x="7952660" y="647700"/>
                </a:lnTo>
                <a:lnTo>
                  <a:pt x="7999029" y="660400"/>
                </a:lnTo>
                <a:lnTo>
                  <a:pt x="8045303" y="685800"/>
                </a:lnTo>
                <a:lnTo>
                  <a:pt x="8091486" y="698500"/>
                </a:lnTo>
                <a:lnTo>
                  <a:pt x="8183613" y="749300"/>
                </a:lnTo>
                <a:lnTo>
                  <a:pt x="8229569" y="762000"/>
                </a:lnTo>
                <a:lnTo>
                  <a:pt x="8321299" y="812800"/>
                </a:lnTo>
                <a:lnTo>
                  <a:pt x="8367087" y="825500"/>
                </a:lnTo>
                <a:lnTo>
                  <a:pt x="8458540" y="876300"/>
                </a:lnTo>
                <a:lnTo>
                  <a:pt x="8504219" y="889000"/>
                </a:lnTo>
                <a:lnTo>
                  <a:pt x="8549876" y="914400"/>
                </a:lnTo>
                <a:lnTo>
                  <a:pt x="8732405" y="1003300"/>
                </a:lnTo>
                <a:lnTo>
                  <a:pt x="8778046" y="1028700"/>
                </a:lnTo>
                <a:lnTo>
                  <a:pt x="8823705" y="1041400"/>
                </a:lnTo>
                <a:lnTo>
                  <a:pt x="8960848" y="1117600"/>
                </a:lnTo>
                <a:lnTo>
                  <a:pt x="9006641" y="1130300"/>
                </a:lnTo>
                <a:lnTo>
                  <a:pt x="9098383" y="1181100"/>
                </a:lnTo>
                <a:lnTo>
                  <a:pt x="9144346" y="1193800"/>
                </a:lnTo>
                <a:lnTo>
                  <a:pt x="9190379" y="1219200"/>
                </a:lnTo>
                <a:lnTo>
                  <a:pt x="9236488" y="1231900"/>
                </a:lnTo>
                <a:lnTo>
                  <a:pt x="9328964" y="1282700"/>
                </a:lnTo>
                <a:lnTo>
                  <a:pt x="9375344" y="1295400"/>
                </a:lnTo>
                <a:lnTo>
                  <a:pt x="9421827" y="1320800"/>
                </a:lnTo>
                <a:lnTo>
                  <a:pt x="9468420" y="1333500"/>
                </a:lnTo>
                <a:lnTo>
                  <a:pt x="9515129" y="1358900"/>
                </a:lnTo>
                <a:lnTo>
                  <a:pt x="9561961" y="1371600"/>
                </a:lnTo>
                <a:lnTo>
                  <a:pt x="9608924" y="1397000"/>
                </a:lnTo>
                <a:lnTo>
                  <a:pt x="9656022" y="1409700"/>
                </a:lnTo>
                <a:lnTo>
                  <a:pt x="9703264" y="1435100"/>
                </a:lnTo>
                <a:lnTo>
                  <a:pt x="9798203" y="1460500"/>
                </a:lnTo>
                <a:lnTo>
                  <a:pt x="9845914" y="1485900"/>
                </a:lnTo>
                <a:lnTo>
                  <a:pt x="9941851" y="1511300"/>
                </a:lnTo>
                <a:lnTo>
                  <a:pt x="9953067" y="1511300"/>
                </a:lnTo>
                <a:lnTo>
                  <a:pt x="9953067" y="1460500"/>
                </a:lnTo>
                <a:lnTo>
                  <a:pt x="9906840" y="1447800"/>
                </a:lnTo>
                <a:lnTo>
                  <a:pt x="9859469" y="1422400"/>
                </a:lnTo>
                <a:lnTo>
                  <a:pt x="9765182" y="1397000"/>
                </a:lnTo>
                <a:lnTo>
                  <a:pt x="9718254" y="1371600"/>
                </a:lnTo>
                <a:lnTo>
                  <a:pt x="9671462" y="1358900"/>
                </a:lnTo>
                <a:lnTo>
                  <a:pt x="9624801" y="1333500"/>
                </a:lnTo>
                <a:lnTo>
                  <a:pt x="9531844" y="1308100"/>
                </a:lnTo>
                <a:lnTo>
                  <a:pt x="9485537" y="1282700"/>
                </a:lnTo>
                <a:lnTo>
                  <a:pt x="9439337" y="1270000"/>
                </a:lnTo>
                <a:lnTo>
                  <a:pt x="9347231" y="1219200"/>
                </a:lnTo>
                <a:lnTo>
                  <a:pt x="9301314" y="1206500"/>
                </a:lnTo>
                <a:lnTo>
                  <a:pt x="9255480" y="1181100"/>
                </a:lnTo>
                <a:lnTo>
                  <a:pt x="9209722" y="1168400"/>
                </a:lnTo>
                <a:lnTo>
                  <a:pt x="9118413" y="1117600"/>
                </a:lnTo>
                <a:lnTo>
                  <a:pt x="9072850" y="1104900"/>
                </a:lnTo>
                <a:lnTo>
                  <a:pt x="8981877" y="1054100"/>
                </a:lnTo>
                <a:lnTo>
                  <a:pt x="8936455" y="1041400"/>
                </a:lnTo>
                <a:lnTo>
                  <a:pt x="8845711" y="990600"/>
                </a:lnTo>
                <a:lnTo>
                  <a:pt x="8800377" y="977900"/>
                </a:lnTo>
                <a:lnTo>
                  <a:pt x="8755060" y="952500"/>
                </a:lnTo>
                <a:lnTo>
                  <a:pt x="8619155" y="889000"/>
                </a:lnTo>
                <a:lnTo>
                  <a:pt x="8573849" y="863600"/>
                </a:lnTo>
                <a:lnTo>
                  <a:pt x="8528531" y="850900"/>
                </a:lnTo>
                <a:lnTo>
                  <a:pt x="8392442" y="774700"/>
                </a:lnTo>
                <a:lnTo>
                  <a:pt x="8347015" y="762000"/>
                </a:lnTo>
                <a:lnTo>
                  <a:pt x="8256030" y="711200"/>
                </a:lnTo>
                <a:lnTo>
                  <a:pt x="8210460" y="698500"/>
                </a:lnTo>
                <a:lnTo>
                  <a:pt x="8164830" y="673100"/>
                </a:lnTo>
                <a:lnTo>
                  <a:pt x="8119134" y="660400"/>
                </a:lnTo>
                <a:lnTo>
                  <a:pt x="8027522" y="609600"/>
                </a:lnTo>
                <a:lnTo>
                  <a:pt x="7980809" y="596900"/>
                </a:lnTo>
                <a:lnTo>
                  <a:pt x="7933971" y="571500"/>
                </a:lnTo>
                <a:lnTo>
                  <a:pt x="7887008" y="558800"/>
                </a:lnTo>
                <a:lnTo>
                  <a:pt x="7839923" y="533400"/>
                </a:lnTo>
                <a:lnTo>
                  <a:pt x="7792717" y="520700"/>
                </a:lnTo>
                <a:lnTo>
                  <a:pt x="7745391" y="495300"/>
                </a:lnTo>
                <a:lnTo>
                  <a:pt x="7697947" y="482600"/>
                </a:lnTo>
                <a:lnTo>
                  <a:pt x="7650385" y="457200"/>
                </a:lnTo>
                <a:lnTo>
                  <a:pt x="7554918" y="431800"/>
                </a:lnTo>
                <a:lnTo>
                  <a:pt x="7507016" y="406400"/>
                </a:lnTo>
                <a:lnTo>
                  <a:pt x="7410878" y="381000"/>
                </a:lnTo>
                <a:lnTo>
                  <a:pt x="7362646" y="355600"/>
                </a:lnTo>
                <a:lnTo>
                  <a:pt x="7168666" y="304800"/>
                </a:lnTo>
                <a:lnTo>
                  <a:pt x="7119915" y="279400"/>
                </a:lnTo>
                <a:lnTo>
                  <a:pt x="6726445" y="177800"/>
                </a:lnTo>
                <a:close/>
              </a:path>
              <a:path w="9953625" h="1511300">
                <a:moveTo>
                  <a:pt x="1663243" y="584200"/>
                </a:moveTo>
                <a:lnTo>
                  <a:pt x="1312025" y="584200"/>
                </a:lnTo>
                <a:lnTo>
                  <a:pt x="1361878" y="596900"/>
                </a:lnTo>
                <a:lnTo>
                  <a:pt x="1612791" y="596900"/>
                </a:lnTo>
                <a:lnTo>
                  <a:pt x="1663243" y="584200"/>
                </a:lnTo>
                <a:close/>
              </a:path>
              <a:path w="9953625" h="1511300">
                <a:moveTo>
                  <a:pt x="1915418" y="571500"/>
                </a:moveTo>
                <a:lnTo>
                  <a:pt x="1162633" y="571500"/>
                </a:lnTo>
                <a:lnTo>
                  <a:pt x="1212368" y="584200"/>
                </a:lnTo>
                <a:lnTo>
                  <a:pt x="1865004" y="584200"/>
                </a:lnTo>
                <a:lnTo>
                  <a:pt x="1915418" y="571500"/>
                </a:lnTo>
                <a:close/>
              </a:path>
              <a:path w="9953625" h="1511300">
                <a:moveTo>
                  <a:pt x="2066542" y="558800"/>
                </a:moveTo>
                <a:lnTo>
                  <a:pt x="1063522" y="558800"/>
                </a:lnTo>
                <a:lnTo>
                  <a:pt x="1113006" y="571500"/>
                </a:lnTo>
                <a:lnTo>
                  <a:pt x="2016190" y="571500"/>
                </a:lnTo>
                <a:lnTo>
                  <a:pt x="2066542" y="558800"/>
                </a:lnTo>
                <a:close/>
              </a:path>
              <a:path w="9953625" h="1511300">
                <a:moveTo>
                  <a:pt x="2267651" y="533400"/>
                </a:moveTo>
                <a:lnTo>
                  <a:pt x="916272" y="533400"/>
                </a:lnTo>
                <a:lnTo>
                  <a:pt x="1014215" y="558800"/>
                </a:lnTo>
                <a:lnTo>
                  <a:pt x="2116867" y="558800"/>
                </a:lnTo>
                <a:lnTo>
                  <a:pt x="2167163" y="546100"/>
                </a:lnTo>
                <a:lnTo>
                  <a:pt x="2217425" y="546100"/>
                </a:lnTo>
                <a:lnTo>
                  <a:pt x="2267651" y="533400"/>
                </a:lnTo>
                <a:close/>
              </a:path>
              <a:path w="9953625" h="1511300">
                <a:moveTo>
                  <a:pt x="75913" y="0"/>
                </a:moveTo>
                <a:lnTo>
                  <a:pt x="0" y="0"/>
                </a:lnTo>
                <a:lnTo>
                  <a:pt x="15195" y="12700"/>
                </a:lnTo>
                <a:lnTo>
                  <a:pt x="47973" y="50800"/>
                </a:lnTo>
                <a:lnTo>
                  <a:pt x="82362" y="88900"/>
                </a:lnTo>
                <a:lnTo>
                  <a:pt x="118287" y="127000"/>
                </a:lnTo>
                <a:lnTo>
                  <a:pt x="155672" y="165100"/>
                </a:lnTo>
                <a:lnTo>
                  <a:pt x="194442" y="203200"/>
                </a:lnTo>
                <a:lnTo>
                  <a:pt x="234523" y="228600"/>
                </a:lnTo>
                <a:lnTo>
                  <a:pt x="275840" y="266700"/>
                </a:lnTo>
                <a:lnTo>
                  <a:pt x="318318" y="292100"/>
                </a:lnTo>
                <a:lnTo>
                  <a:pt x="448939" y="368300"/>
                </a:lnTo>
                <a:lnTo>
                  <a:pt x="538501" y="419100"/>
                </a:lnTo>
                <a:lnTo>
                  <a:pt x="584135" y="431800"/>
                </a:lnTo>
                <a:lnTo>
                  <a:pt x="630291" y="457200"/>
                </a:lnTo>
                <a:lnTo>
                  <a:pt x="724034" y="482600"/>
                </a:lnTo>
                <a:lnTo>
                  <a:pt x="771551" y="508000"/>
                </a:lnTo>
                <a:lnTo>
                  <a:pt x="867705" y="533400"/>
                </a:lnTo>
                <a:lnTo>
                  <a:pt x="1235330" y="533400"/>
                </a:lnTo>
                <a:lnTo>
                  <a:pt x="1185708" y="520700"/>
                </a:lnTo>
                <a:lnTo>
                  <a:pt x="1136211" y="520700"/>
                </a:lnTo>
                <a:lnTo>
                  <a:pt x="1086860" y="508000"/>
                </a:lnTo>
                <a:lnTo>
                  <a:pt x="1037672" y="508000"/>
                </a:lnTo>
                <a:lnTo>
                  <a:pt x="891276" y="469900"/>
                </a:lnTo>
                <a:lnTo>
                  <a:pt x="842929" y="469900"/>
                </a:lnTo>
                <a:lnTo>
                  <a:pt x="794839" y="457200"/>
                </a:lnTo>
                <a:lnTo>
                  <a:pt x="747024" y="431800"/>
                </a:lnTo>
                <a:lnTo>
                  <a:pt x="651345" y="406400"/>
                </a:lnTo>
                <a:lnTo>
                  <a:pt x="604060" y="381000"/>
                </a:lnTo>
                <a:lnTo>
                  <a:pt x="557684" y="368300"/>
                </a:lnTo>
                <a:lnTo>
                  <a:pt x="512254" y="342900"/>
                </a:lnTo>
                <a:lnTo>
                  <a:pt x="467808" y="317500"/>
                </a:lnTo>
                <a:lnTo>
                  <a:pt x="424380" y="292100"/>
                </a:lnTo>
                <a:lnTo>
                  <a:pt x="382008" y="266700"/>
                </a:lnTo>
                <a:lnTo>
                  <a:pt x="340727" y="241300"/>
                </a:lnTo>
                <a:lnTo>
                  <a:pt x="300574" y="215900"/>
                </a:lnTo>
                <a:lnTo>
                  <a:pt x="261586" y="177800"/>
                </a:lnTo>
                <a:lnTo>
                  <a:pt x="223799" y="152400"/>
                </a:lnTo>
                <a:lnTo>
                  <a:pt x="187249" y="114300"/>
                </a:lnTo>
                <a:lnTo>
                  <a:pt x="151972" y="76200"/>
                </a:lnTo>
                <a:lnTo>
                  <a:pt x="118006" y="38100"/>
                </a:lnTo>
                <a:lnTo>
                  <a:pt x="85385" y="12700"/>
                </a:lnTo>
                <a:lnTo>
                  <a:pt x="75913" y="0"/>
                </a:lnTo>
                <a:close/>
              </a:path>
              <a:path w="9953625" h="1511300">
                <a:moveTo>
                  <a:pt x="2367982" y="520700"/>
                </a:moveTo>
                <a:lnTo>
                  <a:pt x="1784141" y="520700"/>
                </a:lnTo>
                <a:lnTo>
                  <a:pt x="1734367" y="533400"/>
                </a:lnTo>
                <a:lnTo>
                  <a:pt x="2317838" y="533400"/>
                </a:lnTo>
                <a:lnTo>
                  <a:pt x="2367982" y="520700"/>
                </a:lnTo>
                <a:close/>
              </a:path>
              <a:path w="9953625" h="1511300">
                <a:moveTo>
                  <a:pt x="2468129" y="508000"/>
                </a:moveTo>
                <a:lnTo>
                  <a:pt x="1983641" y="508000"/>
                </a:lnTo>
                <a:lnTo>
                  <a:pt x="1932797" y="520700"/>
                </a:lnTo>
                <a:lnTo>
                  <a:pt x="2418080" y="520700"/>
                </a:lnTo>
                <a:lnTo>
                  <a:pt x="2468129" y="508000"/>
                </a:lnTo>
                <a:close/>
              </a:path>
              <a:path w="9953625" h="1511300">
                <a:moveTo>
                  <a:pt x="2617950" y="482600"/>
                </a:moveTo>
                <a:lnTo>
                  <a:pt x="2237350" y="482600"/>
                </a:lnTo>
                <a:lnTo>
                  <a:pt x="2186674" y="495300"/>
                </a:lnTo>
                <a:lnTo>
                  <a:pt x="2085224" y="495300"/>
                </a:lnTo>
                <a:lnTo>
                  <a:pt x="2034450" y="508000"/>
                </a:lnTo>
                <a:lnTo>
                  <a:pt x="2518126" y="508000"/>
                </a:lnTo>
                <a:lnTo>
                  <a:pt x="2617950" y="482600"/>
                </a:lnTo>
                <a:close/>
              </a:path>
              <a:path w="9953625" h="1511300">
                <a:moveTo>
                  <a:pt x="2717527" y="469900"/>
                </a:moveTo>
                <a:lnTo>
                  <a:pt x="2338612" y="469900"/>
                </a:lnTo>
                <a:lnTo>
                  <a:pt x="2287996" y="482600"/>
                </a:lnTo>
                <a:lnTo>
                  <a:pt x="2667771" y="482600"/>
                </a:lnTo>
                <a:lnTo>
                  <a:pt x="2717527" y="469900"/>
                </a:lnTo>
                <a:close/>
              </a:path>
              <a:path w="9953625" h="1511300">
                <a:moveTo>
                  <a:pt x="2866308" y="444500"/>
                </a:moveTo>
                <a:lnTo>
                  <a:pt x="2490288" y="444500"/>
                </a:lnTo>
                <a:lnTo>
                  <a:pt x="2389198" y="469900"/>
                </a:lnTo>
                <a:lnTo>
                  <a:pt x="2767134" y="469900"/>
                </a:lnTo>
                <a:lnTo>
                  <a:pt x="2866308" y="444500"/>
                </a:lnTo>
                <a:close/>
              </a:path>
              <a:path w="9953625" h="1511300">
                <a:moveTo>
                  <a:pt x="4353628" y="190500"/>
                </a:moveTo>
                <a:lnTo>
                  <a:pt x="3997586" y="190500"/>
                </a:lnTo>
                <a:lnTo>
                  <a:pt x="3897063" y="215900"/>
                </a:lnTo>
                <a:lnTo>
                  <a:pt x="3846830" y="215900"/>
                </a:lnTo>
                <a:lnTo>
                  <a:pt x="3746417" y="241300"/>
                </a:lnTo>
                <a:lnTo>
                  <a:pt x="3696237" y="241300"/>
                </a:lnTo>
                <a:lnTo>
                  <a:pt x="3595929" y="266700"/>
                </a:lnTo>
                <a:lnTo>
                  <a:pt x="3495689" y="279400"/>
                </a:lnTo>
                <a:lnTo>
                  <a:pt x="3345452" y="304800"/>
                </a:lnTo>
                <a:lnTo>
                  <a:pt x="3245372" y="330200"/>
                </a:lnTo>
                <a:lnTo>
                  <a:pt x="3195355" y="330200"/>
                </a:lnTo>
                <a:lnTo>
                  <a:pt x="3094856" y="355600"/>
                </a:lnTo>
                <a:lnTo>
                  <a:pt x="3044583" y="355600"/>
                </a:lnTo>
                <a:lnTo>
                  <a:pt x="2943986" y="381000"/>
                </a:lnTo>
                <a:lnTo>
                  <a:pt x="2893661" y="381000"/>
                </a:lnTo>
                <a:lnTo>
                  <a:pt x="2792951" y="406400"/>
                </a:lnTo>
                <a:lnTo>
                  <a:pt x="2742565" y="406400"/>
                </a:lnTo>
                <a:lnTo>
                  <a:pt x="2641726" y="431800"/>
                </a:lnTo>
                <a:lnTo>
                  <a:pt x="2591272" y="431800"/>
                </a:lnTo>
                <a:lnTo>
                  <a:pt x="2540793" y="444500"/>
                </a:lnTo>
                <a:lnTo>
                  <a:pt x="2915878" y="444500"/>
                </a:lnTo>
                <a:lnTo>
                  <a:pt x="3014988" y="419100"/>
                </a:lnTo>
                <a:lnTo>
                  <a:pt x="3064531" y="419100"/>
                </a:lnTo>
                <a:lnTo>
                  <a:pt x="3163598" y="393700"/>
                </a:lnTo>
                <a:lnTo>
                  <a:pt x="3213124" y="393700"/>
                </a:lnTo>
                <a:lnTo>
                  <a:pt x="3312167" y="368300"/>
                </a:lnTo>
                <a:lnTo>
                  <a:pt x="3559779" y="330200"/>
                </a:lnTo>
                <a:lnTo>
                  <a:pt x="3658848" y="304800"/>
                </a:lnTo>
                <a:lnTo>
                  <a:pt x="3708393" y="304800"/>
                </a:lnTo>
                <a:lnTo>
                  <a:pt x="3807508" y="279400"/>
                </a:lnTo>
                <a:lnTo>
                  <a:pt x="3857080" y="279400"/>
                </a:lnTo>
                <a:lnTo>
                  <a:pt x="3956261" y="254000"/>
                </a:lnTo>
                <a:lnTo>
                  <a:pt x="4005871" y="254000"/>
                </a:lnTo>
                <a:lnTo>
                  <a:pt x="4105138" y="228600"/>
                </a:lnTo>
                <a:lnTo>
                  <a:pt x="4154797" y="228600"/>
                </a:lnTo>
                <a:lnTo>
                  <a:pt x="4254171" y="203200"/>
                </a:lnTo>
                <a:lnTo>
                  <a:pt x="4303888" y="203200"/>
                </a:lnTo>
                <a:lnTo>
                  <a:pt x="4353628" y="190500"/>
                </a:lnTo>
                <a:close/>
              </a:path>
              <a:path w="9953625" h="1511300">
                <a:moveTo>
                  <a:pt x="4552825" y="165100"/>
                </a:moveTo>
                <a:lnTo>
                  <a:pt x="4148514" y="165100"/>
                </a:lnTo>
                <a:lnTo>
                  <a:pt x="4047876" y="190500"/>
                </a:lnTo>
                <a:lnTo>
                  <a:pt x="4403390" y="190500"/>
                </a:lnTo>
                <a:lnTo>
                  <a:pt x="4453176" y="177800"/>
                </a:lnTo>
                <a:lnTo>
                  <a:pt x="4502987" y="177800"/>
                </a:lnTo>
                <a:lnTo>
                  <a:pt x="4552825" y="165100"/>
                </a:lnTo>
                <a:close/>
              </a:path>
              <a:path w="9953625" h="1511300">
                <a:moveTo>
                  <a:pt x="6477621" y="127000"/>
                </a:moveTo>
                <a:lnTo>
                  <a:pt x="6061215" y="127000"/>
                </a:lnTo>
                <a:lnTo>
                  <a:pt x="6111233" y="139700"/>
                </a:lnTo>
                <a:lnTo>
                  <a:pt x="6161190" y="139700"/>
                </a:lnTo>
                <a:lnTo>
                  <a:pt x="6211086" y="152400"/>
                </a:lnTo>
                <a:lnTo>
                  <a:pt x="6260918" y="152400"/>
                </a:lnTo>
                <a:lnTo>
                  <a:pt x="6360387" y="177800"/>
                </a:lnTo>
                <a:lnTo>
                  <a:pt x="6676851" y="177800"/>
                </a:lnTo>
                <a:lnTo>
                  <a:pt x="6477621" y="127000"/>
                </a:lnTo>
                <a:close/>
              </a:path>
              <a:path w="9953625" h="1511300">
                <a:moveTo>
                  <a:pt x="4752463" y="139700"/>
                </a:moveTo>
                <a:lnTo>
                  <a:pt x="4299619" y="139700"/>
                </a:lnTo>
                <a:lnTo>
                  <a:pt x="4198862" y="165100"/>
                </a:lnTo>
                <a:lnTo>
                  <a:pt x="4602691" y="165100"/>
                </a:lnTo>
                <a:lnTo>
                  <a:pt x="4652585" y="152400"/>
                </a:lnTo>
                <a:lnTo>
                  <a:pt x="4702508" y="152400"/>
                </a:lnTo>
                <a:lnTo>
                  <a:pt x="4752463" y="139700"/>
                </a:lnTo>
                <a:close/>
              </a:path>
              <a:path w="9953625" h="1511300">
                <a:moveTo>
                  <a:pt x="4902524" y="127000"/>
                </a:moveTo>
                <a:lnTo>
                  <a:pt x="4400458" y="127000"/>
                </a:lnTo>
                <a:lnTo>
                  <a:pt x="4350028" y="139700"/>
                </a:lnTo>
                <a:lnTo>
                  <a:pt x="4852470" y="139700"/>
                </a:lnTo>
                <a:lnTo>
                  <a:pt x="4902524" y="127000"/>
                </a:lnTo>
                <a:close/>
              </a:path>
              <a:path w="9953625" h="1511300">
                <a:moveTo>
                  <a:pt x="5052905" y="114300"/>
                </a:moveTo>
                <a:lnTo>
                  <a:pt x="4501380" y="114300"/>
                </a:lnTo>
                <a:lnTo>
                  <a:pt x="4450908" y="127000"/>
                </a:lnTo>
                <a:lnTo>
                  <a:pt x="5002741" y="127000"/>
                </a:lnTo>
                <a:lnTo>
                  <a:pt x="5052905" y="114300"/>
                </a:lnTo>
                <a:close/>
              </a:path>
              <a:path w="9953625" h="1511300">
                <a:moveTo>
                  <a:pt x="6327346" y="101600"/>
                </a:moveTo>
                <a:lnTo>
                  <a:pt x="5709533" y="101600"/>
                </a:lnTo>
                <a:lnTo>
                  <a:pt x="5759930" y="114300"/>
                </a:lnTo>
                <a:lnTo>
                  <a:pt x="5910817" y="114300"/>
                </a:lnTo>
                <a:lnTo>
                  <a:pt x="5961006" y="127000"/>
                </a:lnTo>
                <a:lnTo>
                  <a:pt x="6427608" y="127000"/>
                </a:lnTo>
                <a:lnTo>
                  <a:pt x="6327346" y="101600"/>
                </a:lnTo>
                <a:close/>
              </a:path>
              <a:path w="9953625" h="1511300">
                <a:moveTo>
                  <a:pt x="5253963" y="101600"/>
                </a:moveTo>
                <a:lnTo>
                  <a:pt x="4602390" y="101600"/>
                </a:lnTo>
                <a:lnTo>
                  <a:pt x="4551874" y="114300"/>
                </a:lnTo>
                <a:lnTo>
                  <a:pt x="5203636" y="114300"/>
                </a:lnTo>
                <a:lnTo>
                  <a:pt x="5253963" y="101600"/>
                </a:lnTo>
                <a:close/>
              </a:path>
              <a:path w="9953625" h="1511300">
                <a:moveTo>
                  <a:pt x="6226777" y="88900"/>
                </a:moveTo>
                <a:lnTo>
                  <a:pt x="4703487" y="88900"/>
                </a:lnTo>
                <a:lnTo>
                  <a:pt x="4652927" y="101600"/>
                </a:lnTo>
                <a:lnTo>
                  <a:pt x="6277099" y="101600"/>
                </a:lnTo>
                <a:lnTo>
                  <a:pt x="6226777" y="88900"/>
                </a:lnTo>
                <a:close/>
              </a:path>
              <a:path w="9953625" h="1511300">
                <a:moveTo>
                  <a:pt x="6125915" y="76200"/>
                </a:moveTo>
                <a:lnTo>
                  <a:pt x="4855303" y="76200"/>
                </a:lnTo>
                <a:lnTo>
                  <a:pt x="4804674" y="88900"/>
                </a:lnTo>
                <a:lnTo>
                  <a:pt x="6176382" y="88900"/>
                </a:lnTo>
                <a:lnTo>
                  <a:pt x="6125915" y="76200"/>
                </a:lnTo>
                <a:close/>
              </a:path>
              <a:path w="9953625" h="1511300">
                <a:moveTo>
                  <a:pt x="6024770" y="63500"/>
                </a:moveTo>
                <a:lnTo>
                  <a:pt x="4956630" y="63500"/>
                </a:lnTo>
                <a:lnTo>
                  <a:pt x="4905954" y="76200"/>
                </a:lnTo>
                <a:lnTo>
                  <a:pt x="6075377" y="76200"/>
                </a:lnTo>
                <a:lnTo>
                  <a:pt x="6024770" y="63500"/>
                </a:lnTo>
                <a:close/>
              </a:path>
              <a:path w="9953625" h="1511300">
                <a:moveTo>
                  <a:pt x="5821679" y="50800"/>
                </a:moveTo>
                <a:lnTo>
                  <a:pt x="5159571" y="50800"/>
                </a:lnTo>
                <a:lnTo>
                  <a:pt x="5108799" y="63500"/>
                </a:lnTo>
                <a:lnTo>
                  <a:pt x="5872548" y="63500"/>
                </a:lnTo>
                <a:lnTo>
                  <a:pt x="5821679" y="508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72689" y="804258"/>
            <a:ext cx="3217545" cy="390525"/>
          </a:xfrm>
          <a:custGeom>
            <a:avLst/>
            <a:gdLst/>
            <a:ahLst/>
            <a:cxnLst/>
            <a:rect l="l" t="t" r="r" b="b"/>
            <a:pathLst>
              <a:path w="3217545" h="390525">
                <a:moveTo>
                  <a:pt x="3216917" y="6471"/>
                </a:moveTo>
                <a:lnTo>
                  <a:pt x="3130135" y="6471"/>
                </a:lnTo>
                <a:lnTo>
                  <a:pt x="3130135" y="383789"/>
                </a:lnTo>
                <a:lnTo>
                  <a:pt x="3216917" y="383789"/>
                </a:lnTo>
                <a:lnTo>
                  <a:pt x="3216917" y="6471"/>
                </a:lnTo>
                <a:close/>
              </a:path>
              <a:path w="3217545" h="390525">
                <a:moveTo>
                  <a:pt x="2843379" y="6471"/>
                </a:moveTo>
                <a:lnTo>
                  <a:pt x="2756596" y="6471"/>
                </a:lnTo>
                <a:lnTo>
                  <a:pt x="2756596" y="383789"/>
                </a:lnTo>
                <a:lnTo>
                  <a:pt x="2926926" y="383789"/>
                </a:lnTo>
                <a:lnTo>
                  <a:pt x="2961774" y="381684"/>
                </a:lnTo>
                <a:lnTo>
                  <a:pt x="3019047" y="364838"/>
                </a:lnTo>
                <a:lnTo>
                  <a:pt x="3059266" y="331350"/>
                </a:lnTo>
                <a:lnTo>
                  <a:pt x="3066173" y="319100"/>
                </a:lnTo>
                <a:lnTo>
                  <a:pt x="2843379" y="319100"/>
                </a:lnTo>
                <a:lnTo>
                  <a:pt x="2843379" y="195124"/>
                </a:lnTo>
                <a:lnTo>
                  <a:pt x="3070622" y="195124"/>
                </a:lnTo>
                <a:lnTo>
                  <a:pt x="3061391" y="178383"/>
                </a:lnTo>
                <a:lnTo>
                  <a:pt x="3024769" y="147727"/>
                </a:lnTo>
                <a:lnTo>
                  <a:pt x="2971812" y="132366"/>
                </a:lnTo>
                <a:lnTo>
                  <a:pt x="2939324" y="130446"/>
                </a:lnTo>
                <a:lnTo>
                  <a:pt x="2843379" y="130446"/>
                </a:lnTo>
                <a:lnTo>
                  <a:pt x="2843379" y="6471"/>
                </a:lnTo>
                <a:close/>
              </a:path>
              <a:path w="3217545" h="390525">
                <a:moveTo>
                  <a:pt x="3070622" y="195124"/>
                </a:moveTo>
                <a:lnTo>
                  <a:pt x="2922068" y="195124"/>
                </a:lnTo>
                <a:lnTo>
                  <a:pt x="2953671" y="198798"/>
                </a:lnTo>
                <a:lnTo>
                  <a:pt x="2976245" y="209816"/>
                </a:lnTo>
                <a:lnTo>
                  <a:pt x="2989791" y="228180"/>
                </a:lnTo>
                <a:lnTo>
                  <a:pt x="2994306" y="253887"/>
                </a:lnTo>
                <a:lnTo>
                  <a:pt x="2993109" y="268845"/>
                </a:lnTo>
                <a:lnTo>
                  <a:pt x="2964676" y="309704"/>
                </a:lnTo>
                <a:lnTo>
                  <a:pt x="2922068" y="319100"/>
                </a:lnTo>
                <a:lnTo>
                  <a:pt x="3066173" y="319100"/>
                </a:lnTo>
                <a:lnTo>
                  <a:pt x="3071982" y="308796"/>
                </a:lnTo>
                <a:lnTo>
                  <a:pt x="3079613" y="282434"/>
                </a:lnTo>
                <a:lnTo>
                  <a:pt x="3082157" y="252264"/>
                </a:lnTo>
                <a:lnTo>
                  <a:pt x="3079850" y="223934"/>
                </a:lnTo>
                <a:lnTo>
                  <a:pt x="3072928" y="199306"/>
                </a:lnTo>
                <a:lnTo>
                  <a:pt x="3070622" y="195124"/>
                </a:lnTo>
                <a:close/>
              </a:path>
              <a:path w="3217545" h="390525">
                <a:moveTo>
                  <a:pt x="2118972" y="6471"/>
                </a:moveTo>
                <a:lnTo>
                  <a:pt x="2032189" y="6471"/>
                </a:lnTo>
                <a:lnTo>
                  <a:pt x="2032189" y="383789"/>
                </a:lnTo>
                <a:lnTo>
                  <a:pt x="2118972" y="383789"/>
                </a:lnTo>
                <a:lnTo>
                  <a:pt x="2118972" y="231783"/>
                </a:lnTo>
                <a:lnTo>
                  <a:pt x="2277535" y="231783"/>
                </a:lnTo>
                <a:lnTo>
                  <a:pt x="2249418" y="188653"/>
                </a:lnTo>
                <a:lnTo>
                  <a:pt x="2269503" y="159010"/>
                </a:lnTo>
                <a:lnTo>
                  <a:pt x="2118972" y="159010"/>
                </a:lnTo>
                <a:lnTo>
                  <a:pt x="2118972" y="6471"/>
                </a:lnTo>
                <a:close/>
              </a:path>
              <a:path w="3217545" h="390525">
                <a:moveTo>
                  <a:pt x="2277535" y="231783"/>
                </a:moveTo>
                <a:lnTo>
                  <a:pt x="2179347" y="231783"/>
                </a:lnTo>
                <a:lnTo>
                  <a:pt x="2277459" y="383789"/>
                </a:lnTo>
                <a:lnTo>
                  <a:pt x="2376629" y="383789"/>
                </a:lnTo>
                <a:lnTo>
                  <a:pt x="2277535" y="231783"/>
                </a:lnTo>
                <a:close/>
              </a:path>
              <a:path w="3217545" h="390525">
                <a:moveTo>
                  <a:pt x="2580863" y="77620"/>
                </a:moveTo>
                <a:lnTo>
                  <a:pt x="2494625" y="77620"/>
                </a:lnTo>
                <a:lnTo>
                  <a:pt x="2494625" y="383789"/>
                </a:lnTo>
                <a:lnTo>
                  <a:pt x="2580863" y="383789"/>
                </a:lnTo>
                <a:lnTo>
                  <a:pt x="2580863" y="77620"/>
                </a:lnTo>
                <a:close/>
              </a:path>
              <a:path w="3217545" h="390525">
                <a:moveTo>
                  <a:pt x="2372859" y="6471"/>
                </a:moveTo>
                <a:lnTo>
                  <a:pt x="2280684" y="6471"/>
                </a:lnTo>
                <a:lnTo>
                  <a:pt x="2181504" y="159010"/>
                </a:lnTo>
                <a:lnTo>
                  <a:pt x="2269503" y="159010"/>
                </a:lnTo>
                <a:lnTo>
                  <a:pt x="2372859" y="6471"/>
                </a:lnTo>
                <a:close/>
              </a:path>
              <a:path w="3217545" h="390525">
                <a:moveTo>
                  <a:pt x="2701614" y="6471"/>
                </a:moveTo>
                <a:lnTo>
                  <a:pt x="2374430" y="6471"/>
                </a:lnTo>
                <a:lnTo>
                  <a:pt x="2374430" y="77620"/>
                </a:lnTo>
                <a:lnTo>
                  <a:pt x="2701614" y="77620"/>
                </a:lnTo>
                <a:lnTo>
                  <a:pt x="2701614" y="6471"/>
                </a:lnTo>
                <a:close/>
              </a:path>
              <a:path w="3217545" h="390525">
                <a:moveTo>
                  <a:pt x="1445673" y="77620"/>
                </a:moveTo>
                <a:lnTo>
                  <a:pt x="1359435" y="77620"/>
                </a:lnTo>
                <a:lnTo>
                  <a:pt x="1359435" y="383789"/>
                </a:lnTo>
                <a:lnTo>
                  <a:pt x="1445673" y="383789"/>
                </a:lnTo>
                <a:lnTo>
                  <a:pt x="1445673" y="77620"/>
                </a:lnTo>
                <a:close/>
              </a:path>
              <a:path w="3217545" h="390525">
                <a:moveTo>
                  <a:pt x="1814426" y="6471"/>
                </a:moveTo>
                <a:lnTo>
                  <a:pt x="1728188" y="6471"/>
                </a:lnTo>
                <a:lnTo>
                  <a:pt x="1560004" y="383789"/>
                </a:lnTo>
                <a:lnTo>
                  <a:pt x="1649478" y="383789"/>
                </a:lnTo>
                <a:lnTo>
                  <a:pt x="1682912" y="302933"/>
                </a:lnTo>
                <a:lnTo>
                  <a:pt x="1946989" y="302933"/>
                </a:lnTo>
                <a:lnTo>
                  <a:pt x="1917342" y="236631"/>
                </a:lnTo>
                <a:lnTo>
                  <a:pt x="1710932" y="236631"/>
                </a:lnTo>
                <a:lnTo>
                  <a:pt x="1770762" y="92164"/>
                </a:lnTo>
                <a:lnTo>
                  <a:pt x="1852744" y="92164"/>
                </a:lnTo>
                <a:lnTo>
                  <a:pt x="1814426" y="6471"/>
                </a:lnTo>
                <a:close/>
              </a:path>
              <a:path w="3217545" h="390525">
                <a:moveTo>
                  <a:pt x="1946989" y="302933"/>
                </a:moveTo>
                <a:lnTo>
                  <a:pt x="1858090" y="302933"/>
                </a:lnTo>
                <a:lnTo>
                  <a:pt x="1891502" y="383789"/>
                </a:lnTo>
                <a:lnTo>
                  <a:pt x="1983143" y="383789"/>
                </a:lnTo>
                <a:lnTo>
                  <a:pt x="1946989" y="302933"/>
                </a:lnTo>
                <a:close/>
              </a:path>
              <a:path w="3217545" h="390525">
                <a:moveTo>
                  <a:pt x="1852744" y="92164"/>
                </a:moveTo>
                <a:lnTo>
                  <a:pt x="1770762" y="92164"/>
                </a:lnTo>
                <a:lnTo>
                  <a:pt x="1830593" y="236631"/>
                </a:lnTo>
                <a:lnTo>
                  <a:pt x="1917342" y="236631"/>
                </a:lnTo>
                <a:lnTo>
                  <a:pt x="1852744" y="92164"/>
                </a:lnTo>
                <a:close/>
              </a:path>
              <a:path w="3217545" h="390525">
                <a:moveTo>
                  <a:pt x="1566423" y="6471"/>
                </a:moveTo>
                <a:lnTo>
                  <a:pt x="1239229" y="6471"/>
                </a:lnTo>
                <a:lnTo>
                  <a:pt x="1239229" y="77620"/>
                </a:lnTo>
                <a:lnTo>
                  <a:pt x="1566423" y="77620"/>
                </a:lnTo>
                <a:lnTo>
                  <a:pt x="1566423" y="6471"/>
                </a:lnTo>
                <a:close/>
              </a:path>
              <a:path w="3217545" h="390525">
                <a:moveTo>
                  <a:pt x="924977" y="6471"/>
                </a:moveTo>
                <a:lnTo>
                  <a:pt x="837649" y="6471"/>
                </a:lnTo>
                <a:lnTo>
                  <a:pt x="837649" y="383789"/>
                </a:lnTo>
                <a:lnTo>
                  <a:pt x="924977" y="383789"/>
                </a:lnTo>
                <a:lnTo>
                  <a:pt x="924977" y="229092"/>
                </a:lnTo>
                <a:lnTo>
                  <a:pt x="1183712" y="229092"/>
                </a:lnTo>
                <a:lnTo>
                  <a:pt x="1183712" y="155241"/>
                </a:lnTo>
                <a:lnTo>
                  <a:pt x="924977" y="155241"/>
                </a:lnTo>
                <a:lnTo>
                  <a:pt x="924977" y="6471"/>
                </a:lnTo>
                <a:close/>
              </a:path>
              <a:path w="3217545" h="390525">
                <a:moveTo>
                  <a:pt x="1183712" y="229092"/>
                </a:moveTo>
                <a:lnTo>
                  <a:pt x="1096385" y="229092"/>
                </a:lnTo>
                <a:lnTo>
                  <a:pt x="1096385" y="383789"/>
                </a:lnTo>
                <a:lnTo>
                  <a:pt x="1183712" y="383789"/>
                </a:lnTo>
                <a:lnTo>
                  <a:pt x="1183712" y="229092"/>
                </a:lnTo>
                <a:close/>
              </a:path>
              <a:path w="3217545" h="390525">
                <a:moveTo>
                  <a:pt x="1183712" y="6471"/>
                </a:moveTo>
                <a:lnTo>
                  <a:pt x="1096385" y="6471"/>
                </a:lnTo>
                <a:lnTo>
                  <a:pt x="1096385" y="155241"/>
                </a:lnTo>
                <a:lnTo>
                  <a:pt x="1183712" y="155241"/>
                </a:lnTo>
                <a:lnTo>
                  <a:pt x="1183712" y="6471"/>
                </a:lnTo>
                <a:close/>
              </a:path>
              <a:path w="3217545" h="390525">
                <a:moveTo>
                  <a:pt x="563825" y="0"/>
                </a:moveTo>
                <a:lnTo>
                  <a:pt x="535171" y="1582"/>
                </a:lnTo>
                <a:lnTo>
                  <a:pt x="507966" y="6332"/>
                </a:lnTo>
                <a:lnTo>
                  <a:pt x="457902" y="25339"/>
                </a:lnTo>
                <a:lnTo>
                  <a:pt x="415857" y="55452"/>
                </a:lnTo>
                <a:lnTo>
                  <a:pt x="384061" y="95138"/>
                </a:lnTo>
                <a:lnTo>
                  <a:pt x="364050" y="142375"/>
                </a:lnTo>
                <a:lnTo>
                  <a:pt x="357381" y="195124"/>
                </a:lnTo>
                <a:lnTo>
                  <a:pt x="359048" y="222194"/>
                </a:lnTo>
                <a:lnTo>
                  <a:pt x="372387" y="272188"/>
                </a:lnTo>
                <a:lnTo>
                  <a:pt x="398681" y="316155"/>
                </a:lnTo>
                <a:lnTo>
                  <a:pt x="435596" y="351062"/>
                </a:lnTo>
                <a:lnTo>
                  <a:pt x="482209" y="376005"/>
                </a:lnTo>
                <a:lnTo>
                  <a:pt x="535171" y="388676"/>
                </a:lnTo>
                <a:lnTo>
                  <a:pt x="563825" y="390260"/>
                </a:lnTo>
                <a:lnTo>
                  <a:pt x="592457" y="388676"/>
                </a:lnTo>
                <a:lnTo>
                  <a:pt x="645281" y="376005"/>
                </a:lnTo>
                <a:lnTo>
                  <a:pt x="691673" y="351062"/>
                </a:lnTo>
                <a:lnTo>
                  <a:pt x="728596" y="316155"/>
                </a:lnTo>
                <a:lnTo>
                  <a:pt x="728792" y="315875"/>
                </a:lnTo>
                <a:lnTo>
                  <a:pt x="563825" y="315875"/>
                </a:lnTo>
                <a:lnTo>
                  <a:pt x="547518" y="314913"/>
                </a:lnTo>
                <a:lnTo>
                  <a:pt x="503450" y="300514"/>
                </a:lnTo>
                <a:lnTo>
                  <a:pt x="469542" y="270642"/>
                </a:lnTo>
                <a:lnTo>
                  <a:pt x="449617" y="228283"/>
                </a:lnTo>
                <a:lnTo>
                  <a:pt x="445777" y="195124"/>
                </a:lnTo>
                <a:lnTo>
                  <a:pt x="446737" y="178081"/>
                </a:lnTo>
                <a:lnTo>
                  <a:pt x="461137" y="132603"/>
                </a:lnTo>
                <a:lnTo>
                  <a:pt x="490699" y="98185"/>
                </a:lnTo>
                <a:lnTo>
                  <a:pt x="532020" y="78225"/>
                </a:lnTo>
                <a:lnTo>
                  <a:pt x="547518" y="75345"/>
                </a:lnTo>
                <a:lnTo>
                  <a:pt x="563825" y="74385"/>
                </a:lnTo>
                <a:lnTo>
                  <a:pt x="728797" y="74385"/>
                </a:lnTo>
                <a:lnTo>
                  <a:pt x="728596" y="74097"/>
                </a:lnTo>
                <a:lnTo>
                  <a:pt x="691673" y="39200"/>
                </a:lnTo>
                <a:lnTo>
                  <a:pt x="645281" y="14250"/>
                </a:lnTo>
                <a:lnTo>
                  <a:pt x="592457" y="1582"/>
                </a:lnTo>
                <a:lnTo>
                  <a:pt x="563825" y="0"/>
                </a:lnTo>
                <a:close/>
              </a:path>
              <a:path w="3217545" h="390525">
                <a:moveTo>
                  <a:pt x="728797" y="74385"/>
                </a:moveTo>
                <a:lnTo>
                  <a:pt x="563825" y="74385"/>
                </a:lnTo>
                <a:lnTo>
                  <a:pt x="580126" y="75345"/>
                </a:lnTo>
                <a:lnTo>
                  <a:pt x="595621" y="78225"/>
                </a:lnTo>
                <a:lnTo>
                  <a:pt x="636943" y="98185"/>
                </a:lnTo>
                <a:lnTo>
                  <a:pt x="666513" y="132603"/>
                </a:lnTo>
                <a:lnTo>
                  <a:pt x="680914" y="178081"/>
                </a:lnTo>
                <a:lnTo>
                  <a:pt x="681874" y="195124"/>
                </a:lnTo>
                <a:lnTo>
                  <a:pt x="680914" y="212178"/>
                </a:lnTo>
                <a:lnTo>
                  <a:pt x="666513" y="257657"/>
                </a:lnTo>
                <a:lnTo>
                  <a:pt x="636943" y="292070"/>
                </a:lnTo>
                <a:lnTo>
                  <a:pt x="595621" y="312031"/>
                </a:lnTo>
                <a:lnTo>
                  <a:pt x="563825" y="315875"/>
                </a:lnTo>
                <a:lnTo>
                  <a:pt x="728792" y="315875"/>
                </a:lnTo>
                <a:lnTo>
                  <a:pt x="755109" y="272188"/>
                </a:lnTo>
                <a:lnTo>
                  <a:pt x="768585" y="222194"/>
                </a:lnTo>
                <a:lnTo>
                  <a:pt x="770269" y="195124"/>
                </a:lnTo>
                <a:lnTo>
                  <a:pt x="768585" y="168060"/>
                </a:lnTo>
                <a:lnTo>
                  <a:pt x="763531" y="142375"/>
                </a:lnTo>
                <a:lnTo>
                  <a:pt x="755109" y="118067"/>
                </a:lnTo>
                <a:lnTo>
                  <a:pt x="743317" y="95138"/>
                </a:lnTo>
                <a:lnTo>
                  <a:pt x="728797" y="74385"/>
                </a:lnTo>
                <a:close/>
              </a:path>
              <a:path w="3217545" h="390525">
                <a:moveTo>
                  <a:pt x="86782" y="6471"/>
                </a:moveTo>
                <a:lnTo>
                  <a:pt x="0" y="6471"/>
                </a:lnTo>
                <a:lnTo>
                  <a:pt x="0" y="383789"/>
                </a:lnTo>
                <a:lnTo>
                  <a:pt x="86782" y="383789"/>
                </a:lnTo>
                <a:lnTo>
                  <a:pt x="86782" y="231783"/>
                </a:lnTo>
                <a:lnTo>
                  <a:pt x="245343" y="231783"/>
                </a:lnTo>
                <a:lnTo>
                  <a:pt x="217228" y="188653"/>
                </a:lnTo>
                <a:lnTo>
                  <a:pt x="237312" y="159010"/>
                </a:lnTo>
                <a:lnTo>
                  <a:pt x="86782" y="159010"/>
                </a:lnTo>
                <a:lnTo>
                  <a:pt x="86782" y="6471"/>
                </a:lnTo>
                <a:close/>
              </a:path>
              <a:path w="3217545" h="390525">
                <a:moveTo>
                  <a:pt x="245343" y="231783"/>
                </a:moveTo>
                <a:lnTo>
                  <a:pt x="147157" y="231783"/>
                </a:lnTo>
                <a:lnTo>
                  <a:pt x="245259" y="383789"/>
                </a:lnTo>
                <a:lnTo>
                  <a:pt x="344429" y="383789"/>
                </a:lnTo>
                <a:lnTo>
                  <a:pt x="245343" y="231783"/>
                </a:lnTo>
                <a:close/>
              </a:path>
              <a:path w="3217545" h="390525">
                <a:moveTo>
                  <a:pt x="340659" y="6471"/>
                </a:moveTo>
                <a:lnTo>
                  <a:pt x="248484" y="6471"/>
                </a:lnTo>
                <a:lnTo>
                  <a:pt x="149314" y="159010"/>
                </a:lnTo>
                <a:lnTo>
                  <a:pt x="237312" y="159010"/>
                </a:lnTo>
                <a:lnTo>
                  <a:pt x="340659" y="6471"/>
                </a:lnTo>
                <a:close/>
              </a:path>
            </a:pathLst>
          </a:custGeom>
          <a:solidFill>
            <a:srgbClr val="C6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2982" y="6095194"/>
            <a:ext cx="2822034" cy="345535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5193" y="2562181"/>
            <a:ext cx="3257695" cy="2908302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8724171" y="8287218"/>
            <a:ext cx="718820" cy="454025"/>
          </a:xfrm>
          <a:custGeom>
            <a:avLst/>
            <a:gdLst/>
            <a:ahLst/>
            <a:cxnLst/>
            <a:rect l="l" t="t" r="r" b="b"/>
            <a:pathLst>
              <a:path w="718819" h="454025">
                <a:moveTo>
                  <a:pt x="156698" y="0"/>
                </a:moveTo>
                <a:lnTo>
                  <a:pt x="94358" y="16869"/>
                </a:lnTo>
                <a:lnTo>
                  <a:pt x="41523" y="56841"/>
                </a:lnTo>
                <a:lnTo>
                  <a:pt x="9816" y="113507"/>
                </a:lnTo>
                <a:lnTo>
                  <a:pt x="0" y="179589"/>
                </a:lnTo>
                <a:lnTo>
                  <a:pt x="6170" y="212676"/>
                </a:lnTo>
                <a:lnTo>
                  <a:pt x="35453" y="270269"/>
                </a:lnTo>
                <a:lnTo>
                  <a:pt x="83623" y="313396"/>
                </a:lnTo>
                <a:lnTo>
                  <a:pt x="126996" y="337169"/>
                </a:lnTo>
                <a:lnTo>
                  <a:pt x="171261" y="358718"/>
                </a:lnTo>
                <a:lnTo>
                  <a:pt x="216356" y="378064"/>
                </a:lnTo>
                <a:lnTo>
                  <a:pt x="262218" y="395227"/>
                </a:lnTo>
                <a:lnTo>
                  <a:pt x="308787" y="410228"/>
                </a:lnTo>
                <a:lnTo>
                  <a:pt x="355999" y="423087"/>
                </a:lnTo>
                <a:lnTo>
                  <a:pt x="403793" y="433825"/>
                </a:lnTo>
                <a:lnTo>
                  <a:pt x="452108" y="442463"/>
                </a:lnTo>
                <a:lnTo>
                  <a:pt x="500880" y="449020"/>
                </a:lnTo>
                <a:lnTo>
                  <a:pt x="550049" y="453517"/>
                </a:lnTo>
                <a:lnTo>
                  <a:pt x="567159" y="453104"/>
                </a:lnTo>
                <a:lnTo>
                  <a:pt x="583684" y="450545"/>
                </a:lnTo>
                <a:lnTo>
                  <a:pt x="599624" y="445844"/>
                </a:lnTo>
                <a:lnTo>
                  <a:pt x="614979" y="439005"/>
                </a:lnTo>
                <a:lnTo>
                  <a:pt x="630126" y="433003"/>
                </a:lnTo>
                <a:lnTo>
                  <a:pt x="669228" y="404158"/>
                </a:lnTo>
                <a:lnTo>
                  <a:pt x="705570" y="349350"/>
                </a:lnTo>
                <a:lnTo>
                  <a:pt x="718588" y="284978"/>
                </a:lnTo>
                <a:lnTo>
                  <a:pt x="714703" y="252240"/>
                </a:lnTo>
                <a:lnTo>
                  <a:pt x="690625" y="191110"/>
                </a:lnTo>
                <a:lnTo>
                  <a:pt x="635114" y="139454"/>
                </a:lnTo>
                <a:lnTo>
                  <a:pt x="594129" y="122264"/>
                </a:lnTo>
                <a:lnTo>
                  <a:pt x="556187" y="116847"/>
                </a:lnTo>
                <a:lnTo>
                  <a:pt x="538981" y="116847"/>
                </a:lnTo>
                <a:lnTo>
                  <a:pt x="494187" y="110826"/>
                </a:lnTo>
                <a:lnTo>
                  <a:pt x="501986" y="110826"/>
                </a:lnTo>
                <a:lnTo>
                  <a:pt x="492761" y="109325"/>
                </a:lnTo>
                <a:lnTo>
                  <a:pt x="447062" y="99405"/>
                </a:lnTo>
                <a:lnTo>
                  <a:pt x="401963" y="87114"/>
                </a:lnTo>
                <a:lnTo>
                  <a:pt x="357645" y="72513"/>
                </a:lnTo>
                <a:lnTo>
                  <a:pt x="354149" y="72513"/>
                </a:lnTo>
                <a:lnTo>
                  <a:pt x="313889" y="55529"/>
                </a:lnTo>
                <a:lnTo>
                  <a:pt x="316787" y="55529"/>
                </a:lnTo>
                <a:lnTo>
                  <a:pt x="303174" y="48989"/>
                </a:lnTo>
                <a:lnTo>
                  <a:pt x="278267" y="36056"/>
                </a:lnTo>
                <a:lnTo>
                  <a:pt x="253754" y="22347"/>
                </a:lnTo>
                <a:lnTo>
                  <a:pt x="223414" y="8776"/>
                </a:lnTo>
                <a:lnTo>
                  <a:pt x="190468" y="1234"/>
                </a:lnTo>
                <a:lnTo>
                  <a:pt x="156698" y="0"/>
                </a:lnTo>
                <a:close/>
              </a:path>
              <a:path w="718819" h="454025">
                <a:moveTo>
                  <a:pt x="494187" y="110826"/>
                </a:moveTo>
                <a:lnTo>
                  <a:pt x="538981" y="116847"/>
                </a:lnTo>
                <a:lnTo>
                  <a:pt x="521226" y="113957"/>
                </a:lnTo>
                <a:lnTo>
                  <a:pt x="508116" y="112542"/>
                </a:lnTo>
                <a:lnTo>
                  <a:pt x="494187" y="110826"/>
                </a:lnTo>
                <a:close/>
              </a:path>
              <a:path w="718819" h="454025">
                <a:moveTo>
                  <a:pt x="521226" y="113957"/>
                </a:moveTo>
                <a:lnTo>
                  <a:pt x="538981" y="116847"/>
                </a:lnTo>
                <a:lnTo>
                  <a:pt x="556187" y="116847"/>
                </a:lnTo>
                <a:lnTo>
                  <a:pt x="550049" y="116439"/>
                </a:lnTo>
                <a:lnTo>
                  <a:pt x="536049" y="115347"/>
                </a:lnTo>
                <a:lnTo>
                  <a:pt x="521226" y="113957"/>
                </a:lnTo>
                <a:close/>
              </a:path>
              <a:path w="718819" h="454025">
                <a:moveTo>
                  <a:pt x="501986" y="110826"/>
                </a:moveTo>
                <a:lnTo>
                  <a:pt x="494187" y="110826"/>
                </a:lnTo>
                <a:lnTo>
                  <a:pt x="508116" y="112542"/>
                </a:lnTo>
                <a:lnTo>
                  <a:pt x="521226" y="113957"/>
                </a:lnTo>
                <a:lnTo>
                  <a:pt x="501986" y="110826"/>
                </a:lnTo>
                <a:close/>
              </a:path>
              <a:path w="718819" h="454025">
                <a:moveTo>
                  <a:pt x="313889" y="55529"/>
                </a:moveTo>
                <a:lnTo>
                  <a:pt x="354149" y="72513"/>
                </a:lnTo>
                <a:lnTo>
                  <a:pt x="329366" y="61539"/>
                </a:lnTo>
                <a:lnTo>
                  <a:pt x="313889" y="55529"/>
                </a:lnTo>
                <a:close/>
              </a:path>
              <a:path w="718819" h="454025">
                <a:moveTo>
                  <a:pt x="329366" y="61539"/>
                </a:moveTo>
                <a:lnTo>
                  <a:pt x="354149" y="72513"/>
                </a:lnTo>
                <a:lnTo>
                  <a:pt x="357645" y="72513"/>
                </a:lnTo>
                <a:lnTo>
                  <a:pt x="329366" y="61539"/>
                </a:lnTo>
                <a:close/>
              </a:path>
              <a:path w="718819" h="454025">
                <a:moveTo>
                  <a:pt x="316787" y="55529"/>
                </a:moveTo>
                <a:lnTo>
                  <a:pt x="313889" y="55529"/>
                </a:lnTo>
                <a:lnTo>
                  <a:pt x="329366" y="61539"/>
                </a:lnTo>
                <a:lnTo>
                  <a:pt x="328470" y="61142"/>
                </a:lnTo>
                <a:lnTo>
                  <a:pt x="316787" y="55529"/>
                </a:lnTo>
                <a:close/>
              </a:path>
            </a:pathLst>
          </a:custGeom>
          <a:solidFill>
            <a:srgbClr val="B634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8612090" y="8837128"/>
            <a:ext cx="629285" cy="563880"/>
          </a:xfrm>
          <a:custGeom>
            <a:avLst/>
            <a:gdLst/>
            <a:ahLst/>
            <a:cxnLst/>
            <a:rect l="l" t="t" r="r" b="b"/>
            <a:pathLst>
              <a:path w="629284" h="563879">
                <a:moveTo>
                  <a:pt x="168539" y="0"/>
                </a:moveTo>
                <a:lnTo>
                  <a:pt x="103980" y="13017"/>
                </a:lnTo>
                <a:lnTo>
                  <a:pt x="49370" y="49359"/>
                </a:lnTo>
                <a:lnTo>
                  <a:pt x="12728" y="104159"/>
                </a:lnTo>
                <a:lnTo>
                  <a:pt x="0" y="168539"/>
                </a:lnTo>
                <a:lnTo>
                  <a:pt x="4187" y="223270"/>
                </a:lnTo>
                <a:lnTo>
                  <a:pt x="10246" y="277937"/>
                </a:lnTo>
                <a:lnTo>
                  <a:pt x="18225" y="332391"/>
                </a:lnTo>
                <a:lnTo>
                  <a:pt x="28172" y="386484"/>
                </a:lnTo>
                <a:lnTo>
                  <a:pt x="40134" y="440070"/>
                </a:lnTo>
                <a:lnTo>
                  <a:pt x="57118" y="480320"/>
                </a:lnTo>
                <a:lnTo>
                  <a:pt x="83473" y="514434"/>
                </a:lnTo>
                <a:lnTo>
                  <a:pt x="117577" y="540789"/>
                </a:lnTo>
                <a:lnTo>
                  <a:pt x="163712" y="558963"/>
                </a:lnTo>
                <a:lnTo>
                  <a:pt x="180245" y="560789"/>
                </a:lnTo>
                <a:lnTo>
                  <a:pt x="191447" y="563045"/>
                </a:lnTo>
                <a:lnTo>
                  <a:pt x="202644" y="563796"/>
                </a:lnTo>
                <a:lnTo>
                  <a:pt x="213843" y="563045"/>
                </a:lnTo>
                <a:lnTo>
                  <a:pt x="225050" y="560789"/>
                </a:lnTo>
                <a:lnTo>
                  <a:pt x="236262" y="560041"/>
                </a:lnTo>
                <a:lnTo>
                  <a:pt x="247090" y="557874"/>
                </a:lnTo>
                <a:lnTo>
                  <a:pt x="257531" y="554288"/>
                </a:lnTo>
                <a:lnTo>
                  <a:pt x="267583" y="549281"/>
                </a:lnTo>
                <a:lnTo>
                  <a:pt x="277935" y="545672"/>
                </a:lnTo>
                <a:lnTo>
                  <a:pt x="287584" y="540859"/>
                </a:lnTo>
                <a:lnTo>
                  <a:pt x="296527" y="534838"/>
                </a:lnTo>
                <a:lnTo>
                  <a:pt x="304765" y="527606"/>
                </a:lnTo>
                <a:lnTo>
                  <a:pt x="317797" y="517967"/>
                </a:lnTo>
                <a:lnTo>
                  <a:pt x="319513" y="516323"/>
                </a:lnTo>
                <a:lnTo>
                  <a:pt x="309129" y="512679"/>
                </a:lnTo>
                <a:lnTo>
                  <a:pt x="303735" y="511062"/>
                </a:lnTo>
                <a:lnTo>
                  <a:pt x="302566" y="511062"/>
                </a:lnTo>
                <a:lnTo>
                  <a:pt x="303052" y="510858"/>
                </a:lnTo>
                <a:lnTo>
                  <a:pt x="297166" y="509094"/>
                </a:lnTo>
                <a:lnTo>
                  <a:pt x="287551" y="509094"/>
                </a:lnTo>
                <a:lnTo>
                  <a:pt x="294189" y="508202"/>
                </a:lnTo>
                <a:lnTo>
                  <a:pt x="289847" y="506901"/>
                </a:lnTo>
                <a:lnTo>
                  <a:pt x="270033" y="502948"/>
                </a:lnTo>
                <a:lnTo>
                  <a:pt x="321803" y="502948"/>
                </a:lnTo>
                <a:lnTo>
                  <a:pt x="327631" y="500489"/>
                </a:lnTo>
                <a:lnTo>
                  <a:pt x="337693" y="492711"/>
                </a:lnTo>
                <a:lnTo>
                  <a:pt x="354690" y="470718"/>
                </a:lnTo>
                <a:lnTo>
                  <a:pt x="594723" y="470718"/>
                </a:lnTo>
                <a:lnTo>
                  <a:pt x="605897" y="455452"/>
                </a:lnTo>
                <a:lnTo>
                  <a:pt x="619313" y="425615"/>
                </a:lnTo>
                <a:lnTo>
                  <a:pt x="627234" y="392159"/>
                </a:lnTo>
                <a:lnTo>
                  <a:pt x="628735" y="357884"/>
                </a:lnTo>
                <a:lnTo>
                  <a:pt x="627390" y="350450"/>
                </a:lnTo>
                <a:lnTo>
                  <a:pt x="365161" y="350450"/>
                </a:lnTo>
                <a:lnTo>
                  <a:pt x="57118" y="310189"/>
                </a:lnTo>
                <a:lnTo>
                  <a:pt x="89144" y="266519"/>
                </a:lnTo>
                <a:lnTo>
                  <a:pt x="128848" y="229968"/>
                </a:lnTo>
                <a:lnTo>
                  <a:pt x="191320" y="193860"/>
                </a:lnTo>
                <a:lnTo>
                  <a:pt x="259301" y="175089"/>
                </a:lnTo>
                <a:lnTo>
                  <a:pt x="295226" y="171293"/>
                </a:lnTo>
                <a:lnTo>
                  <a:pt x="337267" y="171293"/>
                </a:lnTo>
                <a:lnTo>
                  <a:pt x="337078" y="168539"/>
                </a:lnTo>
                <a:lnTo>
                  <a:pt x="323538" y="104300"/>
                </a:lnTo>
                <a:lnTo>
                  <a:pt x="287718" y="49359"/>
                </a:lnTo>
                <a:lnTo>
                  <a:pt x="232866" y="13006"/>
                </a:lnTo>
                <a:lnTo>
                  <a:pt x="200755" y="2812"/>
                </a:lnTo>
                <a:lnTo>
                  <a:pt x="168539" y="0"/>
                </a:lnTo>
                <a:close/>
              </a:path>
              <a:path w="629284" h="563879">
                <a:moveTo>
                  <a:pt x="573335" y="494079"/>
                </a:moveTo>
                <a:lnTo>
                  <a:pt x="342827" y="494079"/>
                </a:lnTo>
                <a:lnTo>
                  <a:pt x="337822" y="496409"/>
                </a:lnTo>
                <a:lnTo>
                  <a:pt x="329348" y="506901"/>
                </a:lnTo>
                <a:lnTo>
                  <a:pt x="319513" y="516323"/>
                </a:lnTo>
                <a:lnTo>
                  <a:pt x="347235" y="526015"/>
                </a:lnTo>
                <a:lnTo>
                  <a:pt x="386313" y="535943"/>
                </a:lnTo>
                <a:lnTo>
                  <a:pt x="425739" y="540247"/>
                </a:lnTo>
                <a:lnTo>
                  <a:pt x="465399" y="539161"/>
                </a:lnTo>
                <a:lnTo>
                  <a:pt x="505178" y="532915"/>
                </a:lnTo>
                <a:lnTo>
                  <a:pt x="534958" y="521972"/>
                </a:lnTo>
                <a:lnTo>
                  <a:pt x="562947" y="503890"/>
                </a:lnTo>
                <a:lnTo>
                  <a:pt x="573335" y="494079"/>
                </a:lnTo>
                <a:close/>
              </a:path>
              <a:path w="629284" h="563879">
                <a:moveTo>
                  <a:pt x="309453" y="508562"/>
                </a:moveTo>
                <a:lnTo>
                  <a:pt x="303095" y="510871"/>
                </a:lnTo>
                <a:lnTo>
                  <a:pt x="309129" y="512679"/>
                </a:lnTo>
                <a:lnTo>
                  <a:pt x="319513" y="516323"/>
                </a:lnTo>
                <a:lnTo>
                  <a:pt x="326698" y="509439"/>
                </a:lnTo>
                <a:lnTo>
                  <a:pt x="316053" y="509439"/>
                </a:lnTo>
                <a:lnTo>
                  <a:pt x="316662" y="508968"/>
                </a:lnTo>
                <a:lnTo>
                  <a:pt x="314838" y="508968"/>
                </a:lnTo>
                <a:lnTo>
                  <a:pt x="309453" y="508562"/>
                </a:lnTo>
                <a:close/>
              </a:path>
              <a:path w="629284" h="563879">
                <a:moveTo>
                  <a:pt x="303052" y="510858"/>
                </a:moveTo>
                <a:lnTo>
                  <a:pt x="302566" y="511062"/>
                </a:lnTo>
                <a:lnTo>
                  <a:pt x="303095" y="510871"/>
                </a:lnTo>
                <a:close/>
              </a:path>
              <a:path w="629284" h="563879">
                <a:moveTo>
                  <a:pt x="303095" y="510871"/>
                </a:moveTo>
                <a:lnTo>
                  <a:pt x="302566" y="511062"/>
                </a:lnTo>
                <a:lnTo>
                  <a:pt x="303735" y="511062"/>
                </a:lnTo>
                <a:lnTo>
                  <a:pt x="303095" y="510871"/>
                </a:lnTo>
                <a:close/>
              </a:path>
              <a:path w="629284" h="563879">
                <a:moveTo>
                  <a:pt x="308640" y="508500"/>
                </a:moveTo>
                <a:lnTo>
                  <a:pt x="303052" y="510858"/>
                </a:lnTo>
                <a:lnTo>
                  <a:pt x="309453" y="508562"/>
                </a:lnTo>
                <a:lnTo>
                  <a:pt x="308640" y="508500"/>
                </a:lnTo>
                <a:close/>
              </a:path>
              <a:path w="629284" h="563879">
                <a:moveTo>
                  <a:pt x="301187" y="508297"/>
                </a:moveTo>
                <a:lnTo>
                  <a:pt x="295140" y="508487"/>
                </a:lnTo>
                <a:lnTo>
                  <a:pt x="303052" y="510858"/>
                </a:lnTo>
                <a:lnTo>
                  <a:pt x="308640" y="508500"/>
                </a:lnTo>
                <a:lnTo>
                  <a:pt x="307980" y="508450"/>
                </a:lnTo>
                <a:lnTo>
                  <a:pt x="301187" y="508297"/>
                </a:lnTo>
                <a:close/>
              </a:path>
              <a:path w="629284" h="563879">
                <a:moveTo>
                  <a:pt x="322569" y="504933"/>
                </a:moveTo>
                <a:lnTo>
                  <a:pt x="321577" y="505169"/>
                </a:lnTo>
                <a:lnTo>
                  <a:pt x="316053" y="509439"/>
                </a:lnTo>
                <a:lnTo>
                  <a:pt x="322569" y="504933"/>
                </a:lnTo>
                <a:close/>
              </a:path>
              <a:path w="629284" h="563879">
                <a:moveTo>
                  <a:pt x="329263" y="503619"/>
                </a:moveTo>
                <a:lnTo>
                  <a:pt x="324708" y="504425"/>
                </a:lnTo>
                <a:lnTo>
                  <a:pt x="322569" y="504933"/>
                </a:lnTo>
                <a:lnTo>
                  <a:pt x="316053" y="509439"/>
                </a:lnTo>
                <a:lnTo>
                  <a:pt x="326698" y="509439"/>
                </a:lnTo>
                <a:lnTo>
                  <a:pt x="329377" y="506873"/>
                </a:lnTo>
                <a:lnTo>
                  <a:pt x="331024" y="504832"/>
                </a:lnTo>
                <a:lnTo>
                  <a:pt x="328325" y="504832"/>
                </a:lnTo>
                <a:lnTo>
                  <a:pt x="329263" y="503619"/>
                </a:lnTo>
                <a:close/>
              </a:path>
              <a:path w="629284" h="563879">
                <a:moveTo>
                  <a:pt x="294189" y="508202"/>
                </a:moveTo>
                <a:lnTo>
                  <a:pt x="287551" y="509094"/>
                </a:lnTo>
                <a:lnTo>
                  <a:pt x="294397" y="508510"/>
                </a:lnTo>
                <a:lnTo>
                  <a:pt x="295140" y="508487"/>
                </a:lnTo>
                <a:lnTo>
                  <a:pt x="294189" y="508202"/>
                </a:lnTo>
                <a:close/>
              </a:path>
              <a:path w="629284" h="563879">
                <a:moveTo>
                  <a:pt x="295140" y="508487"/>
                </a:moveTo>
                <a:lnTo>
                  <a:pt x="294397" y="508510"/>
                </a:lnTo>
                <a:lnTo>
                  <a:pt x="287551" y="509094"/>
                </a:lnTo>
                <a:lnTo>
                  <a:pt x="297166" y="509094"/>
                </a:lnTo>
                <a:lnTo>
                  <a:pt x="295140" y="508487"/>
                </a:lnTo>
                <a:close/>
              </a:path>
              <a:path w="629284" h="563879">
                <a:moveTo>
                  <a:pt x="310124" y="508335"/>
                </a:moveTo>
                <a:lnTo>
                  <a:pt x="309453" y="508562"/>
                </a:lnTo>
                <a:lnTo>
                  <a:pt x="314838" y="508968"/>
                </a:lnTo>
                <a:lnTo>
                  <a:pt x="310124" y="508335"/>
                </a:lnTo>
                <a:close/>
              </a:path>
              <a:path w="629284" h="563879">
                <a:moveTo>
                  <a:pt x="321577" y="505169"/>
                </a:moveTo>
                <a:lnTo>
                  <a:pt x="317224" y="506204"/>
                </a:lnTo>
                <a:lnTo>
                  <a:pt x="310124" y="508335"/>
                </a:lnTo>
                <a:lnTo>
                  <a:pt x="314838" y="508968"/>
                </a:lnTo>
                <a:lnTo>
                  <a:pt x="316662" y="508968"/>
                </a:lnTo>
                <a:lnTo>
                  <a:pt x="321577" y="505169"/>
                </a:lnTo>
                <a:close/>
              </a:path>
              <a:path w="629284" h="563879">
                <a:moveTo>
                  <a:pt x="309296" y="508224"/>
                </a:moveTo>
                <a:lnTo>
                  <a:pt x="308640" y="508500"/>
                </a:lnTo>
                <a:lnTo>
                  <a:pt x="309453" y="508562"/>
                </a:lnTo>
                <a:lnTo>
                  <a:pt x="310124" y="508335"/>
                </a:lnTo>
                <a:lnTo>
                  <a:pt x="309296" y="508224"/>
                </a:lnTo>
                <a:close/>
              </a:path>
              <a:path w="629284" h="563879">
                <a:moveTo>
                  <a:pt x="309122" y="508297"/>
                </a:moveTo>
                <a:lnTo>
                  <a:pt x="301187" y="508297"/>
                </a:lnTo>
                <a:lnTo>
                  <a:pt x="307980" y="508450"/>
                </a:lnTo>
                <a:lnTo>
                  <a:pt x="308640" y="508500"/>
                </a:lnTo>
                <a:lnTo>
                  <a:pt x="309122" y="508297"/>
                </a:lnTo>
                <a:close/>
              </a:path>
              <a:path w="629284" h="563879">
                <a:moveTo>
                  <a:pt x="301660" y="507198"/>
                </a:moveTo>
                <a:lnTo>
                  <a:pt x="294189" y="508202"/>
                </a:lnTo>
                <a:lnTo>
                  <a:pt x="295140" y="508487"/>
                </a:lnTo>
                <a:lnTo>
                  <a:pt x="301187" y="508297"/>
                </a:lnTo>
                <a:lnTo>
                  <a:pt x="309122" y="508297"/>
                </a:lnTo>
                <a:lnTo>
                  <a:pt x="309296" y="508224"/>
                </a:lnTo>
                <a:lnTo>
                  <a:pt x="301660" y="507198"/>
                </a:lnTo>
                <a:close/>
              </a:path>
              <a:path w="629284" h="563879">
                <a:moveTo>
                  <a:pt x="322592" y="504384"/>
                </a:moveTo>
                <a:lnTo>
                  <a:pt x="316436" y="505212"/>
                </a:lnTo>
                <a:lnTo>
                  <a:pt x="309296" y="508224"/>
                </a:lnTo>
                <a:lnTo>
                  <a:pt x="310124" y="508335"/>
                </a:lnTo>
                <a:lnTo>
                  <a:pt x="317224" y="506204"/>
                </a:lnTo>
                <a:lnTo>
                  <a:pt x="321577" y="505169"/>
                </a:lnTo>
                <a:lnTo>
                  <a:pt x="322592" y="504384"/>
                </a:lnTo>
                <a:close/>
              </a:path>
              <a:path w="629284" h="563879">
                <a:moveTo>
                  <a:pt x="316436" y="505212"/>
                </a:moveTo>
                <a:lnTo>
                  <a:pt x="301660" y="507198"/>
                </a:lnTo>
                <a:lnTo>
                  <a:pt x="309296" y="508224"/>
                </a:lnTo>
                <a:lnTo>
                  <a:pt x="316436" y="505212"/>
                </a:lnTo>
                <a:close/>
              </a:path>
              <a:path w="629284" h="563879">
                <a:moveTo>
                  <a:pt x="270033" y="502948"/>
                </a:moveTo>
                <a:lnTo>
                  <a:pt x="289847" y="506901"/>
                </a:lnTo>
                <a:lnTo>
                  <a:pt x="294189" y="508202"/>
                </a:lnTo>
                <a:lnTo>
                  <a:pt x="301660" y="507198"/>
                </a:lnTo>
                <a:lnTo>
                  <a:pt x="270033" y="502948"/>
                </a:lnTo>
                <a:close/>
              </a:path>
              <a:path w="629284" h="563879">
                <a:moveTo>
                  <a:pt x="321803" y="502948"/>
                </a:moveTo>
                <a:lnTo>
                  <a:pt x="270033" y="502948"/>
                </a:lnTo>
                <a:lnTo>
                  <a:pt x="301660" y="507198"/>
                </a:lnTo>
                <a:lnTo>
                  <a:pt x="316436" y="505212"/>
                </a:lnTo>
                <a:lnTo>
                  <a:pt x="321803" y="502948"/>
                </a:lnTo>
                <a:close/>
              </a:path>
              <a:path w="629284" h="563879">
                <a:moveTo>
                  <a:pt x="327631" y="500489"/>
                </a:moveTo>
                <a:lnTo>
                  <a:pt x="316436" y="505212"/>
                </a:lnTo>
                <a:lnTo>
                  <a:pt x="322592" y="504384"/>
                </a:lnTo>
                <a:lnTo>
                  <a:pt x="327631" y="500489"/>
                </a:lnTo>
                <a:close/>
              </a:path>
              <a:path w="629284" h="563879">
                <a:moveTo>
                  <a:pt x="323711" y="504234"/>
                </a:moveTo>
                <a:lnTo>
                  <a:pt x="322592" y="504384"/>
                </a:lnTo>
                <a:lnTo>
                  <a:pt x="321577" y="505169"/>
                </a:lnTo>
                <a:lnTo>
                  <a:pt x="322569" y="504933"/>
                </a:lnTo>
                <a:lnTo>
                  <a:pt x="323711" y="504234"/>
                </a:lnTo>
                <a:close/>
              </a:path>
              <a:path w="629284" h="563879">
                <a:moveTo>
                  <a:pt x="329376" y="503472"/>
                </a:moveTo>
                <a:lnTo>
                  <a:pt x="323711" y="504234"/>
                </a:lnTo>
                <a:lnTo>
                  <a:pt x="322569" y="504933"/>
                </a:lnTo>
                <a:lnTo>
                  <a:pt x="324708" y="504425"/>
                </a:lnTo>
                <a:lnTo>
                  <a:pt x="329263" y="503619"/>
                </a:lnTo>
                <a:lnTo>
                  <a:pt x="329376" y="503472"/>
                </a:lnTo>
                <a:close/>
              </a:path>
              <a:path w="629284" h="563879">
                <a:moveTo>
                  <a:pt x="329357" y="503602"/>
                </a:moveTo>
                <a:lnTo>
                  <a:pt x="328325" y="504832"/>
                </a:lnTo>
                <a:lnTo>
                  <a:pt x="329357" y="503602"/>
                </a:lnTo>
                <a:close/>
              </a:path>
              <a:path w="629284" h="563879">
                <a:moveTo>
                  <a:pt x="332443" y="503073"/>
                </a:moveTo>
                <a:lnTo>
                  <a:pt x="329357" y="503602"/>
                </a:lnTo>
                <a:lnTo>
                  <a:pt x="328325" y="504832"/>
                </a:lnTo>
                <a:lnTo>
                  <a:pt x="331024" y="504832"/>
                </a:lnTo>
                <a:lnTo>
                  <a:pt x="332443" y="503073"/>
                </a:lnTo>
                <a:close/>
              </a:path>
              <a:path w="629284" h="563879">
                <a:moveTo>
                  <a:pt x="333641" y="497954"/>
                </a:moveTo>
                <a:lnTo>
                  <a:pt x="327631" y="500489"/>
                </a:lnTo>
                <a:lnTo>
                  <a:pt x="322592" y="504384"/>
                </a:lnTo>
                <a:lnTo>
                  <a:pt x="323711" y="504234"/>
                </a:lnTo>
                <a:lnTo>
                  <a:pt x="328996" y="500997"/>
                </a:lnTo>
                <a:lnTo>
                  <a:pt x="332917" y="498890"/>
                </a:lnTo>
                <a:lnTo>
                  <a:pt x="333641" y="497954"/>
                </a:lnTo>
                <a:close/>
              </a:path>
              <a:path w="629284" h="563879">
                <a:moveTo>
                  <a:pt x="332911" y="498898"/>
                </a:moveTo>
                <a:lnTo>
                  <a:pt x="328996" y="500997"/>
                </a:lnTo>
                <a:lnTo>
                  <a:pt x="323711" y="504234"/>
                </a:lnTo>
                <a:lnTo>
                  <a:pt x="329386" y="503459"/>
                </a:lnTo>
                <a:lnTo>
                  <a:pt x="332911" y="498898"/>
                </a:lnTo>
                <a:close/>
              </a:path>
              <a:path w="629284" h="563879">
                <a:moveTo>
                  <a:pt x="329477" y="503459"/>
                </a:moveTo>
                <a:lnTo>
                  <a:pt x="329263" y="503619"/>
                </a:lnTo>
                <a:lnTo>
                  <a:pt x="329477" y="503459"/>
                </a:lnTo>
                <a:close/>
              </a:path>
              <a:path w="629284" h="563879">
                <a:moveTo>
                  <a:pt x="332345" y="503073"/>
                </a:moveTo>
                <a:lnTo>
                  <a:pt x="329477" y="503459"/>
                </a:lnTo>
                <a:lnTo>
                  <a:pt x="329357" y="503602"/>
                </a:lnTo>
                <a:lnTo>
                  <a:pt x="332345" y="503073"/>
                </a:lnTo>
                <a:close/>
              </a:path>
              <a:path w="629284" h="563879">
                <a:moveTo>
                  <a:pt x="333705" y="498472"/>
                </a:moveTo>
                <a:lnTo>
                  <a:pt x="332911" y="498898"/>
                </a:lnTo>
                <a:lnTo>
                  <a:pt x="329376" y="503472"/>
                </a:lnTo>
                <a:lnTo>
                  <a:pt x="333310" y="498890"/>
                </a:lnTo>
                <a:lnTo>
                  <a:pt x="333705" y="498472"/>
                </a:lnTo>
                <a:close/>
              </a:path>
              <a:path w="629284" h="563879">
                <a:moveTo>
                  <a:pt x="337822" y="496409"/>
                </a:moveTo>
                <a:lnTo>
                  <a:pt x="335785" y="497356"/>
                </a:lnTo>
                <a:lnTo>
                  <a:pt x="333705" y="498472"/>
                </a:lnTo>
                <a:lnTo>
                  <a:pt x="333303" y="498898"/>
                </a:lnTo>
                <a:lnTo>
                  <a:pt x="329477" y="503459"/>
                </a:lnTo>
                <a:lnTo>
                  <a:pt x="332345" y="503073"/>
                </a:lnTo>
                <a:lnTo>
                  <a:pt x="337822" y="496409"/>
                </a:lnTo>
                <a:close/>
              </a:path>
              <a:path w="629284" h="563879">
                <a:moveTo>
                  <a:pt x="337693" y="492711"/>
                </a:moveTo>
                <a:lnTo>
                  <a:pt x="327631" y="500489"/>
                </a:lnTo>
                <a:lnTo>
                  <a:pt x="333641" y="497954"/>
                </a:lnTo>
                <a:lnTo>
                  <a:pt x="337693" y="492711"/>
                </a:lnTo>
                <a:close/>
              </a:path>
              <a:path w="629284" h="563879">
                <a:moveTo>
                  <a:pt x="334563" y="497565"/>
                </a:moveTo>
                <a:lnTo>
                  <a:pt x="333641" y="497954"/>
                </a:lnTo>
                <a:lnTo>
                  <a:pt x="332911" y="498898"/>
                </a:lnTo>
                <a:lnTo>
                  <a:pt x="333705" y="498472"/>
                </a:lnTo>
                <a:lnTo>
                  <a:pt x="334563" y="497565"/>
                </a:lnTo>
                <a:close/>
              </a:path>
              <a:path w="629284" h="563879">
                <a:moveTo>
                  <a:pt x="338089" y="496077"/>
                </a:moveTo>
                <a:lnTo>
                  <a:pt x="334563" y="497565"/>
                </a:lnTo>
                <a:lnTo>
                  <a:pt x="333705" y="498472"/>
                </a:lnTo>
                <a:lnTo>
                  <a:pt x="335785" y="497356"/>
                </a:lnTo>
                <a:lnTo>
                  <a:pt x="337822" y="496409"/>
                </a:lnTo>
                <a:lnTo>
                  <a:pt x="338089" y="496077"/>
                </a:lnTo>
                <a:close/>
              </a:path>
              <a:path w="629284" h="563879">
                <a:moveTo>
                  <a:pt x="343084" y="488543"/>
                </a:moveTo>
                <a:lnTo>
                  <a:pt x="337693" y="492711"/>
                </a:lnTo>
                <a:lnTo>
                  <a:pt x="333641" y="497954"/>
                </a:lnTo>
                <a:lnTo>
                  <a:pt x="334563" y="497565"/>
                </a:lnTo>
                <a:lnTo>
                  <a:pt x="338591" y="493306"/>
                </a:lnTo>
                <a:lnTo>
                  <a:pt x="342274" y="489851"/>
                </a:lnTo>
                <a:lnTo>
                  <a:pt x="343084" y="488543"/>
                </a:lnTo>
                <a:close/>
              </a:path>
              <a:path w="629284" h="563879">
                <a:moveTo>
                  <a:pt x="342274" y="489851"/>
                </a:moveTo>
                <a:lnTo>
                  <a:pt x="338591" y="493306"/>
                </a:lnTo>
                <a:lnTo>
                  <a:pt x="334563" y="497565"/>
                </a:lnTo>
                <a:lnTo>
                  <a:pt x="338089" y="496077"/>
                </a:lnTo>
                <a:lnTo>
                  <a:pt x="339504" y="494324"/>
                </a:lnTo>
                <a:lnTo>
                  <a:pt x="342274" y="489851"/>
                </a:lnTo>
                <a:close/>
              </a:path>
              <a:path w="629284" h="563879">
                <a:moveTo>
                  <a:pt x="342827" y="494079"/>
                </a:moveTo>
                <a:lnTo>
                  <a:pt x="338089" y="496077"/>
                </a:lnTo>
                <a:lnTo>
                  <a:pt x="337822" y="496409"/>
                </a:lnTo>
                <a:lnTo>
                  <a:pt x="342827" y="494079"/>
                </a:lnTo>
                <a:close/>
              </a:path>
              <a:path w="629284" h="563879">
                <a:moveTo>
                  <a:pt x="584976" y="483084"/>
                </a:moveTo>
                <a:lnTo>
                  <a:pt x="350146" y="483084"/>
                </a:lnTo>
                <a:lnTo>
                  <a:pt x="344195" y="488049"/>
                </a:lnTo>
                <a:lnTo>
                  <a:pt x="342274" y="489851"/>
                </a:lnTo>
                <a:lnTo>
                  <a:pt x="339504" y="494324"/>
                </a:lnTo>
                <a:lnTo>
                  <a:pt x="338089" y="496077"/>
                </a:lnTo>
                <a:lnTo>
                  <a:pt x="342827" y="494079"/>
                </a:lnTo>
                <a:lnTo>
                  <a:pt x="573335" y="494079"/>
                </a:lnTo>
                <a:lnTo>
                  <a:pt x="584976" y="483084"/>
                </a:lnTo>
                <a:close/>
              </a:path>
              <a:path w="629284" h="563879">
                <a:moveTo>
                  <a:pt x="354690" y="470718"/>
                </a:moveTo>
                <a:lnTo>
                  <a:pt x="337693" y="492711"/>
                </a:lnTo>
                <a:lnTo>
                  <a:pt x="343084" y="488543"/>
                </a:lnTo>
                <a:lnTo>
                  <a:pt x="350240" y="477022"/>
                </a:lnTo>
                <a:lnTo>
                  <a:pt x="352376" y="473870"/>
                </a:lnTo>
                <a:lnTo>
                  <a:pt x="354690" y="470718"/>
                </a:lnTo>
                <a:close/>
              </a:path>
              <a:path w="629284" h="563879">
                <a:moveTo>
                  <a:pt x="350146" y="483084"/>
                </a:moveTo>
                <a:lnTo>
                  <a:pt x="343084" y="488543"/>
                </a:lnTo>
                <a:lnTo>
                  <a:pt x="342274" y="489851"/>
                </a:lnTo>
                <a:lnTo>
                  <a:pt x="344195" y="488049"/>
                </a:lnTo>
                <a:lnTo>
                  <a:pt x="350146" y="483084"/>
                </a:lnTo>
                <a:close/>
              </a:path>
              <a:path w="629284" h="563879">
                <a:moveTo>
                  <a:pt x="594723" y="470718"/>
                </a:moveTo>
                <a:lnTo>
                  <a:pt x="354690" y="470718"/>
                </a:lnTo>
                <a:lnTo>
                  <a:pt x="352376" y="473870"/>
                </a:lnTo>
                <a:lnTo>
                  <a:pt x="350240" y="477022"/>
                </a:lnTo>
                <a:lnTo>
                  <a:pt x="343084" y="488543"/>
                </a:lnTo>
                <a:lnTo>
                  <a:pt x="350146" y="483084"/>
                </a:lnTo>
                <a:lnTo>
                  <a:pt x="584976" y="483084"/>
                </a:lnTo>
                <a:lnTo>
                  <a:pt x="587231" y="480955"/>
                </a:lnTo>
                <a:lnTo>
                  <a:pt x="594723" y="470718"/>
                </a:lnTo>
                <a:close/>
              </a:path>
              <a:path w="629284" h="563879">
                <a:moveTo>
                  <a:pt x="295226" y="171293"/>
                </a:moveTo>
                <a:lnTo>
                  <a:pt x="224741" y="182444"/>
                </a:lnTo>
                <a:lnTo>
                  <a:pt x="158811" y="209836"/>
                </a:lnTo>
                <a:lnTo>
                  <a:pt x="114792" y="241448"/>
                </a:lnTo>
                <a:lnTo>
                  <a:pt x="77620" y="280525"/>
                </a:lnTo>
                <a:lnTo>
                  <a:pt x="57118" y="310189"/>
                </a:lnTo>
                <a:lnTo>
                  <a:pt x="365161" y="350450"/>
                </a:lnTo>
                <a:lnTo>
                  <a:pt x="357601" y="317613"/>
                </a:lnTo>
                <a:lnTo>
                  <a:pt x="350906" y="284605"/>
                </a:lnTo>
                <a:lnTo>
                  <a:pt x="347091" y="262923"/>
                </a:lnTo>
                <a:lnTo>
                  <a:pt x="346125" y="262923"/>
                </a:lnTo>
                <a:lnTo>
                  <a:pt x="340083" y="218108"/>
                </a:lnTo>
                <a:lnTo>
                  <a:pt x="340990" y="218108"/>
                </a:lnTo>
                <a:lnTo>
                  <a:pt x="340750" y="215818"/>
                </a:lnTo>
                <a:lnTo>
                  <a:pt x="338702" y="192198"/>
                </a:lnTo>
                <a:lnTo>
                  <a:pt x="337441" y="173829"/>
                </a:lnTo>
                <a:lnTo>
                  <a:pt x="332851" y="173102"/>
                </a:lnTo>
                <a:lnTo>
                  <a:pt x="313987" y="171297"/>
                </a:lnTo>
                <a:lnTo>
                  <a:pt x="295226" y="171293"/>
                </a:lnTo>
                <a:close/>
              </a:path>
              <a:path w="629284" h="563879">
                <a:moveTo>
                  <a:pt x="337441" y="173829"/>
                </a:moveTo>
                <a:lnTo>
                  <a:pt x="340750" y="215818"/>
                </a:lnTo>
                <a:lnTo>
                  <a:pt x="350906" y="284605"/>
                </a:lnTo>
                <a:lnTo>
                  <a:pt x="365161" y="350450"/>
                </a:lnTo>
                <a:lnTo>
                  <a:pt x="627390" y="350450"/>
                </a:lnTo>
                <a:lnTo>
                  <a:pt x="610704" y="295545"/>
                </a:lnTo>
                <a:lnTo>
                  <a:pt x="572127" y="243559"/>
                </a:lnTo>
                <a:lnTo>
                  <a:pt x="514185" y="211580"/>
                </a:lnTo>
                <a:lnTo>
                  <a:pt x="407464" y="209438"/>
                </a:lnTo>
                <a:lnTo>
                  <a:pt x="410196" y="209051"/>
                </a:lnTo>
                <a:lnTo>
                  <a:pt x="412898" y="208527"/>
                </a:lnTo>
                <a:lnTo>
                  <a:pt x="415568" y="207878"/>
                </a:lnTo>
                <a:lnTo>
                  <a:pt x="437406" y="204860"/>
                </a:lnTo>
                <a:lnTo>
                  <a:pt x="424102" y="203072"/>
                </a:lnTo>
                <a:lnTo>
                  <a:pt x="444224" y="203072"/>
                </a:lnTo>
                <a:lnTo>
                  <a:pt x="435361" y="200393"/>
                </a:lnTo>
                <a:lnTo>
                  <a:pt x="394578" y="186145"/>
                </a:lnTo>
                <a:lnTo>
                  <a:pt x="351592" y="176072"/>
                </a:lnTo>
                <a:lnTo>
                  <a:pt x="337441" y="173829"/>
                </a:lnTo>
                <a:close/>
              </a:path>
              <a:path w="629284" h="563879">
                <a:moveTo>
                  <a:pt x="340083" y="218108"/>
                </a:moveTo>
                <a:lnTo>
                  <a:pt x="346125" y="262923"/>
                </a:lnTo>
                <a:lnTo>
                  <a:pt x="343223" y="239394"/>
                </a:lnTo>
                <a:lnTo>
                  <a:pt x="343117" y="238383"/>
                </a:lnTo>
                <a:lnTo>
                  <a:pt x="340083" y="218108"/>
                </a:lnTo>
                <a:close/>
              </a:path>
              <a:path w="629284" h="563879">
                <a:moveTo>
                  <a:pt x="343117" y="238383"/>
                </a:moveTo>
                <a:lnTo>
                  <a:pt x="343223" y="239394"/>
                </a:lnTo>
                <a:lnTo>
                  <a:pt x="346125" y="262923"/>
                </a:lnTo>
                <a:lnTo>
                  <a:pt x="347091" y="262923"/>
                </a:lnTo>
                <a:lnTo>
                  <a:pt x="345069" y="251433"/>
                </a:lnTo>
                <a:lnTo>
                  <a:pt x="343117" y="238383"/>
                </a:lnTo>
                <a:close/>
              </a:path>
              <a:path w="629284" h="563879">
                <a:moveTo>
                  <a:pt x="340990" y="218108"/>
                </a:moveTo>
                <a:lnTo>
                  <a:pt x="340083" y="218108"/>
                </a:lnTo>
                <a:lnTo>
                  <a:pt x="343117" y="238383"/>
                </a:lnTo>
                <a:lnTo>
                  <a:pt x="340990" y="218108"/>
                </a:lnTo>
                <a:close/>
              </a:path>
              <a:path w="629284" h="563879">
                <a:moveTo>
                  <a:pt x="437406" y="204860"/>
                </a:moveTo>
                <a:lnTo>
                  <a:pt x="415568" y="207878"/>
                </a:lnTo>
                <a:lnTo>
                  <a:pt x="412898" y="208527"/>
                </a:lnTo>
                <a:lnTo>
                  <a:pt x="410196" y="209051"/>
                </a:lnTo>
                <a:lnTo>
                  <a:pt x="407464" y="209438"/>
                </a:lnTo>
                <a:lnTo>
                  <a:pt x="439497" y="205141"/>
                </a:lnTo>
                <a:lnTo>
                  <a:pt x="437406" y="204860"/>
                </a:lnTo>
                <a:close/>
              </a:path>
              <a:path w="629284" h="563879">
                <a:moveTo>
                  <a:pt x="439497" y="205141"/>
                </a:moveTo>
                <a:lnTo>
                  <a:pt x="407464" y="209438"/>
                </a:lnTo>
                <a:lnTo>
                  <a:pt x="504669" y="209438"/>
                </a:lnTo>
                <a:lnTo>
                  <a:pt x="503133" y="209093"/>
                </a:lnTo>
                <a:lnTo>
                  <a:pt x="468896" y="209093"/>
                </a:lnTo>
                <a:lnTo>
                  <a:pt x="439497" y="205141"/>
                </a:lnTo>
                <a:close/>
              </a:path>
              <a:path w="629284" h="563879">
                <a:moveTo>
                  <a:pt x="447513" y="204066"/>
                </a:moveTo>
                <a:lnTo>
                  <a:pt x="439497" y="205141"/>
                </a:lnTo>
                <a:lnTo>
                  <a:pt x="468896" y="209093"/>
                </a:lnTo>
                <a:lnTo>
                  <a:pt x="451936" y="205403"/>
                </a:lnTo>
                <a:lnTo>
                  <a:pt x="447513" y="204066"/>
                </a:lnTo>
                <a:close/>
              </a:path>
              <a:path w="629284" h="563879">
                <a:moveTo>
                  <a:pt x="455802" y="203428"/>
                </a:moveTo>
                <a:lnTo>
                  <a:pt x="452268" y="203428"/>
                </a:lnTo>
                <a:lnTo>
                  <a:pt x="447513" y="204066"/>
                </a:lnTo>
                <a:lnTo>
                  <a:pt x="451936" y="205403"/>
                </a:lnTo>
                <a:lnTo>
                  <a:pt x="468896" y="209093"/>
                </a:lnTo>
                <a:lnTo>
                  <a:pt x="503133" y="209093"/>
                </a:lnTo>
                <a:lnTo>
                  <a:pt x="482254" y="204394"/>
                </a:lnTo>
                <a:lnTo>
                  <a:pt x="455802" y="203428"/>
                </a:lnTo>
                <a:close/>
              </a:path>
              <a:path w="629284" h="563879">
                <a:moveTo>
                  <a:pt x="446890" y="203878"/>
                </a:moveTo>
                <a:lnTo>
                  <a:pt x="445185" y="204020"/>
                </a:lnTo>
                <a:lnTo>
                  <a:pt x="443153" y="204066"/>
                </a:lnTo>
                <a:lnTo>
                  <a:pt x="437406" y="204860"/>
                </a:lnTo>
                <a:lnTo>
                  <a:pt x="439497" y="205141"/>
                </a:lnTo>
                <a:lnTo>
                  <a:pt x="447513" y="204066"/>
                </a:lnTo>
                <a:lnTo>
                  <a:pt x="446890" y="203878"/>
                </a:lnTo>
                <a:close/>
              </a:path>
              <a:path w="629284" h="563879">
                <a:moveTo>
                  <a:pt x="424102" y="203072"/>
                </a:moveTo>
                <a:lnTo>
                  <a:pt x="437406" y="204860"/>
                </a:lnTo>
                <a:lnTo>
                  <a:pt x="442636" y="204137"/>
                </a:lnTo>
                <a:lnTo>
                  <a:pt x="438177" y="204137"/>
                </a:lnTo>
                <a:lnTo>
                  <a:pt x="431174" y="203811"/>
                </a:lnTo>
                <a:lnTo>
                  <a:pt x="424102" y="203072"/>
                </a:lnTo>
                <a:close/>
              </a:path>
              <a:path w="629284" h="563879">
                <a:moveTo>
                  <a:pt x="444224" y="203072"/>
                </a:moveTo>
                <a:lnTo>
                  <a:pt x="424102" y="203072"/>
                </a:lnTo>
                <a:lnTo>
                  <a:pt x="431174" y="203811"/>
                </a:lnTo>
                <a:lnTo>
                  <a:pt x="438177" y="204137"/>
                </a:lnTo>
                <a:lnTo>
                  <a:pt x="443250" y="204052"/>
                </a:lnTo>
                <a:lnTo>
                  <a:pt x="446145" y="203652"/>
                </a:lnTo>
                <a:lnTo>
                  <a:pt x="444224" y="203072"/>
                </a:lnTo>
                <a:close/>
              </a:path>
              <a:path w="629284" h="563879">
                <a:moveTo>
                  <a:pt x="443250" y="204052"/>
                </a:moveTo>
                <a:lnTo>
                  <a:pt x="438177" y="204137"/>
                </a:lnTo>
                <a:lnTo>
                  <a:pt x="442636" y="204137"/>
                </a:lnTo>
                <a:lnTo>
                  <a:pt x="443250" y="204052"/>
                </a:lnTo>
                <a:close/>
              </a:path>
              <a:path w="629284" h="563879">
                <a:moveTo>
                  <a:pt x="452268" y="203428"/>
                </a:moveTo>
                <a:lnTo>
                  <a:pt x="446890" y="203878"/>
                </a:lnTo>
                <a:lnTo>
                  <a:pt x="447513" y="204066"/>
                </a:lnTo>
                <a:lnTo>
                  <a:pt x="452268" y="203428"/>
                </a:lnTo>
                <a:close/>
              </a:path>
              <a:path w="629284" h="563879">
                <a:moveTo>
                  <a:pt x="446145" y="203652"/>
                </a:moveTo>
                <a:lnTo>
                  <a:pt x="443250" y="204052"/>
                </a:lnTo>
                <a:lnTo>
                  <a:pt x="445185" y="204020"/>
                </a:lnTo>
                <a:lnTo>
                  <a:pt x="446890" y="203878"/>
                </a:lnTo>
                <a:lnTo>
                  <a:pt x="446145" y="203652"/>
                </a:lnTo>
                <a:close/>
              </a:path>
              <a:path w="629284" h="563879">
                <a:moveTo>
                  <a:pt x="449448" y="203196"/>
                </a:moveTo>
                <a:lnTo>
                  <a:pt x="446145" y="203652"/>
                </a:lnTo>
                <a:lnTo>
                  <a:pt x="446890" y="203878"/>
                </a:lnTo>
                <a:lnTo>
                  <a:pt x="452268" y="203428"/>
                </a:lnTo>
                <a:lnTo>
                  <a:pt x="455802" y="203428"/>
                </a:lnTo>
                <a:lnTo>
                  <a:pt x="449448" y="203196"/>
                </a:lnTo>
                <a:close/>
              </a:path>
              <a:path w="629284" h="563879">
                <a:moveTo>
                  <a:pt x="337267" y="171293"/>
                </a:moveTo>
                <a:lnTo>
                  <a:pt x="295226" y="171293"/>
                </a:lnTo>
                <a:lnTo>
                  <a:pt x="313987" y="171297"/>
                </a:lnTo>
                <a:lnTo>
                  <a:pt x="332851" y="173102"/>
                </a:lnTo>
                <a:lnTo>
                  <a:pt x="337441" y="173829"/>
                </a:lnTo>
                <a:lnTo>
                  <a:pt x="337267" y="171293"/>
                </a:lnTo>
                <a:close/>
              </a:path>
            </a:pathLst>
          </a:custGeom>
          <a:solidFill>
            <a:srgbClr val="B634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8744547" y="7217011"/>
            <a:ext cx="435609" cy="722630"/>
          </a:xfrm>
          <a:custGeom>
            <a:avLst/>
            <a:gdLst/>
            <a:ahLst/>
            <a:cxnLst/>
            <a:rect l="l" t="t" r="r" b="b"/>
            <a:pathLst>
              <a:path w="435609" h="722629">
                <a:moveTo>
                  <a:pt x="195307" y="0"/>
                </a:moveTo>
                <a:lnTo>
                  <a:pt x="128927" y="7497"/>
                </a:lnTo>
                <a:lnTo>
                  <a:pt x="72511" y="41704"/>
                </a:lnTo>
                <a:lnTo>
                  <a:pt x="33150" y="92070"/>
                </a:lnTo>
                <a:lnTo>
                  <a:pt x="9743" y="170901"/>
                </a:lnTo>
                <a:lnTo>
                  <a:pt x="2774" y="219668"/>
                </a:lnTo>
                <a:lnTo>
                  <a:pt x="0" y="268754"/>
                </a:lnTo>
                <a:lnTo>
                  <a:pt x="1234" y="317930"/>
                </a:lnTo>
                <a:lnTo>
                  <a:pt x="6294" y="366969"/>
                </a:lnTo>
                <a:lnTo>
                  <a:pt x="14995" y="415644"/>
                </a:lnTo>
                <a:lnTo>
                  <a:pt x="27678" y="462979"/>
                </a:lnTo>
                <a:lnTo>
                  <a:pt x="44637" y="508558"/>
                </a:lnTo>
                <a:lnTo>
                  <a:pt x="65496" y="552356"/>
                </a:lnTo>
                <a:lnTo>
                  <a:pt x="89877" y="594345"/>
                </a:lnTo>
                <a:lnTo>
                  <a:pt x="117401" y="634498"/>
                </a:lnTo>
                <a:lnTo>
                  <a:pt x="147693" y="672788"/>
                </a:lnTo>
                <a:lnTo>
                  <a:pt x="186782" y="701634"/>
                </a:lnTo>
                <a:lnTo>
                  <a:pt x="201932" y="707636"/>
                </a:lnTo>
                <a:lnTo>
                  <a:pt x="217282" y="714480"/>
                </a:lnTo>
                <a:lnTo>
                  <a:pt x="233224" y="719180"/>
                </a:lnTo>
                <a:lnTo>
                  <a:pt x="249755" y="721736"/>
                </a:lnTo>
                <a:lnTo>
                  <a:pt x="266872" y="722148"/>
                </a:lnTo>
                <a:lnTo>
                  <a:pt x="298926" y="718796"/>
                </a:lnTo>
                <a:lnTo>
                  <a:pt x="361227" y="693581"/>
                </a:lnTo>
                <a:lnTo>
                  <a:pt x="406476" y="646931"/>
                </a:lnTo>
                <a:lnTo>
                  <a:pt x="432683" y="586652"/>
                </a:lnTo>
                <a:lnTo>
                  <a:pt x="435401" y="553609"/>
                </a:lnTo>
                <a:lnTo>
                  <a:pt x="429380" y="508804"/>
                </a:lnTo>
                <a:lnTo>
                  <a:pt x="422171" y="488095"/>
                </a:lnTo>
                <a:lnTo>
                  <a:pt x="412545" y="468797"/>
                </a:lnTo>
                <a:lnTo>
                  <a:pt x="401615" y="452565"/>
                </a:lnTo>
                <a:lnTo>
                  <a:pt x="399465" y="452565"/>
                </a:lnTo>
                <a:lnTo>
                  <a:pt x="373099" y="418451"/>
                </a:lnTo>
                <a:lnTo>
                  <a:pt x="376364" y="418451"/>
                </a:lnTo>
                <a:lnTo>
                  <a:pt x="371013" y="409858"/>
                </a:lnTo>
                <a:lnTo>
                  <a:pt x="368004" y="404304"/>
                </a:lnTo>
                <a:lnTo>
                  <a:pt x="364901" y="404304"/>
                </a:lnTo>
                <a:lnTo>
                  <a:pt x="347917" y="364033"/>
                </a:lnTo>
                <a:lnTo>
                  <a:pt x="350420" y="364033"/>
                </a:lnTo>
                <a:lnTo>
                  <a:pt x="346040" y="349955"/>
                </a:lnTo>
                <a:lnTo>
                  <a:pt x="343255" y="338432"/>
                </a:lnTo>
                <a:lnTo>
                  <a:pt x="340346" y="338432"/>
                </a:lnTo>
                <a:lnTo>
                  <a:pt x="334326" y="293627"/>
                </a:lnTo>
                <a:lnTo>
                  <a:pt x="336926" y="293627"/>
                </a:lnTo>
                <a:lnTo>
                  <a:pt x="336492" y="281077"/>
                </a:lnTo>
                <a:lnTo>
                  <a:pt x="336888" y="268528"/>
                </a:lnTo>
                <a:lnTo>
                  <a:pt x="334200" y="268528"/>
                </a:lnTo>
                <a:lnTo>
                  <a:pt x="340231" y="223713"/>
                </a:lnTo>
                <a:lnTo>
                  <a:pt x="343089" y="223713"/>
                </a:lnTo>
                <a:lnTo>
                  <a:pt x="346126" y="212289"/>
                </a:lnTo>
                <a:lnTo>
                  <a:pt x="351568" y="179602"/>
                </a:lnTo>
                <a:lnTo>
                  <a:pt x="350308" y="145696"/>
                </a:lnTo>
                <a:lnTo>
                  <a:pt x="342709" y="112616"/>
                </a:lnTo>
                <a:lnTo>
                  <a:pt x="310417" y="56845"/>
                </a:lnTo>
                <a:lnTo>
                  <a:pt x="258224" y="16010"/>
                </a:lnTo>
                <a:lnTo>
                  <a:pt x="228413" y="4966"/>
                </a:lnTo>
                <a:lnTo>
                  <a:pt x="195307" y="0"/>
                </a:lnTo>
                <a:close/>
              </a:path>
              <a:path w="435609" h="722629">
                <a:moveTo>
                  <a:pt x="373099" y="418451"/>
                </a:moveTo>
                <a:lnTo>
                  <a:pt x="399465" y="452565"/>
                </a:lnTo>
                <a:lnTo>
                  <a:pt x="388801" y="437574"/>
                </a:lnTo>
                <a:lnTo>
                  <a:pt x="386041" y="434429"/>
                </a:lnTo>
                <a:lnTo>
                  <a:pt x="381612" y="429194"/>
                </a:lnTo>
                <a:lnTo>
                  <a:pt x="377309" y="423875"/>
                </a:lnTo>
                <a:lnTo>
                  <a:pt x="373099" y="418451"/>
                </a:lnTo>
                <a:close/>
              </a:path>
              <a:path w="435609" h="722629">
                <a:moveTo>
                  <a:pt x="388801" y="437574"/>
                </a:moveTo>
                <a:lnTo>
                  <a:pt x="399465" y="452565"/>
                </a:lnTo>
                <a:lnTo>
                  <a:pt x="401615" y="452565"/>
                </a:lnTo>
                <a:lnTo>
                  <a:pt x="400501" y="450909"/>
                </a:lnTo>
                <a:lnTo>
                  <a:pt x="388801" y="437574"/>
                </a:lnTo>
                <a:close/>
              </a:path>
              <a:path w="435609" h="722629">
                <a:moveTo>
                  <a:pt x="376364" y="418451"/>
                </a:moveTo>
                <a:lnTo>
                  <a:pt x="373099" y="418451"/>
                </a:lnTo>
                <a:lnTo>
                  <a:pt x="377309" y="423875"/>
                </a:lnTo>
                <a:lnTo>
                  <a:pt x="381612" y="429194"/>
                </a:lnTo>
                <a:lnTo>
                  <a:pt x="386041" y="434429"/>
                </a:lnTo>
                <a:lnTo>
                  <a:pt x="388801" y="437574"/>
                </a:lnTo>
                <a:lnTo>
                  <a:pt x="384564" y="431618"/>
                </a:lnTo>
                <a:lnTo>
                  <a:pt x="376364" y="418451"/>
                </a:lnTo>
                <a:close/>
              </a:path>
              <a:path w="435609" h="722629">
                <a:moveTo>
                  <a:pt x="347917" y="364033"/>
                </a:moveTo>
                <a:lnTo>
                  <a:pt x="364901" y="404304"/>
                </a:lnTo>
                <a:lnTo>
                  <a:pt x="356471" y="382333"/>
                </a:lnTo>
                <a:lnTo>
                  <a:pt x="347917" y="364033"/>
                </a:lnTo>
                <a:close/>
              </a:path>
              <a:path w="435609" h="722629">
                <a:moveTo>
                  <a:pt x="356471" y="382333"/>
                </a:moveTo>
                <a:lnTo>
                  <a:pt x="364901" y="404304"/>
                </a:lnTo>
                <a:lnTo>
                  <a:pt x="368004" y="404304"/>
                </a:lnTo>
                <a:lnTo>
                  <a:pt x="358801" y="387318"/>
                </a:lnTo>
                <a:lnTo>
                  <a:pt x="356471" y="382333"/>
                </a:lnTo>
                <a:close/>
              </a:path>
              <a:path w="435609" h="722629">
                <a:moveTo>
                  <a:pt x="350420" y="364033"/>
                </a:moveTo>
                <a:lnTo>
                  <a:pt x="347917" y="364033"/>
                </a:lnTo>
                <a:lnTo>
                  <a:pt x="356471" y="382333"/>
                </a:lnTo>
                <a:lnTo>
                  <a:pt x="354578" y="377399"/>
                </a:lnTo>
                <a:lnTo>
                  <a:pt x="350420" y="364033"/>
                </a:lnTo>
                <a:close/>
              </a:path>
              <a:path w="435609" h="722629">
                <a:moveTo>
                  <a:pt x="334326" y="293627"/>
                </a:moveTo>
                <a:lnTo>
                  <a:pt x="340346" y="338432"/>
                </a:lnTo>
                <a:lnTo>
                  <a:pt x="337933" y="314262"/>
                </a:lnTo>
                <a:lnTo>
                  <a:pt x="334326" y="293627"/>
                </a:lnTo>
                <a:close/>
              </a:path>
              <a:path w="435609" h="722629">
                <a:moveTo>
                  <a:pt x="337933" y="314262"/>
                </a:moveTo>
                <a:lnTo>
                  <a:pt x="340346" y="338432"/>
                </a:lnTo>
                <a:lnTo>
                  <a:pt x="343255" y="338432"/>
                </a:lnTo>
                <a:lnTo>
                  <a:pt x="339289" y="322017"/>
                </a:lnTo>
                <a:lnTo>
                  <a:pt x="337933" y="314262"/>
                </a:lnTo>
                <a:close/>
              </a:path>
              <a:path w="435609" h="722629">
                <a:moveTo>
                  <a:pt x="336926" y="293627"/>
                </a:moveTo>
                <a:lnTo>
                  <a:pt x="334326" y="293627"/>
                </a:lnTo>
                <a:lnTo>
                  <a:pt x="337933" y="314262"/>
                </a:lnTo>
                <a:lnTo>
                  <a:pt x="337485" y="309777"/>
                </a:lnTo>
                <a:lnTo>
                  <a:pt x="336926" y="293627"/>
                </a:lnTo>
                <a:close/>
              </a:path>
              <a:path w="435609" h="722629">
                <a:moveTo>
                  <a:pt x="340231" y="223713"/>
                </a:moveTo>
                <a:lnTo>
                  <a:pt x="334200" y="268528"/>
                </a:lnTo>
                <a:lnTo>
                  <a:pt x="336473" y="254309"/>
                </a:lnTo>
                <a:lnTo>
                  <a:pt x="337966" y="246622"/>
                </a:lnTo>
                <a:lnTo>
                  <a:pt x="340231" y="223713"/>
                </a:lnTo>
                <a:close/>
              </a:path>
              <a:path w="435609" h="722629">
                <a:moveTo>
                  <a:pt x="337966" y="246622"/>
                </a:moveTo>
                <a:lnTo>
                  <a:pt x="336473" y="254309"/>
                </a:lnTo>
                <a:lnTo>
                  <a:pt x="334200" y="268528"/>
                </a:lnTo>
                <a:lnTo>
                  <a:pt x="336888" y="268528"/>
                </a:lnTo>
                <a:lnTo>
                  <a:pt x="337397" y="252374"/>
                </a:lnTo>
                <a:lnTo>
                  <a:pt x="337966" y="246622"/>
                </a:lnTo>
                <a:close/>
              </a:path>
              <a:path w="435609" h="722629">
                <a:moveTo>
                  <a:pt x="343089" y="223713"/>
                </a:moveTo>
                <a:lnTo>
                  <a:pt x="340231" y="223713"/>
                </a:lnTo>
                <a:lnTo>
                  <a:pt x="337966" y="246622"/>
                </a:lnTo>
                <a:lnTo>
                  <a:pt x="339213" y="240201"/>
                </a:lnTo>
                <a:lnTo>
                  <a:pt x="342428" y="226196"/>
                </a:lnTo>
                <a:lnTo>
                  <a:pt x="343089" y="223713"/>
                </a:lnTo>
                <a:close/>
              </a:path>
            </a:pathLst>
          </a:custGeom>
          <a:solidFill>
            <a:srgbClr val="B634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8840916" y="7275226"/>
            <a:ext cx="429895" cy="617220"/>
          </a:xfrm>
          <a:custGeom>
            <a:avLst/>
            <a:gdLst/>
            <a:ahLst/>
            <a:cxnLst/>
            <a:rect l="l" t="t" r="r" b="b"/>
            <a:pathLst>
              <a:path w="429894" h="617220">
                <a:moveTo>
                  <a:pt x="142507" y="509314"/>
                </a:moveTo>
                <a:lnTo>
                  <a:pt x="92128" y="516792"/>
                </a:lnTo>
                <a:lnTo>
                  <a:pt x="52690" y="528041"/>
                </a:lnTo>
                <a:lnTo>
                  <a:pt x="19587" y="560244"/>
                </a:lnTo>
                <a:lnTo>
                  <a:pt x="19463" y="560914"/>
                </a:lnTo>
                <a:lnTo>
                  <a:pt x="22358" y="571602"/>
                </a:lnTo>
                <a:lnTo>
                  <a:pt x="56541" y="595144"/>
                </a:lnTo>
                <a:lnTo>
                  <a:pt x="105981" y="608077"/>
                </a:lnTo>
                <a:lnTo>
                  <a:pt x="156685" y="614389"/>
                </a:lnTo>
                <a:lnTo>
                  <a:pt x="228583" y="616879"/>
                </a:lnTo>
                <a:lnTo>
                  <a:pt x="264490" y="615358"/>
                </a:lnTo>
                <a:lnTo>
                  <a:pt x="319283" y="609307"/>
                </a:lnTo>
                <a:lnTo>
                  <a:pt x="356545" y="601286"/>
                </a:lnTo>
                <a:lnTo>
                  <a:pt x="364186" y="598767"/>
                </a:lnTo>
                <a:lnTo>
                  <a:pt x="212966" y="598767"/>
                </a:lnTo>
                <a:lnTo>
                  <a:pt x="180467" y="597776"/>
                </a:lnTo>
                <a:lnTo>
                  <a:pt x="112905" y="590693"/>
                </a:lnTo>
                <a:lnTo>
                  <a:pt x="72275" y="581352"/>
                </a:lnTo>
                <a:lnTo>
                  <a:pt x="37981" y="560592"/>
                </a:lnTo>
                <a:lnTo>
                  <a:pt x="39927" y="556526"/>
                </a:lnTo>
                <a:lnTo>
                  <a:pt x="74865" y="539931"/>
                </a:lnTo>
                <a:lnTo>
                  <a:pt x="118366" y="530583"/>
                </a:lnTo>
                <a:lnTo>
                  <a:pt x="162590" y="525648"/>
                </a:lnTo>
                <a:lnTo>
                  <a:pt x="165742" y="525387"/>
                </a:lnTo>
                <a:lnTo>
                  <a:pt x="193747" y="525387"/>
                </a:lnTo>
                <a:lnTo>
                  <a:pt x="175268" y="509387"/>
                </a:lnTo>
                <a:lnTo>
                  <a:pt x="144360" y="509387"/>
                </a:lnTo>
                <a:lnTo>
                  <a:pt x="142507" y="509314"/>
                </a:lnTo>
                <a:close/>
              </a:path>
              <a:path w="429894" h="617220">
                <a:moveTo>
                  <a:pt x="369504" y="526161"/>
                </a:moveTo>
                <a:lnTo>
                  <a:pt x="269163" y="526161"/>
                </a:lnTo>
                <a:lnTo>
                  <a:pt x="271948" y="526423"/>
                </a:lnTo>
                <a:lnTo>
                  <a:pt x="297094" y="529048"/>
                </a:lnTo>
                <a:lnTo>
                  <a:pt x="346598" y="538232"/>
                </a:lnTo>
                <a:lnTo>
                  <a:pt x="383473" y="551920"/>
                </a:lnTo>
                <a:lnTo>
                  <a:pt x="392698" y="563228"/>
                </a:lnTo>
                <a:lnTo>
                  <a:pt x="383490" y="571602"/>
                </a:lnTo>
                <a:lnTo>
                  <a:pt x="335297" y="587818"/>
                </a:lnTo>
                <a:lnTo>
                  <a:pt x="278418" y="596032"/>
                </a:lnTo>
                <a:lnTo>
                  <a:pt x="235864" y="598405"/>
                </a:lnTo>
                <a:lnTo>
                  <a:pt x="212966" y="598767"/>
                </a:lnTo>
                <a:lnTo>
                  <a:pt x="364186" y="598767"/>
                </a:lnTo>
                <a:lnTo>
                  <a:pt x="401651" y="579751"/>
                </a:lnTo>
                <a:lnTo>
                  <a:pt x="410189" y="562056"/>
                </a:lnTo>
                <a:lnTo>
                  <a:pt x="408193" y="552902"/>
                </a:lnTo>
                <a:lnTo>
                  <a:pt x="402038" y="544203"/>
                </a:lnTo>
                <a:lnTo>
                  <a:pt x="396290" y="538412"/>
                </a:lnTo>
                <a:lnTo>
                  <a:pt x="389327" y="534486"/>
                </a:lnTo>
                <a:lnTo>
                  <a:pt x="381966" y="531167"/>
                </a:lnTo>
                <a:lnTo>
                  <a:pt x="369504" y="526161"/>
                </a:lnTo>
                <a:close/>
              </a:path>
              <a:path w="429894" h="617220">
                <a:moveTo>
                  <a:pt x="193747" y="525387"/>
                </a:moveTo>
                <a:lnTo>
                  <a:pt x="165742" y="525387"/>
                </a:lnTo>
                <a:lnTo>
                  <a:pt x="167375" y="527292"/>
                </a:lnTo>
                <a:lnTo>
                  <a:pt x="197184" y="552611"/>
                </a:lnTo>
                <a:lnTo>
                  <a:pt x="216808" y="564652"/>
                </a:lnTo>
                <a:lnTo>
                  <a:pt x="222494" y="560914"/>
                </a:lnTo>
                <a:lnTo>
                  <a:pt x="233592" y="553403"/>
                </a:lnTo>
                <a:lnTo>
                  <a:pt x="244474" y="545610"/>
                </a:lnTo>
                <a:lnTo>
                  <a:pt x="246619" y="543983"/>
                </a:lnTo>
                <a:lnTo>
                  <a:pt x="215353" y="543983"/>
                </a:lnTo>
                <a:lnTo>
                  <a:pt x="213657" y="542527"/>
                </a:lnTo>
                <a:lnTo>
                  <a:pt x="211416" y="540685"/>
                </a:lnTo>
                <a:lnTo>
                  <a:pt x="193747" y="525387"/>
                </a:lnTo>
                <a:close/>
              </a:path>
              <a:path w="429894" h="617220">
                <a:moveTo>
                  <a:pt x="299111" y="18725"/>
                </a:moveTo>
                <a:lnTo>
                  <a:pt x="205348" y="18725"/>
                </a:lnTo>
                <a:lnTo>
                  <a:pt x="250263" y="21549"/>
                </a:lnTo>
                <a:lnTo>
                  <a:pt x="293055" y="34387"/>
                </a:lnTo>
                <a:lnTo>
                  <a:pt x="331164" y="56491"/>
                </a:lnTo>
                <a:lnTo>
                  <a:pt x="363299" y="86375"/>
                </a:lnTo>
                <a:lnTo>
                  <a:pt x="388172" y="122557"/>
                </a:lnTo>
                <a:lnTo>
                  <a:pt x="404496" y="163552"/>
                </a:lnTo>
                <a:lnTo>
                  <a:pt x="410980" y="207878"/>
                </a:lnTo>
                <a:lnTo>
                  <a:pt x="410146" y="241122"/>
                </a:lnTo>
                <a:lnTo>
                  <a:pt x="398460" y="305863"/>
                </a:lnTo>
                <a:lnTo>
                  <a:pt x="363978" y="386538"/>
                </a:lnTo>
                <a:lnTo>
                  <a:pt x="334799" y="431244"/>
                </a:lnTo>
                <a:lnTo>
                  <a:pt x="300540" y="471767"/>
                </a:lnTo>
                <a:lnTo>
                  <a:pt x="261650" y="508469"/>
                </a:lnTo>
                <a:lnTo>
                  <a:pt x="218578" y="541711"/>
                </a:lnTo>
                <a:lnTo>
                  <a:pt x="215353" y="543983"/>
                </a:lnTo>
                <a:lnTo>
                  <a:pt x="246619" y="543983"/>
                </a:lnTo>
                <a:lnTo>
                  <a:pt x="255137" y="537524"/>
                </a:lnTo>
                <a:lnTo>
                  <a:pt x="265758" y="528989"/>
                </a:lnTo>
                <a:lnTo>
                  <a:pt x="269163" y="526161"/>
                </a:lnTo>
                <a:lnTo>
                  <a:pt x="369504" y="526161"/>
                </a:lnTo>
                <a:lnTo>
                  <a:pt x="328962" y="515753"/>
                </a:lnTo>
                <a:lnTo>
                  <a:pt x="289372" y="509429"/>
                </a:lnTo>
                <a:lnTo>
                  <a:pt x="289277" y="508727"/>
                </a:lnTo>
                <a:lnTo>
                  <a:pt x="344703" y="448069"/>
                </a:lnTo>
                <a:lnTo>
                  <a:pt x="371835" y="409376"/>
                </a:lnTo>
                <a:lnTo>
                  <a:pt x="394412" y="367904"/>
                </a:lnTo>
                <a:lnTo>
                  <a:pt x="411933" y="323382"/>
                </a:lnTo>
                <a:lnTo>
                  <a:pt x="427322" y="255091"/>
                </a:lnTo>
                <a:lnTo>
                  <a:pt x="429437" y="220312"/>
                </a:lnTo>
                <a:lnTo>
                  <a:pt x="427074" y="185104"/>
                </a:lnTo>
                <a:lnTo>
                  <a:pt x="413847" y="134726"/>
                </a:lnTo>
                <a:lnTo>
                  <a:pt x="389426" y="89995"/>
                </a:lnTo>
                <a:lnTo>
                  <a:pt x="355328" y="52519"/>
                </a:lnTo>
                <a:lnTo>
                  <a:pt x="313070" y="23905"/>
                </a:lnTo>
                <a:lnTo>
                  <a:pt x="299111" y="18725"/>
                </a:lnTo>
                <a:close/>
              </a:path>
              <a:path w="429894" h="617220">
                <a:moveTo>
                  <a:pt x="60258" y="378794"/>
                </a:moveTo>
                <a:lnTo>
                  <a:pt x="51892" y="383935"/>
                </a:lnTo>
                <a:lnTo>
                  <a:pt x="51096" y="387977"/>
                </a:lnTo>
                <a:lnTo>
                  <a:pt x="53138" y="394260"/>
                </a:lnTo>
                <a:lnTo>
                  <a:pt x="54489" y="395883"/>
                </a:lnTo>
                <a:lnTo>
                  <a:pt x="55567" y="397579"/>
                </a:lnTo>
                <a:lnTo>
                  <a:pt x="95655" y="452522"/>
                </a:lnTo>
                <a:lnTo>
                  <a:pt x="141491" y="502770"/>
                </a:lnTo>
                <a:lnTo>
                  <a:pt x="145365" y="505659"/>
                </a:lnTo>
                <a:lnTo>
                  <a:pt x="145994" y="508193"/>
                </a:lnTo>
                <a:lnTo>
                  <a:pt x="144360" y="509387"/>
                </a:lnTo>
                <a:lnTo>
                  <a:pt x="175268" y="509387"/>
                </a:lnTo>
                <a:lnTo>
                  <a:pt x="171712" y="506309"/>
                </a:lnTo>
                <a:lnTo>
                  <a:pt x="134730" y="469434"/>
                </a:lnTo>
                <a:lnTo>
                  <a:pt x="100822" y="429739"/>
                </a:lnTo>
                <a:lnTo>
                  <a:pt x="70342" y="386899"/>
                </a:lnTo>
                <a:lnTo>
                  <a:pt x="69483" y="385548"/>
                </a:lnTo>
                <a:lnTo>
                  <a:pt x="68645" y="384134"/>
                </a:lnTo>
                <a:lnTo>
                  <a:pt x="64195" y="379538"/>
                </a:lnTo>
                <a:lnTo>
                  <a:pt x="60258" y="378794"/>
                </a:lnTo>
                <a:close/>
              </a:path>
              <a:path w="429894" h="617220">
                <a:moveTo>
                  <a:pt x="186893" y="1455"/>
                </a:moveTo>
                <a:lnTo>
                  <a:pt x="131228" y="17438"/>
                </a:lnTo>
                <a:lnTo>
                  <a:pt x="89040" y="40442"/>
                </a:lnTo>
                <a:lnTo>
                  <a:pt x="54353" y="71717"/>
                </a:lnTo>
                <a:lnTo>
                  <a:pt x="27251" y="111294"/>
                </a:lnTo>
                <a:lnTo>
                  <a:pt x="7820" y="159209"/>
                </a:lnTo>
                <a:lnTo>
                  <a:pt x="0" y="221073"/>
                </a:lnTo>
                <a:lnTo>
                  <a:pt x="2544" y="252126"/>
                </a:lnTo>
                <a:lnTo>
                  <a:pt x="12784" y="301971"/>
                </a:lnTo>
                <a:lnTo>
                  <a:pt x="25445" y="338569"/>
                </a:lnTo>
                <a:lnTo>
                  <a:pt x="41274" y="364669"/>
                </a:lnTo>
                <a:lnTo>
                  <a:pt x="51285" y="359633"/>
                </a:lnTo>
                <a:lnTo>
                  <a:pt x="52499" y="354617"/>
                </a:lnTo>
                <a:lnTo>
                  <a:pt x="49442" y="348020"/>
                </a:lnTo>
                <a:lnTo>
                  <a:pt x="42797" y="332851"/>
                </a:lnTo>
                <a:lnTo>
                  <a:pt x="27411" y="285750"/>
                </a:lnTo>
                <a:lnTo>
                  <a:pt x="18738" y="230504"/>
                </a:lnTo>
                <a:lnTo>
                  <a:pt x="18791" y="202707"/>
                </a:lnTo>
                <a:lnTo>
                  <a:pt x="36872" y="132135"/>
                </a:lnTo>
                <a:lnTo>
                  <a:pt x="59143" y="95074"/>
                </a:lnTo>
                <a:lnTo>
                  <a:pt x="88310" y="64415"/>
                </a:lnTo>
                <a:lnTo>
                  <a:pt x="123188" y="40945"/>
                </a:lnTo>
                <a:lnTo>
                  <a:pt x="162595" y="25453"/>
                </a:lnTo>
                <a:lnTo>
                  <a:pt x="205348" y="18725"/>
                </a:lnTo>
                <a:lnTo>
                  <a:pt x="299111" y="18725"/>
                </a:lnTo>
                <a:lnTo>
                  <a:pt x="264168" y="5758"/>
                </a:lnTo>
                <a:lnTo>
                  <a:pt x="255780" y="4052"/>
                </a:lnTo>
                <a:lnTo>
                  <a:pt x="241125" y="1800"/>
                </a:lnTo>
                <a:lnTo>
                  <a:pt x="193186" y="1800"/>
                </a:lnTo>
                <a:lnTo>
                  <a:pt x="186893" y="1455"/>
                </a:lnTo>
                <a:close/>
              </a:path>
              <a:path w="429894" h="617220">
                <a:moveTo>
                  <a:pt x="230494" y="0"/>
                </a:moveTo>
                <a:lnTo>
                  <a:pt x="199175" y="0"/>
                </a:lnTo>
                <a:lnTo>
                  <a:pt x="193186" y="1800"/>
                </a:lnTo>
                <a:lnTo>
                  <a:pt x="241125" y="1800"/>
                </a:lnTo>
                <a:lnTo>
                  <a:pt x="238809" y="1455"/>
                </a:lnTo>
                <a:lnTo>
                  <a:pt x="2304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67336" y="7396610"/>
            <a:ext cx="176116" cy="1783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D1D1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783913" y="8316021"/>
            <a:ext cx="5184140" cy="2540000"/>
          </a:xfrm>
          <a:custGeom>
            <a:avLst/>
            <a:gdLst/>
            <a:ahLst/>
            <a:cxnLst/>
            <a:rect l="l" t="t" r="r" b="b"/>
            <a:pathLst>
              <a:path w="5184140" h="2540000">
                <a:moveTo>
                  <a:pt x="2322918" y="2527300"/>
                </a:moveTo>
                <a:lnTo>
                  <a:pt x="1675971" y="2527300"/>
                </a:lnTo>
                <a:lnTo>
                  <a:pt x="1725680" y="2540000"/>
                </a:lnTo>
                <a:lnTo>
                  <a:pt x="2273229" y="2540000"/>
                </a:lnTo>
                <a:lnTo>
                  <a:pt x="2322918" y="2527300"/>
                </a:lnTo>
                <a:close/>
              </a:path>
              <a:path w="5184140" h="2540000">
                <a:moveTo>
                  <a:pt x="2471720" y="2514600"/>
                </a:moveTo>
                <a:lnTo>
                  <a:pt x="1576671" y="2514600"/>
                </a:lnTo>
                <a:lnTo>
                  <a:pt x="1626299" y="2527300"/>
                </a:lnTo>
                <a:lnTo>
                  <a:pt x="2422170" y="2527300"/>
                </a:lnTo>
                <a:lnTo>
                  <a:pt x="2471720" y="2514600"/>
                </a:lnTo>
                <a:close/>
              </a:path>
              <a:path w="5184140" h="2540000">
                <a:moveTo>
                  <a:pt x="2570639" y="2501900"/>
                </a:moveTo>
                <a:lnTo>
                  <a:pt x="1477568" y="2501900"/>
                </a:lnTo>
                <a:lnTo>
                  <a:pt x="1527092" y="2514600"/>
                </a:lnTo>
                <a:lnTo>
                  <a:pt x="2521211" y="2514600"/>
                </a:lnTo>
                <a:lnTo>
                  <a:pt x="2570639" y="2501900"/>
                </a:lnTo>
                <a:close/>
              </a:path>
              <a:path w="5184140" h="2540000">
                <a:moveTo>
                  <a:pt x="1121588" y="25400"/>
                </a:moveTo>
                <a:lnTo>
                  <a:pt x="829153" y="25400"/>
                </a:lnTo>
                <a:lnTo>
                  <a:pt x="586445" y="88900"/>
                </a:lnTo>
                <a:lnTo>
                  <a:pt x="538008" y="114300"/>
                </a:lnTo>
                <a:lnTo>
                  <a:pt x="492951" y="139700"/>
                </a:lnTo>
                <a:lnTo>
                  <a:pt x="449944" y="165100"/>
                </a:lnTo>
                <a:lnTo>
                  <a:pt x="408979" y="190500"/>
                </a:lnTo>
                <a:lnTo>
                  <a:pt x="370048" y="228600"/>
                </a:lnTo>
                <a:lnTo>
                  <a:pt x="333144" y="254000"/>
                </a:lnTo>
                <a:lnTo>
                  <a:pt x="298258" y="292100"/>
                </a:lnTo>
                <a:lnTo>
                  <a:pt x="265383" y="330200"/>
                </a:lnTo>
                <a:lnTo>
                  <a:pt x="234511" y="368300"/>
                </a:lnTo>
                <a:lnTo>
                  <a:pt x="205634" y="406400"/>
                </a:lnTo>
                <a:lnTo>
                  <a:pt x="178745" y="444500"/>
                </a:lnTo>
                <a:lnTo>
                  <a:pt x="153836" y="495300"/>
                </a:lnTo>
                <a:lnTo>
                  <a:pt x="130899" y="533400"/>
                </a:lnTo>
                <a:lnTo>
                  <a:pt x="109926" y="584200"/>
                </a:lnTo>
                <a:lnTo>
                  <a:pt x="90910" y="622300"/>
                </a:lnTo>
                <a:lnTo>
                  <a:pt x="73843" y="673100"/>
                </a:lnTo>
                <a:lnTo>
                  <a:pt x="58717" y="723900"/>
                </a:lnTo>
                <a:lnTo>
                  <a:pt x="45524" y="774700"/>
                </a:lnTo>
                <a:lnTo>
                  <a:pt x="34257" y="825500"/>
                </a:lnTo>
                <a:lnTo>
                  <a:pt x="24908" y="863600"/>
                </a:lnTo>
                <a:lnTo>
                  <a:pt x="17469" y="914400"/>
                </a:lnTo>
                <a:lnTo>
                  <a:pt x="11434" y="965200"/>
                </a:lnTo>
                <a:lnTo>
                  <a:pt x="6784" y="1016000"/>
                </a:lnTo>
                <a:lnTo>
                  <a:pt x="3417" y="1066800"/>
                </a:lnTo>
                <a:lnTo>
                  <a:pt x="1232" y="1117600"/>
                </a:lnTo>
                <a:lnTo>
                  <a:pt x="126" y="1168400"/>
                </a:lnTo>
                <a:lnTo>
                  <a:pt x="0" y="1219200"/>
                </a:lnTo>
                <a:lnTo>
                  <a:pt x="750" y="1270000"/>
                </a:lnTo>
                <a:lnTo>
                  <a:pt x="2275" y="1320800"/>
                </a:lnTo>
                <a:lnTo>
                  <a:pt x="4474" y="1371600"/>
                </a:lnTo>
                <a:lnTo>
                  <a:pt x="10031" y="1422400"/>
                </a:lnTo>
                <a:lnTo>
                  <a:pt x="21314" y="1473200"/>
                </a:lnTo>
                <a:lnTo>
                  <a:pt x="38020" y="1524000"/>
                </a:lnTo>
                <a:lnTo>
                  <a:pt x="59844" y="1562100"/>
                </a:lnTo>
                <a:lnTo>
                  <a:pt x="74037" y="1612900"/>
                </a:lnTo>
                <a:lnTo>
                  <a:pt x="90608" y="1663700"/>
                </a:lnTo>
                <a:lnTo>
                  <a:pt x="109465" y="1701800"/>
                </a:lnTo>
                <a:lnTo>
                  <a:pt x="130517" y="1739900"/>
                </a:lnTo>
                <a:lnTo>
                  <a:pt x="153672" y="1790700"/>
                </a:lnTo>
                <a:lnTo>
                  <a:pt x="178839" y="1828800"/>
                </a:lnTo>
                <a:lnTo>
                  <a:pt x="205928" y="1866900"/>
                </a:lnTo>
                <a:lnTo>
                  <a:pt x="234845" y="1905000"/>
                </a:lnTo>
                <a:lnTo>
                  <a:pt x="265501" y="1943100"/>
                </a:lnTo>
                <a:lnTo>
                  <a:pt x="297803" y="1968500"/>
                </a:lnTo>
                <a:lnTo>
                  <a:pt x="331661" y="2006600"/>
                </a:lnTo>
                <a:lnTo>
                  <a:pt x="366982" y="2044700"/>
                </a:lnTo>
                <a:lnTo>
                  <a:pt x="403675" y="2070100"/>
                </a:lnTo>
                <a:lnTo>
                  <a:pt x="441650" y="2108200"/>
                </a:lnTo>
                <a:lnTo>
                  <a:pt x="480814" y="2133600"/>
                </a:lnTo>
                <a:lnTo>
                  <a:pt x="521076" y="2159000"/>
                </a:lnTo>
                <a:lnTo>
                  <a:pt x="562345" y="2184400"/>
                </a:lnTo>
                <a:lnTo>
                  <a:pt x="604529" y="2209800"/>
                </a:lnTo>
                <a:lnTo>
                  <a:pt x="647538" y="2235200"/>
                </a:lnTo>
                <a:lnTo>
                  <a:pt x="735660" y="2286000"/>
                </a:lnTo>
                <a:lnTo>
                  <a:pt x="780592" y="2298700"/>
                </a:lnTo>
                <a:lnTo>
                  <a:pt x="871740" y="2349500"/>
                </a:lnTo>
                <a:lnTo>
                  <a:pt x="963989" y="2374900"/>
                </a:lnTo>
                <a:lnTo>
                  <a:pt x="1010299" y="2400300"/>
                </a:lnTo>
                <a:lnTo>
                  <a:pt x="1284987" y="2476500"/>
                </a:lnTo>
                <a:lnTo>
                  <a:pt x="1329387" y="2476500"/>
                </a:lnTo>
                <a:lnTo>
                  <a:pt x="1428105" y="2501900"/>
                </a:lnTo>
                <a:lnTo>
                  <a:pt x="2619995" y="2501900"/>
                </a:lnTo>
                <a:lnTo>
                  <a:pt x="2767582" y="2463800"/>
                </a:lnTo>
                <a:lnTo>
                  <a:pt x="2816597" y="2463800"/>
                </a:lnTo>
                <a:lnTo>
                  <a:pt x="3300587" y="2336800"/>
                </a:lnTo>
                <a:lnTo>
                  <a:pt x="3348233" y="2311400"/>
                </a:lnTo>
                <a:lnTo>
                  <a:pt x="3443088" y="2286000"/>
                </a:lnTo>
                <a:lnTo>
                  <a:pt x="3490304" y="2260600"/>
                </a:lnTo>
                <a:lnTo>
                  <a:pt x="3584328" y="2235200"/>
                </a:lnTo>
                <a:lnTo>
                  <a:pt x="3631142" y="2209800"/>
                </a:lnTo>
                <a:lnTo>
                  <a:pt x="3677828" y="2197100"/>
                </a:lnTo>
                <a:lnTo>
                  <a:pt x="3724390" y="2171700"/>
                </a:lnTo>
                <a:lnTo>
                  <a:pt x="3770831" y="2159000"/>
                </a:lnTo>
                <a:lnTo>
                  <a:pt x="3817154" y="2133600"/>
                </a:lnTo>
                <a:lnTo>
                  <a:pt x="3911683" y="2095500"/>
                </a:lnTo>
                <a:lnTo>
                  <a:pt x="3959117" y="2082800"/>
                </a:lnTo>
                <a:lnTo>
                  <a:pt x="4054116" y="2032000"/>
                </a:lnTo>
                <a:lnTo>
                  <a:pt x="4101600" y="2019300"/>
                </a:lnTo>
                <a:lnTo>
                  <a:pt x="4196336" y="1968500"/>
                </a:lnTo>
                <a:lnTo>
                  <a:pt x="4243506" y="1955800"/>
                </a:lnTo>
                <a:lnTo>
                  <a:pt x="4337244" y="1905000"/>
                </a:lnTo>
                <a:lnTo>
                  <a:pt x="4383732" y="1892300"/>
                </a:lnTo>
                <a:lnTo>
                  <a:pt x="4566186" y="1790700"/>
                </a:lnTo>
                <a:lnTo>
                  <a:pt x="4610722" y="1765300"/>
                </a:lnTo>
                <a:lnTo>
                  <a:pt x="4651876" y="1739900"/>
                </a:lnTo>
                <a:lnTo>
                  <a:pt x="4692194" y="1714500"/>
                </a:lnTo>
                <a:lnTo>
                  <a:pt x="4731578" y="1689100"/>
                </a:lnTo>
                <a:lnTo>
                  <a:pt x="4769934" y="1663700"/>
                </a:lnTo>
                <a:lnTo>
                  <a:pt x="4807167" y="1625600"/>
                </a:lnTo>
                <a:lnTo>
                  <a:pt x="4843181" y="1600200"/>
                </a:lnTo>
                <a:lnTo>
                  <a:pt x="4877880" y="1562100"/>
                </a:lnTo>
                <a:lnTo>
                  <a:pt x="4911170" y="1524000"/>
                </a:lnTo>
                <a:lnTo>
                  <a:pt x="4942955" y="1485900"/>
                </a:lnTo>
                <a:lnTo>
                  <a:pt x="4973140" y="1447800"/>
                </a:lnTo>
                <a:lnTo>
                  <a:pt x="5001629" y="1409700"/>
                </a:lnTo>
                <a:lnTo>
                  <a:pt x="5028327" y="1371600"/>
                </a:lnTo>
                <a:lnTo>
                  <a:pt x="5053139" y="1333500"/>
                </a:lnTo>
                <a:lnTo>
                  <a:pt x="5068359" y="1308100"/>
                </a:lnTo>
                <a:lnTo>
                  <a:pt x="897630" y="1308100"/>
                </a:lnTo>
                <a:lnTo>
                  <a:pt x="897337" y="1295400"/>
                </a:lnTo>
                <a:lnTo>
                  <a:pt x="896845" y="1282700"/>
                </a:lnTo>
                <a:lnTo>
                  <a:pt x="896186" y="1282700"/>
                </a:lnTo>
                <a:lnTo>
                  <a:pt x="896866" y="1270000"/>
                </a:lnTo>
                <a:lnTo>
                  <a:pt x="5086345" y="1270000"/>
                </a:lnTo>
                <a:lnTo>
                  <a:pt x="5096722" y="1244600"/>
                </a:lnTo>
                <a:lnTo>
                  <a:pt x="5115302" y="1206500"/>
                </a:lnTo>
                <a:lnTo>
                  <a:pt x="5131615" y="1155700"/>
                </a:lnTo>
                <a:lnTo>
                  <a:pt x="5145564" y="1117600"/>
                </a:lnTo>
                <a:lnTo>
                  <a:pt x="5157055" y="1066800"/>
                </a:lnTo>
                <a:lnTo>
                  <a:pt x="5165993" y="1016000"/>
                </a:lnTo>
                <a:lnTo>
                  <a:pt x="5173216" y="965200"/>
                </a:lnTo>
                <a:lnTo>
                  <a:pt x="5178791" y="914400"/>
                </a:lnTo>
                <a:lnTo>
                  <a:pt x="5182477" y="863600"/>
                </a:lnTo>
                <a:lnTo>
                  <a:pt x="5184029" y="812800"/>
                </a:lnTo>
                <a:lnTo>
                  <a:pt x="5183205" y="762000"/>
                </a:lnTo>
                <a:lnTo>
                  <a:pt x="5179762" y="711200"/>
                </a:lnTo>
                <a:lnTo>
                  <a:pt x="5173457" y="660400"/>
                </a:lnTo>
                <a:lnTo>
                  <a:pt x="5164047" y="609600"/>
                </a:lnTo>
                <a:lnTo>
                  <a:pt x="5151289" y="558800"/>
                </a:lnTo>
                <a:lnTo>
                  <a:pt x="5134940" y="508000"/>
                </a:lnTo>
                <a:lnTo>
                  <a:pt x="5114757" y="457200"/>
                </a:lnTo>
                <a:lnTo>
                  <a:pt x="5090498" y="419100"/>
                </a:lnTo>
                <a:lnTo>
                  <a:pt x="5062627" y="368300"/>
                </a:lnTo>
                <a:lnTo>
                  <a:pt x="5031951" y="330200"/>
                </a:lnTo>
                <a:lnTo>
                  <a:pt x="4998644" y="292100"/>
                </a:lnTo>
                <a:lnTo>
                  <a:pt x="4986723" y="279400"/>
                </a:lnTo>
                <a:lnTo>
                  <a:pt x="2440815" y="279400"/>
                </a:lnTo>
                <a:lnTo>
                  <a:pt x="2389155" y="266700"/>
                </a:lnTo>
                <a:lnTo>
                  <a:pt x="2285985" y="266700"/>
                </a:lnTo>
                <a:lnTo>
                  <a:pt x="2234490" y="254000"/>
                </a:lnTo>
                <a:lnTo>
                  <a:pt x="2185238" y="254000"/>
                </a:lnTo>
                <a:lnTo>
                  <a:pt x="2135997" y="241300"/>
                </a:lnTo>
                <a:lnTo>
                  <a:pt x="2037575" y="241300"/>
                </a:lnTo>
                <a:lnTo>
                  <a:pt x="2012259" y="228600"/>
                </a:lnTo>
                <a:lnTo>
                  <a:pt x="1939145" y="228600"/>
                </a:lnTo>
                <a:lnTo>
                  <a:pt x="1912846" y="215900"/>
                </a:lnTo>
                <a:lnTo>
                  <a:pt x="1862067" y="203200"/>
                </a:lnTo>
                <a:lnTo>
                  <a:pt x="1811623" y="203200"/>
                </a:lnTo>
                <a:lnTo>
                  <a:pt x="1562930" y="139700"/>
                </a:lnTo>
                <a:lnTo>
                  <a:pt x="1513601" y="114300"/>
                </a:lnTo>
                <a:lnTo>
                  <a:pt x="1268307" y="50800"/>
                </a:lnTo>
                <a:lnTo>
                  <a:pt x="1219363" y="50800"/>
                </a:lnTo>
                <a:lnTo>
                  <a:pt x="1121588" y="25400"/>
                </a:lnTo>
                <a:close/>
              </a:path>
              <a:path w="5184140" h="2540000">
                <a:moveTo>
                  <a:pt x="5086345" y="1270000"/>
                </a:moveTo>
                <a:lnTo>
                  <a:pt x="898688" y="1270000"/>
                </a:lnTo>
                <a:lnTo>
                  <a:pt x="896269" y="1282700"/>
                </a:lnTo>
                <a:lnTo>
                  <a:pt x="899923" y="1282700"/>
                </a:lnTo>
                <a:lnTo>
                  <a:pt x="899844" y="1295400"/>
                </a:lnTo>
                <a:lnTo>
                  <a:pt x="899551" y="1295400"/>
                </a:lnTo>
                <a:lnTo>
                  <a:pt x="899023" y="1308100"/>
                </a:lnTo>
                <a:lnTo>
                  <a:pt x="5068359" y="1308100"/>
                </a:lnTo>
                <a:lnTo>
                  <a:pt x="5075969" y="1295400"/>
                </a:lnTo>
                <a:lnTo>
                  <a:pt x="5086345" y="1270000"/>
                </a:lnTo>
                <a:close/>
              </a:path>
              <a:path w="5184140" h="2540000">
                <a:moveTo>
                  <a:pt x="4504746" y="38100"/>
                </a:moveTo>
                <a:lnTo>
                  <a:pt x="3620313" y="38100"/>
                </a:lnTo>
                <a:lnTo>
                  <a:pt x="3521874" y="63500"/>
                </a:lnTo>
                <a:lnTo>
                  <a:pt x="3473051" y="63500"/>
                </a:lnTo>
                <a:lnTo>
                  <a:pt x="3039395" y="177800"/>
                </a:lnTo>
                <a:lnTo>
                  <a:pt x="2991224" y="203200"/>
                </a:lnTo>
                <a:lnTo>
                  <a:pt x="2942929" y="215900"/>
                </a:lnTo>
                <a:lnTo>
                  <a:pt x="2763301" y="266700"/>
                </a:lnTo>
                <a:lnTo>
                  <a:pt x="2725742" y="266700"/>
                </a:lnTo>
                <a:lnTo>
                  <a:pt x="2709594" y="279400"/>
                </a:lnTo>
                <a:lnTo>
                  <a:pt x="4986723" y="279400"/>
                </a:lnTo>
                <a:lnTo>
                  <a:pt x="4962882" y="254000"/>
                </a:lnTo>
                <a:lnTo>
                  <a:pt x="4924838" y="228600"/>
                </a:lnTo>
                <a:lnTo>
                  <a:pt x="4884688" y="190500"/>
                </a:lnTo>
                <a:lnTo>
                  <a:pt x="4842606" y="165100"/>
                </a:lnTo>
                <a:lnTo>
                  <a:pt x="4798767" y="139700"/>
                </a:lnTo>
                <a:lnTo>
                  <a:pt x="4753347" y="114300"/>
                </a:lnTo>
                <a:lnTo>
                  <a:pt x="4706519" y="101600"/>
                </a:lnTo>
                <a:lnTo>
                  <a:pt x="4658458" y="76200"/>
                </a:lnTo>
                <a:lnTo>
                  <a:pt x="4504746" y="38100"/>
                </a:lnTo>
                <a:close/>
              </a:path>
              <a:path w="5184140" h="2540000">
                <a:moveTo>
                  <a:pt x="4398801" y="25400"/>
                </a:moveTo>
                <a:lnTo>
                  <a:pt x="3720038" y="25400"/>
                </a:lnTo>
                <a:lnTo>
                  <a:pt x="3669998" y="38100"/>
                </a:lnTo>
                <a:lnTo>
                  <a:pt x="4451940" y="38100"/>
                </a:lnTo>
                <a:lnTo>
                  <a:pt x="4398801" y="25400"/>
                </a:lnTo>
                <a:close/>
              </a:path>
              <a:path w="5184140" h="2540000">
                <a:moveTo>
                  <a:pt x="4292612" y="12700"/>
                </a:moveTo>
                <a:lnTo>
                  <a:pt x="3821322" y="12700"/>
                </a:lnTo>
                <a:lnTo>
                  <a:pt x="3770468" y="25400"/>
                </a:lnTo>
                <a:lnTo>
                  <a:pt x="4345602" y="25400"/>
                </a:lnTo>
                <a:lnTo>
                  <a:pt x="4292612" y="12700"/>
                </a:lnTo>
                <a:close/>
              </a:path>
              <a:path w="5184140" h="2540000">
                <a:moveTo>
                  <a:pt x="4083054" y="0"/>
                </a:moveTo>
                <a:lnTo>
                  <a:pt x="4030646" y="0"/>
                </a:lnTo>
                <a:lnTo>
                  <a:pt x="3978247" y="12700"/>
                </a:lnTo>
                <a:lnTo>
                  <a:pt x="4135448" y="12700"/>
                </a:lnTo>
                <a:lnTo>
                  <a:pt x="408305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731753" y="8288763"/>
            <a:ext cx="5958840" cy="2540000"/>
          </a:xfrm>
          <a:custGeom>
            <a:avLst/>
            <a:gdLst/>
            <a:ahLst/>
            <a:cxnLst/>
            <a:rect l="l" t="t" r="r" b="b"/>
            <a:pathLst>
              <a:path w="5958840" h="2540000">
                <a:moveTo>
                  <a:pt x="4970710" y="2527300"/>
                </a:moveTo>
                <a:lnTo>
                  <a:pt x="4339843" y="2527300"/>
                </a:lnTo>
                <a:lnTo>
                  <a:pt x="4392476" y="2540000"/>
                </a:lnTo>
                <a:lnTo>
                  <a:pt x="4922089" y="2540000"/>
                </a:lnTo>
                <a:lnTo>
                  <a:pt x="4970710" y="2527300"/>
                </a:lnTo>
                <a:close/>
              </a:path>
              <a:path w="5958840" h="2540000">
                <a:moveTo>
                  <a:pt x="1298989" y="2514600"/>
                </a:moveTo>
                <a:lnTo>
                  <a:pt x="909346" y="2514600"/>
                </a:lnTo>
                <a:lnTo>
                  <a:pt x="957941" y="2527300"/>
                </a:lnTo>
                <a:lnTo>
                  <a:pt x="1250172" y="2527300"/>
                </a:lnTo>
                <a:lnTo>
                  <a:pt x="1298989" y="2514600"/>
                </a:lnTo>
                <a:close/>
              </a:path>
              <a:path w="5958840" h="2540000">
                <a:moveTo>
                  <a:pt x="5117348" y="2514600"/>
                </a:moveTo>
                <a:lnTo>
                  <a:pt x="4235744" y="2514600"/>
                </a:lnTo>
                <a:lnTo>
                  <a:pt x="4287609" y="2527300"/>
                </a:lnTo>
                <a:lnTo>
                  <a:pt x="5068499" y="2527300"/>
                </a:lnTo>
                <a:lnTo>
                  <a:pt x="5117348" y="2514600"/>
                </a:lnTo>
                <a:close/>
              </a:path>
              <a:path w="5958840" h="2540000">
                <a:moveTo>
                  <a:pt x="3272738" y="88900"/>
                </a:moveTo>
                <a:lnTo>
                  <a:pt x="1389730" y="88900"/>
                </a:lnTo>
                <a:lnTo>
                  <a:pt x="1105273" y="165100"/>
                </a:lnTo>
                <a:lnTo>
                  <a:pt x="1057739" y="190500"/>
                </a:lnTo>
                <a:lnTo>
                  <a:pt x="963242" y="215900"/>
                </a:lnTo>
                <a:lnTo>
                  <a:pt x="916429" y="241300"/>
                </a:lnTo>
                <a:lnTo>
                  <a:pt x="870007" y="254000"/>
                </a:lnTo>
                <a:lnTo>
                  <a:pt x="824051" y="279400"/>
                </a:lnTo>
                <a:lnTo>
                  <a:pt x="778637" y="292100"/>
                </a:lnTo>
                <a:lnTo>
                  <a:pt x="689733" y="342900"/>
                </a:lnTo>
                <a:lnTo>
                  <a:pt x="646394" y="355600"/>
                </a:lnTo>
                <a:lnTo>
                  <a:pt x="603897" y="381000"/>
                </a:lnTo>
                <a:lnTo>
                  <a:pt x="562318" y="406400"/>
                </a:lnTo>
                <a:lnTo>
                  <a:pt x="521732" y="431800"/>
                </a:lnTo>
                <a:lnTo>
                  <a:pt x="482214" y="457200"/>
                </a:lnTo>
                <a:lnTo>
                  <a:pt x="443839" y="495300"/>
                </a:lnTo>
                <a:lnTo>
                  <a:pt x="406683" y="520700"/>
                </a:lnTo>
                <a:lnTo>
                  <a:pt x="370821" y="546100"/>
                </a:lnTo>
                <a:lnTo>
                  <a:pt x="336327" y="584200"/>
                </a:lnTo>
                <a:lnTo>
                  <a:pt x="303279" y="609600"/>
                </a:lnTo>
                <a:lnTo>
                  <a:pt x="271749" y="647700"/>
                </a:lnTo>
                <a:lnTo>
                  <a:pt x="241815" y="673100"/>
                </a:lnTo>
                <a:lnTo>
                  <a:pt x="213551" y="711200"/>
                </a:lnTo>
                <a:lnTo>
                  <a:pt x="187032" y="749300"/>
                </a:lnTo>
                <a:lnTo>
                  <a:pt x="162334" y="787400"/>
                </a:lnTo>
                <a:lnTo>
                  <a:pt x="139531" y="825500"/>
                </a:lnTo>
                <a:lnTo>
                  <a:pt x="118700" y="863600"/>
                </a:lnTo>
                <a:lnTo>
                  <a:pt x="99915" y="901700"/>
                </a:lnTo>
                <a:lnTo>
                  <a:pt x="83252" y="939800"/>
                </a:lnTo>
                <a:lnTo>
                  <a:pt x="68785" y="977900"/>
                </a:lnTo>
                <a:lnTo>
                  <a:pt x="43698" y="1028700"/>
                </a:lnTo>
                <a:lnTo>
                  <a:pt x="24492" y="1079500"/>
                </a:lnTo>
                <a:lnTo>
                  <a:pt x="11520" y="1130300"/>
                </a:lnTo>
                <a:lnTo>
                  <a:pt x="5133" y="1181100"/>
                </a:lnTo>
                <a:lnTo>
                  <a:pt x="2609" y="1231900"/>
                </a:lnTo>
                <a:lnTo>
                  <a:pt x="859" y="1282700"/>
                </a:lnTo>
                <a:lnTo>
                  <a:pt x="0" y="1333500"/>
                </a:lnTo>
                <a:lnTo>
                  <a:pt x="148" y="1384300"/>
                </a:lnTo>
                <a:lnTo>
                  <a:pt x="1419" y="1435100"/>
                </a:lnTo>
                <a:lnTo>
                  <a:pt x="3932" y="1485900"/>
                </a:lnTo>
                <a:lnTo>
                  <a:pt x="7800" y="1536700"/>
                </a:lnTo>
                <a:lnTo>
                  <a:pt x="13143" y="1587500"/>
                </a:lnTo>
                <a:lnTo>
                  <a:pt x="20075" y="1638300"/>
                </a:lnTo>
                <a:lnTo>
                  <a:pt x="27759" y="1676400"/>
                </a:lnTo>
                <a:lnTo>
                  <a:pt x="37257" y="1727200"/>
                </a:lnTo>
                <a:lnTo>
                  <a:pt x="48575" y="1765300"/>
                </a:lnTo>
                <a:lnTo>
                  <a:pt x="61721" y="1816100"/>
                </a:lnTo>
                <a:lnTo>
                  <a:pt x="76701" y="1854200"/>
                </a:lnTo>
                <a:lnTo>
                  <a:pt x="93521" y="1892300"/>
                </a:lnTo>
                <a:lnTo>
                  <a:pt x="112188" y="1943100"/>
                </a:lnTo>
                <a:lnTo>
                  <a:pt x="132710" y="1981200"/>
                </a:lnTo>
                <a:lnTo>
                  <a:pt x="155092" y="2019300"/>
                </a:lnTo>
                <a:lnTo>
                  <a:pt x="179341" y="2057400"/>
                </a:lnTo>
                <a:lnTo>
                  <a:pt x="205465" y="2108200"/>
                </a:lnTo>
                <a:lnTo>
                  <a:pt x="233469" y="2146300"/>
                </a:lnTo>
                <a:lnTo>
                  <a:pt x="263360" y="2171700"/>
                </a:lnTo>
                <a:lnTo>
                  <a:pt x="295146" y="2209800"/>
                </a:lnTo>
                <a:lnTo>
                  <a:pt x="328833" y="2247900"/>
                </a:lnTo>
                <a:lnTo>
                  <a:pt x="364427" y="2286000"/>
                </a:lnTo>
                <a:lnTo>
                  <a:pt x="401935" y="2311400"/>
                </a:lnTo>
                <a:lnTo>
                  <a:pt x="441364" y="2336800"/>
                </a:lnTo>
                <a:lnTo>
                  <a:pt x="482721" y="2362200"/>
                </a:lnTo>
                <a:lnTo>
                  <a:pt x="526012" y="2387600"/>
                </a:lnTo>
                <a:lnTo>
                  <a:pt x="571244" y="2413000"/>
                </a:lnTo>
                <a:lnTo>
                  <a:pt x="618423" y="2438400"/>
                </a:lnTo>
                <a:lnTo>
                  <a:pt x="666834" y="2451100"/>
                </a:lnTo>
                <a:lnTo>
                  <a:pt x="715275" y="2476500"/>
                </a:lnTo>
                <a:lnTo>
                  <a:pt x="860782" y="2514600"/>
                </a:lnTo>
                <a:lnTo>
                  <a:pt x="1347839" y="2514600"/>
                </a:lnTo>
                <a:lnTo>
                  <a:pt x="1396721" y="2501900"/>
                </a:lnTo>
                <a:lnTo>
                  <a:pt x="1445636" y="2501900"/>
                </a:lnTo>
                <a:lnTo>
                  <a:pt x="1641627" y="2451100"/>
                </a:lnTo>
                <a:lnTo>
                  <a:pt x="1690708" y="2451100"/>
                </a:lnTo>
                <a:lnTo>
                  <a:pt x="1739824" y="2425700"/>
                </a:lnTo>
                <a:lnTo>
                  <a:pt x="1891260" y="2387600"/>
                </a:lnTo>
                <a:lnTo>
                  <a:pt x="1941967" y="2387600"/>
                </a:lnTo>
                <a:lnTo>
                  <a:pt x="2146841" y="2336800"/>
                </a:lnTo>
                <a:lnTo>
                  <a:pt x="2198742" y="2336800"/>
                </a:lnTo>
                <a:lnTo>
                  <a:pt x="2228976" y="2324100"/>
                </a:lnTo>
                <a:lnTo>
                  <a:pt x="2270658" y="2324100"/>
                </a:lnTo>
                <a:lnTo>
                  <a:pt x="2319754" y="2311400"/>
                </a:lnTo>
                <a:lnTo>
                  <a:pt x="2455246" y="2311400"/>
                </a:lnTo>
                <a:lnTo>
                  <a:pt x="2511846" y="2298700"/>
                </a:lnTo>
                <a:lnTo>
                  <a:pt x="2568458" y="2298700"/>
                </a:lnTo>
                <a:lnTo>
                  <a:pt x="2621073" y="2286000"/>
                </a:lnTo>
                <a:lnTo>
                  <a:pt x="2726464" y="2286000"/>
                </a:lnTo>
                <a:lnTo>
                  <a:pt x="2779231" y="2273300"/>
                </a:lnTo>
                <a:lnTo>
                  <a:pt x="5730983" y="2273300"/>
                </a:lnTo>
                <a:lnTo>
                  <a:pt x="5755615" y="2247900"/>
                </a:lnTo>
                <a:lnTo>
                  <a:pt x="5790146" y="2209800"/>
                </a:lnTo>
                <a:lnTo>
                  <a:pt x="5822107" y="2171700"/>
                </a:lnTo>
                <a:lnTo>
                  <a:pt x="5851342" y="2133600"/>
                </a:lnTo>
                <a:lnTo>
                  <a:pt x="5877250" y="2095500"/>
                </a:lnTo>
                <a:lnTo>
                  <a:pt x="5899148" y="2044700"/>
                </a:lnTo>
                <a:lnTo>
                  <a:pt x="5917255" y="2006600"/>
                </a:lnTo>
                <a:lnTo>
                  <a:pt x="5931791" y="1955800"/>
                </a:lnTo>
                <a:lnTo>
                  <a:pt x="5942976" y="1917700"/>
                </a:lnTo>
                <a:lnTo>
                  <a:pt x="5951029" y="1866900"/>
                </a:lnTo>
                <a:lnTo>
                  <a:pt x="5956169" y="1816100"/>
                </a:lnTo>
                <a:lnTo>
                  <a:pt x="5958616" y="1765300"/>
                </a:lnTo>
                <a:lnTo>
                  <a:pt x="5958591" y="1727200"/>
                </a:lnTo>
                <a:lnTo>
                  <a:pt x="5956311" y="1676400"/>
                </a:lnTo>
                <a:lnTo>
                  <a:pt x="5951998" y="1625600"/>
                </a:lnTo>
                <a:lnTo>
                  <a:pt x="5945869" y="1574800"/>
                </a:lnTo>
                <a:lnTo>
                  <a:pt x="5938146" y="1536700"/>
                </a:lnTo>
                <a:lnTo>
                  <a:pt x="5928428" y="1485900"/>
                </a:lnTo>
                <a:lnTo>
                  <a:pt x="5916043" y="1447800"/>
                </a:lnTo>
                <a:lnTo>
                  <a:pt x="5901085" y="1397000"/>
                </a:lnTo>
                <a:lnTo>
                  <a:pt x="5883650" y="1358900"/>
                </a:lnTo>
                <a:lnTo>
                  <a:pt x="5863831" y="1308100"/>
                </a:lnTo>
                <a:lnTo>
                  <a:pt x="5841723" y="1270000"/>
                </a:lnTo>
                <a:lnTo>
                  <a:pt x="1030295" y="1270000"/>
                </a:lnTo>
                <a:lnTo>
                  <a:pt x="1030903" y="1257300"/>
                </a:lnTo>
                <a:lnTo>
                  <a:pt x="1031458" y="1257300"/>
                </a:lnTo>
                <a:lnTo>
                  <a:pt x="1031793" y="1244600"/>
                </a:lnTo>
                <a:lnTo>
                  <a:pt x="5825523" y="1244600"/>
                </a:lnTo>
                <a:lnTo>
                  <a:pt x="5791022" y="1193800"/>
                </a:lnTo>
                <a:lnTo>
                  <a:pt x="5762617" y="1155700"/>
                </a:lnTo>
                <a:lnTo>
                  <a:pt x="5732302" y="1117600"/>
                </a:lnTo>
                <a:lnTo>
                  <a:pt x="5700172" y="1079500"/>
                </a:lnTo>
                <a:lnTo>
                  <a:pt x="5666321" y="1041400"/>
                </a:lnTo>
                <a:lnTo>
                  <a:pt x="5630845" y="1003300"/>
                </a:lnTo>
                <a:lnTo>
                  <a:pt x="5593837" y="977900"/>
                </a:lnTo>
                <a:lnTo>
                  <a:pt x="5555393" y="939800"/>
                </a:lnTo>
                <a:lnTo>
                  <a:pt x="5515607" y="914400"/>
                </a:lnTo>
                <a:lnTo>
                  <a:pt x="5474573" y="889000"/>
                </a:lnTo>
                <a:lnTo>
                  <a:pt x="5432388" y="850900"/>
                </a:lnTo>
                <a:lnTo>
                  <a:pt x="5389144" y="825500"/>
                </a:lnTo>
                <a:lnTo>
                  <a:pt x="5344937" y="800100"/>
                </a:lnTo>
                <a:lnTo>
                  <a:pt x="5299862" y="787400"/>
                </a:lnTo>
                <a:lnTo>
                  <a:pt x="5161250" y="711200"/>
                </a:lnTo>
                <a:lnTo>
                  <a:pt x="5114259" y="698500"/>
                </a:lnTo>
                <a:lnTo>
                  <a:pt x="5019297" y="647700"/>
                </a:lnTo>
                <a:lnTo>
                  <a:pt x="4971394" y="635000"/>
                </a:lnTo>
                <a:lnTo>
                  <a:pt x="4923254" y="609600"/>
                </a:lnTo>
                <a:lnTo>
                  <a:pt x="4874911" y="596900"/>
                </a:lnTo>
                <a:lnTo>
                  <a:pt x="4826398" y="571500"/>
                </a:lnTo>
                <a:lnTo>
                  <a:pt x="4777749" y="558800"/>
                </a:lnTo>
                <a:lnTo>
                  <a:pt x="4728997" y="533400"/>
                </a:lnTo>
                <a:lnTo>
                  <a:pt x="4680176" y="520700"/>
                </a:lnTo>
                <a:lnTo>
                  <a:pt x="4631320" y="495300"/>
                </a:lnTo>
                <a:lnTo>
                  <a:pt x="4533635" y="469900"/>
                </a:lnTo>
                <a:lnTo>
                  <a:pt x="4387680" y="406400"/>
                </a:lnTo>
                <a:lnTo>
                  <a:pt x="4292924" y="381000"/>
                </a:lnTo>
                <a:lnTo>
                  <a:pt x="4245383" y="355600"/>
                </a:lnTo>
                <a:lnTo>
                  <a:pt x="4149964" y="330200"/>
                </a:lnTo>
                <a:lnTo>
                  <a:pt x="4102081" y="304800"/>
                </a:lnTo>
                <a:lnTo>
                  <a:pt x="3860821" y="241300"/>
                </a:lnTo>
                <a:lnTo>
                  <a:pt x="3812182" y="215900"/>
                </a:lnTo>
                <a:lnTo>
                  <a:pt x="3517424" y="139700"/>
                </a:lnTo>
                <a:lnTo>
                  <a:pt x="3468697" y="139700"/>
                </a:lnTo>
                <a:lnTo>
                  <a:pt x="3272738" y="88900"/>
                </a:lnTo>
                <a:close/>
              </a:path>
              <a:path w="5958840" h="2540000">
                <a:moveTo>
                  <a:pt x="5214153" y="2501900"/>
                </a:moveTo>
                <a:lnTo>
                  <a:pt x="4133006" y="2501900"/>
                </a:lnTo>
                <a:lnTo>
                  <a:pt x="4184219" y="2514600"/>
                </a:lnTo>
                <a:lnTo>
                  <a:pt x="5165952" y="2514600"/>
                </a:lnTo>
                <a:lnTo>
                  <a:pt x="5214153" y="2501900"/>
                </a:lnTo>
                <a:close/>
              </a:path>
              <a:path w="5958840" h="2540000">
                <a:moveTo>
                  <a:pt x="5730983" y="2273300"/>
                </a:moveTo>
                <a:lnTo>
                  <a:pt x="3133142" y="2273300"/>
                </a:lnTo>
                <a:lnTo>
                  <a:pt x="3159297" y="2286000"/>
                </a:lnTo>
                <a:lnTo>
                  <a:pt x="3176335" y="2286000"/>
                </a:lnTo>
                <a:lnTo>
                  <a:pt x="3532375" y="2374900"/>
                </a:lnTo>
                <a:lnTo>
                  <a:pt x="3582075" y="2400300"/>
                </a:lnTo>
                <a:lnTo>
                  <a:pt x="3631744" y="2413000"/>
                </a:lnTo>
                <a:lnTo>
                  <a:pt x="3681411" y="2413000"/>
                </a:lnTo>
                <a:lnTo>
                  <a:pt x="3930703" y="2476500"/>
                </a:lnTo>
                <a:lnTo>
                  <a:pt x="3980954" y="2476500"/>
                </a:lnTo>
                <a:lnTo>
                  <a:pt x="4082077" y="2501900"/>
                </a:lnTo>
                <a:lnTo>
                  <a:pt x="5261789" y="2501900"/>
                </a:lnTo>
                <a:lnTo>
                  <a:pt x="5354729" y="2476500"/>
                </a:lnTo>
                <a:lnTo>
                  <a:pt x="5405422" y="2451100"/>
                </a:lnTo>
                <a:lnTo>
                  <a:pt x="5454938" y="2438400"/>
                </a:lnTo>
                <a:lnTo>
                  <a:pt x="5503124" y="2413000"/>
                </a:lnTo>
                <a:lnTo>
                  <a:pt x="5549824" y="2387600"/>
                </a:lnTo>
                <a:lnTo>
                  <a:pt x="5594884" y="2374900"/>
                </a:lnTo>
                <a:lnTo>
                  <a:pt x="5638147" y="2336800"/>
                </a:lnTo>
                <a:lnTo>
                  <a:pt x="5679460" y="2311400"/>
                </a:lnTo>
                <a:lnTo>
                  <a:pt x="5718668" y="2286000"/>
                </a:lnTo>
                <a:lnTo>
                  <a:pt x="5730983" y="2273300"/>
                </a:lnTo>
                <a:close/>
              </a:path>
              <a:path w="5958840" h="2540000">
                <a:moveTo>
                  <a:pt x="2319754" y="2311400"/>
                </a:moveTo>
                <a:lnTo>
                  <a:pt x="2270658" y="2324100"/>
                </a:lnTo>
                <a:lnTo>
                  <a:pt x="2289672" y="2324100"/>
                </a:lnTo>
                <a:lnTo>
                  <a:pt x="2319754" y="2311400"/>
                </a:lnTo>
                <a:close/>
              </a:path>
              <a:path w="5958840" h="2540000">
                <a:moveTo>
                  <a:pt x="2342119" y="2311400"/>
                </a:moveTo>
                <a:lnTo>
                  <a:pt x="2319754" y="2311400"/>
                </a:lnTo>
                <a:lnTo>
                  <a:pt x="2289672" y="2324100"/>
                </a:lnTo>
                <a:lnTo>
                  <a:pt x="2318669" y="2324100"/>
                </a:lnTo>
                <a:lnTo>
                  <a:pt x="2342119" y="2311400"/>
                </a:lnTo>
                <a:close/>
              </a:path>
              <a:path w="5958840" h="2540000">
                <a:moveTo>
                  <a:pt x="5825523" y="1244600"/>
                </a:moveTo>
                <a:lnTo>
                  <a:pt x="1034014" y="1244600"/>
                </a:lnTo>
                <a:lnTo>
                  <a:pt x="1034348" y="1257300"/>
                </a:lnTo>
                <a:lnTo>
                  <a:pt x="1034430" y="1270000"/>
                </a:lnTo>
                <a:lnTo>
                  <a:pt x="5841723" y="1270000"/>
                </a:lnTo>
                <a:lnTo>
                  <a:pt x="5825523" y="1244600"/>
                </a:lnTo>
                <a:close/>
              </a:path>
              <a:path w="5958840" h="2540000">
                <a:moveTo>
                  <a:pt x="3124791" y="63500"/>
                </a:moveTo>
                <a:lnTo>
                  <a:pt x="1528092" y="63500"/>
                </a:lnTo>
                <a:lnTo>
                  <a:pt x="1436312" y="88900"/>
                </a:lnTo>
                <a:lnTo>
                  <a:pt x="3223507" y="88900"/>
                </a:lnTo>
                <a:lnTo>
                  <a:pt x="3124791" y="63500"/>
                </a:lnTo>
                <a:close/>
              </a:path>
              <a:path w="5958840" h="2540000">
                <a:moveTo>
                  <a:pt x="2926461" y="38100"/>
                </a:moveTo>
                <a:lnTo>
                  <a:pt x="1677090" y="38100"/>
                </a:lnTo>
                <a:lnTo>
                  <a:pt x="1577694" y="63500"/>
                </a:lnTo>
                <a:lnTo>
                  <a:pt x="3075313" y="63500"/>
                </a:lnTo>
                <a:lnTo>
                  <a:pt x="3025763" y="50800"/>
                </a:lnTo>
                <a:lnTo>
                  <a:pt x="2976144" y="50800"/>
                </a:lnTo>
                <a:lnTo>
                  <a:pt x="2926461" y="38100"/>
                </a:lnTo>
                <a:close/>
              </a:path>
              <a:path w="5958840" h="2540000">
                <a:moveTo>
                  <a:pt x="2826922" y="25400"/>
                </a:moveTo>
                <a:lnTo>
                  <a:pt x="1776709" y="25400"/>
                </a:lnTo>
                <a:lnTo>
                  <a:pt x="1726873" y="38100"/>
                </a:lnTo>
                <a:lnTo>
                  <a:pt x="2876719" y="38100"/>
                </a:lnTo>
                <a:lnTo>
                  <a:pt x="2826922" y="25400"/>
                </a:lnTo>
                <a:close/>
              </a:path>
              <a:path w="5958840" h="2540000">
                <a:moveTo>
                  <a:pt x="2727183" y="12700"/>
                </a:moveTo>
                <a:lnTo>
                  <a:pt x="1926475" y="12700"/>
                </a:lnTo>
                <a:lnTo>
                  <a:pt x="1876514" y="25400"/>
                </a:lnTo>
                <a:lnTo>
                  <a:pt x="2777075" y="25400"/>
                </a:lnTo>
                <a:lnTo>
                  <a:pt x="2727183" y="12700"/>
                </a:lnTo>
                <a:close/>
              </a:path>
              <a:path w="5958840" h="2540000">
                <a:moveTo>
                  <a:pt x="2527250" y="0"/>
                </a:moveTo>
                <a:lnTo>
                  <a:pt x="2076537" y="0"/>
                </a:lnTo>
                <a:lnTo>
                  <a:pt x="2026491" y="12700"/>
                </a:lnTo>
                <a:lnTo>
                  <a:pt x="2577278" y="12700"/>
                </a:lnTo>
                <a:lnTo>
                  <a:pt x="252725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5768" y="5023075"/>
            <a:ext cx="916956" cy="113157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55768" y="6813598"/>
            <a:ext cx="916956" cy="113157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251301"/>
            <a:ext cx="14356080" cy="617855"/>
          </a:xfrm>
          <a:custGeom>
            <a:avLst/>
            <a:gdLst/>
            <a:ahLst/>
            <a:cxnLst/>
            <a:rect l="l" t="t" r="r" b="b"/>
            <a:pathLst>
              <a:path w="14356080" h="617855">
                <a:moveTo>
                  <a:pt x="14355583" y="0"/>
                </a:moveTo>
                <a:lnTo>
                  <a:pt x="0" y="0"/>
                </a:lnTo>
                <a:lnTo>
                  <a:pt x="0" y="617782"/>
                </a:lnTo>
                <a:lnTo>
                  <a:pt x="14355583" y="617782"/>
                </a:lnTo>
                <a:lnTo>
                  <a:pt x="14355583" y="0"/>
                </a:lnTo>
                <a:close/>
              </a:path>
            </a:pathLst>
          </a:custGeom>
          <a:solidFill>
            <a:srgbClr val="C6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832" y="422659"/>
            <a:ext cx="12829808" cy="32716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170893" y="1683438"/>
            <a:ext cx="2514600" cy="356870"/>
          </a:xfrm>
          <a:custGeom>
            <a:avLst/>
            <a:gdLst/>
            <a:ahLst/>
            <a:cxnLst/>
            <a:rect l="l" t="t" r="r" b="b"/>
            <a:pathLst>
              <a:path w="2514600" h="356869">
                <a:moveTo>
                  <a:pt x="2366660" y="0"/>
                </a:moveTo>
                <a:lnTo>
                  <a:pt x="2326180" y="5291"/>
                </a:lnTo>
                <a:lnTo>
                  <a:pt x="2290380" y="21161"/>
                </a:lnTo>
                <a:lnTo>
                  <a:pt x="2260539" y="47064"/>
                </a:lnTo>
                <a:lnTo>
                  <a:pt x="2237963" y="82437"/>
                </a:lnTo>
                <a:lnTo>
                  <a:pt x="2223751" y="126418"/>
                </a:lnTo>
                <a:lnTo>
                  <a:pt x="2219010" y="178151"/>
                </a:lnTo>
                <a:lnTo>
                  <a:pt x="2220196" y="204989"/>
                </a:lnTo>
                <a:lnTo>
                  <a:pt x="2229674" y="252847"/>
                </a:lnTo>
                <a:lnTo>
                  <a:pt x="2248343" y="292743"/>
                </a:lnTo>
                <a:lnTo>
                  <a:pt x="2274552" y="323379"/>
                </a:lnTo>
                <a:lnTo>
                  <a:pt x="2307697" y="344402"/>
                </a:lnTo>
                <a:lnTo>
                  <a:pt x="2345833" y="354981"/>
                </a:lnTo>
                <a:lnTo>
                  <a:pt x="2366660" y="356303"/>
                </a:lnTo>
                <a:lnTo>
                  <a:pt x="2387482" y="354981"/>
                </a:lnTo>
                <a:lnTo>
                  <a:pt x="2425618" y="344402"/>
                </a:lnTo>
                <a:lnTo>
                  <a:pt x="2458763" y="323379"/>
                </a:lnTo>
                <a:lnTo>
                  <a:pt x="2484968" y="292743"/>
                </a:lnTo>
                <a:lnTo>
                  <a:pt x="2487092" y="288881"/>
                </a:lnTo>
                <a:lnTo>
                  <a:pt x="2366660" y="288881"/>
                </a:lnTo>
                <a:lnTo>
                  <a:pt x="2351969" y="287190"/>
                </a:lnTo>
                <a:lnTo>
                  <a:pt x="2317688" y="261814"/>
                </a:lnTo>
                <a:lnTo>
                  <a:pt x="2300843" y="204602"/>
                </a:lnTo>
                <a:lnTo>
                  <a:pt x="2299720" y="178151"/>
                </a:lnTo>
                <a:lnTo>
                  <a:pt x="2300843" y="151702"/>
                </a:lnTo>
                <a:lnTo>
                  <a:pt x="2309827" y="109871"/>
                </a:lnTo>
                <a:lnTo>
                  <a:pt x="2338911" y="74190"/>
                </a:lnTo>
                <a:lnTo>
                  <a:pt x="2366660" y="67422"/>
                </a:lnTo>
                <a:lnTo>
                  <a:pt x="2487089" y="67422"/>
                </a:lnTo>
                <a:lnTo>
                  <a:pt x="2484968" y="63565"/>
                </a:lnTo>
                <a:lnTo>
                  <a:pt x="2458763" y="32929"/>
                </a:lnTo>
                <a:lnTo>
                  <a:pt x="2425618" y="11904"/>
                </a:lnTo>
                <a:lnTo>
                  <a:pt x="2387482" y="1323"/>
                </a:lnTo>
                <a:lnTo>
                  <a:pt x="2366660" y="0"/>
                </a:lnTo>
                <a:close/>
              </a:path>
              <a:path w="2514600" h="356869">
                <a:moveTo>
                  <a:pt x="2487089" y="67422"/>
                </a:moveTo>
                <a:lnTo>
                  <a:pt x="2366660" y="67422"/>
                </a:lnTo>
                <a:lnTo>
                  <a:pt x="2381560" y="69114"/>
                </a:lnTo>
                <a:lnTo>
                  <a:pt x="2394770" y="74190"/>
                </a:lnTo>
                <a:lnTo>
                  <a:pt x="2423978" y="109871"/>
                </a:lnTo>
                <a:lnTo>
                  <a:pt x="2432951" y="151702"/>
                </a:lnTo>
                <a:lnTo>
                  <a:pt x="2434072" y="178151"/>
                </a:lnTo>
                <a:lnTo>
                  <a:pt x="2432951" y="204602"/>
                </a:lnTo>
                <a:lnTo>
                  <a:pt x="2423978" y="246435"/>
                </a:lnTo>
                <a:lnTo>
                  <a:pt x="2394770" y="282117"/>
                </a:lnTo>
                <a:lnTo>
                  <a:pt x="2366660" y="288881"/>
                </a:lnTo>
                <a:lnTo>
                  <a:pt x="2487092" y="288881"/>
                </a:lnTo>
                <a:lnTo>
                  <a:pt x="2503636" y="252847"/>
                </a:lnTo>
                <a:lnTo>
                  <a:pt x="2513114" y="204989"/>
                </a:lnTo>
                <a:lnTo>
                  <a:pt x="2514300" y="178151"/>
                </a:lnTo>
                <a:lnTo>
                  <a:pt x="2513114" y="151317"/>
                </a:lnTo>
                <a:lnTo>
                  <a:pt x="2509559" y="126418"/>
                </a:lnTo>
                <a:lnTo>
                  <a:pt x="2503636" y="103457"/>
                </a:lnTo>
                <a:lnTo>
                  <a:pt x="2495348" y="82437"/>
                </a:lnTo>
                <a:lnTo>
                  <a:pt x="2487089" y="67422"/>
                </a:lnTo>
                <a:close/>
              </a:path>
              <a:path w="2514600" h="356869">
                <a:moveTo>
                  <a:pt x="2032503" y="0"/>
                </a:moveTo>
                <a:lnTo>
                  <a:pt x="1992023" y="5291"/>
                </a:lnTo>
                <a:lnTo>
                  <a:pt x="1956223" y="21161"/>
                </a:lnTo>
                <a:lnTo>
                  <a:pt x="1926382" y="47064"/>
                </a:lnTo>
                <a:lnTo>
                  <a:pt x="1903805" y="82437"/>
                </a:lnTo>
                <a:lnTo>
                  <a:pt x="1889599" y="126418"/>
                </a:lnTo>
                <a:lnTo>
                  <a:pt x="1884864" y="178151"/>
                </a:lnTo>
                <a:lnTo>
                  <a:pt x="1886047" y="204989"/>
                </a:lnTo>
                <a:lnTo>
                  <a:pt x="1895518" y="252847"/>
                </a:lnTo>
                <a:lnTo>
                  <a:pt x="1914185" y="292743"/>
                </a:lnTo>
                <a:lnTo>
                  <a:pt x="1940395" y="323379"/>
                </a:lnTo>
                <a:lnTo>
                  <a:pt x="1973540" y="344402"/>
                </a:lnTo>
                <a:lnTo>
                  <a:pt x="2011676" y="354981"/>
                </a:lnTo>
                <a:lnTo>
                  <a:pt x="2032503" y="356303"/>
                </a:lnTo>
                <a:lnTo>
                  <a:pt x="2053324" y="354981"/>
                </a:lnTo>
                <a:lnTo>
                  <a:pt x="2091461" y="344402"/>
                </a:lnTo>
                <a:lnTo>
                  <a:pt x="2124605" y="323379"/>
                </a:lnTo>
                <a:lnTo>
                  <a:pt x="2150811" y="292743"/>
                </a:lnTo>
                <a:lnTo>
                  <a:pt x="2152934" y="288881"/>
                </a:lnTo>
                <a:lnTo>
                  <a:pt x="2032503" y="288881"/>
                </a:lnTo>
                <a:lnTo>
                  <a:pt x="2017811" y="287190"/>
                </a:lnTo>
                <a:lnTo>
                  <a:pt x="1983531" y="261814"/>
                </a:lnTo>
                <a:lnTo>
                  <a:pt x="1966687" y="204602"/>
                </a:lnTo>
                <a:lnTo>
                  <a:pt x="1965563" y="178151"/>
                </a:lnTo>
                <a:lnTo>
                  <a:pt x="1966687" y="151702"/>
                </a:lnTo>
                <a:lnTo>
                  <a:pt x="1975674" y="109871"/>
                </a:lnTo>
                <a:lnTo>
                  <a:pt x="2004754" y="74190"/>
                </a:lnTo>
                <a:lnTo>
                  <a:pt x="2032503" y="67422"/>
                </a:lnTo>
                <a:lnTo>
                  <a:pt x="2152932" y="67422"/>
                </a:lnTo>
                <a:lnTo>
                  <a:pt x="2150811" y="63565"/>
                </a:lnTo>
                <a:lnTo>
                  <a:pt x="2124605" y="32929"/>
                </a:lnTo>
                <a:lnTo>
                  <a:pt x="2091461" y="11904"/>
                </a:lnTo>
                <a:lnTo>
                  <a:pt x="2053324" y="1323"/>
                </a:lnTo>
                <a:lnTo>
                  <a:pt x="2032503" y="0"/>
                </a:lnTo>
                <a:close/>
              </a:path>
              <a:path w="2514600" h="356869">
                <a:moveTo>
                  <a:pt x="2152932" y="67422"/>
                </a:moveTo>
                <a:lnTo>
                  <a:pt x="2032503" y="67422"/>
                </a:lnTo>
                <a:lnTo>
                  <a:pt x="2047403" y="69114"/>
                </a:lnTo>
                <a:lnTo>
                  <a:pt x="2060612" y="74190"/>
                </a:lnTo>
                <a:lnTo>
                  <a:pt x="2089821" y="109871"/>
                </a:lnTo>
                <a:lnTo>
                  <a:pt x="2098793" y="151702"/>
                </a:lnTo>
                <a:lnTo>
                  <a:pt x="2099915" y="178151"/>
                </a:lnTo>
                <a:lnTo>
                  <a:pt x="2098793" y="204602"/>
                </a:lnTo>
                <a:lnTo>
                  <a:pt x="2089821" y="246435"/>
                </a:lnTo>
                <a:lnTo>
                  <a:pt x="2060612" y="282117"/>
                </a:lnTo>
                <a:lnTo>
                  <a:pt x="2032503" y="288881"/>
                </a:lnTo>
                <a:lnTo>
                  <a:pt x="2152934" y="288881"/>
                </a:lnTo>
                <a:lnTo>
                  <a:pt x="2169479" y="252847"/>
                </a:lnTo>
                <a:lnTo>
                  <a:pt x="2178957" y="204989"/>
                </a:lnTo>
                <a:lnTo>
                  <a:pt x="2180143" y="178151"/>
                </a:lnTo>
                <a:lnTo>
                  <a:pt x="2178957" y="151317"/>
                </a:lnTo>
                <a:lnTo>
                  <a:pt x="2175402" y="126418"/>
                </a:lnTo>
                <a:lnTo>
                  <a:pt x="2169479" y="103457"/>
                </a:lnTo>
                <a:lnTo>
                  <a:pt x="2161190" y="82437"/>
                </a:lnTo>
                <a:lnTo>
                  <a:pt x="2152932" y="67422"/>
                </a:lnTo>
                <a:close/>
              </a:path>
              <a:path w="2514600" h="356869">
                <a:moveTo>
                  <a:pt x="1698346" y="0"/>
                </a:moveTo>
                <a:lnTo>
                  <a:pt x="1657869" y="5291"/>
                </a:lnTo>
                <a:lnTo>
                  <a:pt x="1622065" y="21161"/>
                </a:lnTo>
                <a:lnTo>
                  <a:pt x="1592225" y="47064"/>
                </a:lnTo>
                <a:lnTo>
                  <a:pt x="1569648" y="82437"/>
                </a:lnTo>
                <a:lnTo>
                  <a:pt x="1555442" y="126418"/>
                </a:lnTo>
                <a:lnTo>
                  <a:pt x="1550706" y="178151"/>
                </a:lnTo>
                <a:lnTo>
                  <a:pt x="1551890" y="204989"/>
                </a:lnTo>
                <a:lnTo>
                  <a:pt x="1561361" y="252847"/>
                </a:lnTo>
                <a:lnTo>
                  <a:pt x="1580028" y="292743"/>
                </a:lnTo>
                <a:lnTo>
                  <a:pt x="1606237" y="323379"/>
                </a:lnTo>
                <a:lnTo>
                  <a:pt x="1639384" y="344402"/>
                </a:lnTo>
                <a:lnTo>
                  <a:pt x="1677523" y="354981"/>
                </a:lnTo>
                <a:lnTo>
                  <a:pt x="1698346" y="356303"/>
                </a:lnTo>
                <a:lnTo>
                  <a:pt x="1719163" y="354981"/>
                </a:lnTo>
                <a:lnTo>
                  <a:pt x="1757302" y="344402"/>
                </a:lnTo>
                <a:lnTo>
                  <a:pt x="1790448" y="323379"/>
                </a:lnTo>
                <a:lnTo>
                  <a:pt x="1816653" y="292743"/>
                </a:lnTo>
                <a:lnTo>
                  <a:pt x="1818777" y="288881"/>
                </a:lnTo>
                <a:lnTo>
                  <a:pt x="1698346" y="288881"/>
                </a:lnTo>
                <a:lnTo>
                  <a:pt x="1683658" y="287190"/>
                </a:lnTo>
                <a:lnTo>
                  <a:pt x="1649373" y="261814"/>
                </a:lnTo>
                <a:lnTo>
                  <a:pt x="1632539" y="204602"/>
                </a:lnTo>
                <a:lnTo>
                  <a:pt x="1631416" y="178151"/>
                </a:lnTo>
                <a:lnTo>
                  <a:pt x="1632539" y="151702"/>
                </a:lnTo>
                <a:lnTo>
                  <a:pt x="1641518" y="109871"/>
                </a:lnTo>
                <a:lnTo>
                  <a:pt x="1670600" y="74190"/>
                </a:lnTo>
                <a:lnTo>
                  <a:pt x="1698346" y="67422"/>
                </a:lnTo>
                <a:lnTo>
                  <a:pt x="1818774" y="67422"/>
                </a:lnTo>
                <a:lnTo>
                  <a:pt x="1816653" y="63565"/>
                </a:lnTo>
                <a:lnTo>
                  <a:pt x="1790448" y="32929"/>
                </a:lnTo>
                <a:lnTo>
                  <a:pt x="1757302" y="11904"/>
                </a:lnTo>
                <a:lnTo>
                  <a:pt x="1719163" y="1323"/>
                </a:lnTo>
                <a:lnTo>
                  <a:pt x="1698346" y="0"/>
                </a:lnTo>
                <a:close/>
              </a:path>
              <a:path w="2514600" h="356869">
                <a:moveTo>
                  <a:pt x="1818774" y="67422"/>
                </a:moveTo>
                <a:lnTo>
                  <a:pt x="1698346" y="67422"/>
                </a:lnTo>
                <a:lnTo>
                  <a:pt x="1713245" y="69114"/>
                </a:lnTo>
                <a:lnTo>
                  <a:pt x="1726453" y="74190"/>
                </a:lnTo>
                <a:lnTo>
                  <a:pt x="1755659" y="109871"/>
                </a:lnTo>
                <a:lnTo>
                  <a:pt x="1764636" y="151702"/>
                </a:lnTo>
                <a:lnTo>
                  <a:pt x="1765757" y="178151"/>
                </a:lnTo>
                <a:lnTo>
                  <a:pt x="1764636" y="204602"/>
                </a:lnTo>
                <a:lnTo>
                  <a:pt x="1755659" y="246435"/>
                </a:lnTo>
                <a:lnTo>
                  <a:pt x="1726453" y="282117"/>
                </a:lnTo>
                <a:lnTo>
                  <a:pt x="1698346" y="288881"/>
                </a:lnTo>
                <a:lnTo>
                  <a:pt x="1818777" y="288881"/>
                </a:lnTo>
                <a:lnTo>
                  <a:pt x="1835320" y="252847"/>
                </a:lnTo>
                <a:lnTo>
                  <a:pt x="1844791" y="204989"/>
                </a:lnTo>
                <a:lnTo>
                  <a:pt x="1845975" y="178151"/>
                </a:lnTo>
                <a:lnTo>
                  <a:pt x="1844791" y="151317"/>
                </a:lnTo>
                <a:lnTo>
                  <a:pt x="1841239" y="126418"/>
                </a:lnTo>
                <a:lnTo>
                  <a:pt x="1835320" y="103457"/>
                </a:lnTo>
                <a:lnTo>
                  <a:pt x="1827033" y="82437"/>
                </a:lnTo>
                <a:lnTo>
                  <a:pt x="1818774" y="67422"/>
                </a:lnTo>
                <a:close/>
              </a:path>
              <a:path w="2514600" h="356869">
                <a:moveTo>
                  <a:pt x="1224915" y="0"/>
                </a:moveTo>
                <a:lnTo>
                  <a:pt x="1184431" y="5291"/>
                </a:lnTo>
                <a:lnTo>
                  <a:pt x="1148635" y="21161"/>
                </a:lnTo>
                <a:lnTo>
                  <a:pt x="1118790" y="47064"/>
                </a:lnTo>
                <a:lnTo>
                  <a:pt x="1096217" y="82437"/>
                </a:lnTo>
                <a:lnTo>
                  <a:pt x="1082006" y="126418"/>
                </a:lnTo>
                <a:lnTo>
                  <a:pt x="1077265" y="178151"/>
                </a:lnTo>
                <a:lnTo>
                  <a:pt x="1078451" y="204989"/>
                </a:lnTo>
                <a:lnTo>
                  <a:pt x="1087929" y="252847"/>
                </a:lnTo>
                <a:lnTo>
                  <a:pt x="1106596" y="292743"/>
                </a:lnTo>
                <a:lnTo>
                  <a:pt x="1132802" y="323379"/>
                </a:lnTo>
                <a:lnTo>
                  <a:pt x="1165947" y="344402"/>
                </a:lnTo>
                <a:lnTo>
                  <a:pt x="1204086" y="354981"/>
                </a:lnTo>
                <a:lnTo>
                  <a:pt x="1224915" y="356303"/>
                </a:lnTo>
                <a:lnTo>
                  <a:pt x="1245736" y="354981"/>
                </a:lnTo>
                <a:lnTo>
                  <a:pt x="1283868" y="344402"/>
                </a:lnTo>
                <a:lnTo>
                  <a:pt x="1317011" y="323379"/>
                </a:lnTo>
                <a:lnTo>
                  <a:pt x="1343218" y="292743"/>
                </a:lnTo>
                <a:lnTo>
                  <a:pt x="1345343" y="288881"/>
                </a:lnTo>
                <a:lnTo>
                  <a:pt x="1224915" y="288881"/>
                </a:lnTo>
                <a:lnTo>
                  <a:pt x="1210223" y="287190"/>
                </a:lnTo>
                <a:lnTo>
                  <a:pt x="1175943" y="261814"/>
                </a:lnTo>
                <a:lnTo>
                  <a:pt x="1159098" y="204602"/>
                </a:lnTo>
                <a:lnTo>
                  <a:pt x="1157975" y="178151"/>
                </a:lnTo>
                <a:lnTo>
                  <a:pt x="1159098" y="151702"/>
                </a:lnTo>
                <a:lnTo>
                  <a:pt x="1168082" y="109871"/>
                </a:lnTo>
                <a:lnTo>
                  <a:pt x="1197166" y="74190"/>
                </a:lnTo>
                <a:lnTo>
                  <a:pt x="1224915" y="67422"/>
                </a:lnTo>
                <a:lnTo>
                  <a:pt x="1345340" y="67422"/>
                </a:lnTo>
                <a:lnTo>
                  <a:pt x="1343218" y="63565"/>
                </a:lnTo>
                <a:lnTo>
                  <a:pt x="1317011" y="32929"/>
                </a:lnTo>
                <a:lnTo>
                  <a:pt x="1283868" y="11904"/>
                </a:lnTo>
                <a:lnTo>
                  <a:pt x="1245736" y="1323"/>
                </a:lnTo>
                <a:lnTo>
                  <a:pt x="1224915" y="0"/>
                </a:lnTo>
                <a:close/>
              </a:path>
              <a:path w="2514600" h="356869">
                <a:moveTo>
                  <a:pt x="1345340" y="67422"/>
                </a:moveTo>
                <a:lnTo>
                  <a:pt x="1224915" y="67422"/>
                </a:lnTo>
                <a:lnTo>
                  <a:pt x="1239810" y="69114"/>
                </a:lnTo>
                <a:lnTo>
                  <a:pt x="1253019" y="74190"/>
                </a:lnTo>
                <a:lnTo>
                  <a:pt x="1282224" y="109871"/>
                </a:lnTo>
                <a:lnTo>
                  <a:pt x="1291204" y="151702"/>
                </a:lnTo>
                <a:lnTo>
                  <a:pt x="1292327" y="178151"/>
                </a:lnTo>
                <a:lnTo>
                  <a:pt x="1291204" y="204602"/>
                </a:lnTo>
                <a:lnTo>
                  <a:pt x="1282224" y="246435"/>
                </a:lnTo>
                <a:lnTo>
                  <a:pt x="1253019" y="282117"/>
                </a:lnTo>
                <a:lnTo>
                  <a:pt x="1224915" y="288881"/>
                </a:lnTo>
                <a:lnTo>
                  <a:pt x="1345343" y="288881"/>
                </a:lnTo>
                <a:lnTo>
                  <a:pt x="1361891" y="252847"/>
                </a:lnTo>
                <a:lnTo>
                  <a:pt x="1371369" y="204989"/>
                </a:lnTo>
                <a:lnTo>
                  <a:pt x="1372555" y="178151"/>
                </a:lnTo>
                <a:lnTo>
                  <a:pt x="1371369" y="151317"/>
                </a:lnTo>
                <a:lnTo>
                  <a:pt x="1367814" y="126418"/>
                </a:lnTo>
                <a:lnTo>
                  <a:pt x="1361891" y="103457"/>
                </a:lnTo>
                <a:lnTo>
                  <a:pt x="1353602" y="82437"/>
                </a:lnTo>
                <a:lnTo>
                  <a:pt x="1345340" y="67422"/>
                </a:lnTo>
                <a:close/>
              </a:path>
              <a:path w="2514600" h="356869">
                <a:moveTo>
                  <a:pt x="890758" y="0"/>
                </a:moveTo>
                <a:lnTo>
                  <a:pt x="850273" y="5291"/>
                </a:lnTo>
                <a:lnTo>
                  <a:pt x="814477" y="21161"/>
                </a:lnTo>
                <a:lnTo>
                  <a:pt x="784633" y="47064"/>
                </a:lnTo>
                <a:lnTo>
                  <a:pt x="762060" y="82437"/>
                </a:lnTo>
                <a:lnTo>
                  <a:pt x="747848" y="126418"/>
                </a:lnTo>
                <a:lnTo>
                  <a:pt x="743108" y="178151"/>
                </a:lnTo>
                <a:lnTo>
                  <a:pt x="744293" y="204989"/>
                </a:lnTo>
                <a:lnTo>
                  <a:pt x="753771" y="252847"/>
                </a:lnTo>
                <a:lnTo>
                  <a:pt x="772438" y="292743"/>
                </a:lnTo>
                <a:lnTo>
                  <a:pt x="798645" y="323379"/>
                </a:lnTo>
                <a:lnTo>
                  <a:pt x="831790" y="344402"/>
                </a:lnTo>
                <a:lnTo>
                  <a:pt x="869929" y="354981"/>
                </a:lnTo>
                <a:lnTo>
                  <a:pt x="890758" y="356303"/>
                </a:lnTo>
                <a:lnTo>
                  <a:pt x="911574" y="354981"/>
                </a:lnTo>
                <a:lnTo>
                  <a:pt x="949709" y="344402"/>
                </a:lnTo>
                <a:lnTo>
                  <a:pt x="982856" y="323379"/>
                </a:lnTo>
                <a:lnTo>
                  <a:pt x="1009065" y="292743"/>
                </a:lnTo>
                <a:lnTo>
                  <a:pt x="1011189" y="288881"/>
                </a:lnTo>
                <a:lnTo>
                  <a:pt x="890758" y="288881"/>
                </a:lnTo>
                <a:lnTo>
                  <a:pt x="876066" y="287190"/>
                </a:lnTo>
                <a:lnTo>
                  <a:pt x="841785" y="261814"/>
                </a:lnTo>
                <a:lnTo>
                  <a:pt x="824940" y="204602"/>
                </a:lnTo>
                <a:lnTo>
                  <a:pt x="823817" y="178151"/>
                </a:lnTo>
                <a:lnTo>
                  <a:pt x="824940" y="151702"/>
                </a:lnTo>
                <a:lnTo>
                  <a:pt x="833924" y="109871"/>
                </a:lnTo>
                <a:lnTo>
                  <a:pt x="863009" y="74190"/>
                </a:lnTo>
                <a:lnTo>
                  <a:pt x="890758" y="67422"/>
                </a:lnTo>
                <a:lnTo>
                  <a:pt x="1011186" y="67422"/>
                </a:lnTo>
                <a:lnTo>
                  <a:pt x="1009065" y="63565"/>
                </a:lnTo>
                <a:lnTo>
                  <a:pt x="982856" y="32929"/>
                </a:lnTo>
                <a:lnTo>
                  <a:pt x="949709" y="11904"/>
                </a:lnTo>
                <a:lnTo>
                  <a:pt x="911574" y="1323"/>
                </a:lnTo>
                <a:lnTo>
                  <a:pt x="890758" y="0"/>
                </a:lnTo>
                <a:close/>
              </a:path>
              <a:path w="2514600" h="356869">
                <a:moveTo>
                  <a:pt x="1011186" y="67422"/>
                </a:moveTo>
                <a:lnTo>
                  <a:pt x="890758" y="67422"/>
                </a:lnTo>
                <a:lnTo>
                  <a:pt x="905657" y="69114"/>
                </a:lnTo>
                <a:lnTo>
                  <a:pt x="918866" y="74190"/>
                </a:lnTo>
                <a:lnTo>
                  <a:pt x="948067" y="109871"/>
                </a:lnTo>
                <a:lnTo>
                  <a:pt x="957046" y="151702"/>
                </a:lnTo>
                <a:lnTo>
                  <a:pt x="958169" y="178151"/>
                </a:lnTo>
                <a:lnTo>
                  <a:pt x="957046" y="204602"/>
                </a:lnTo>
                <a:lnTo>
                  <a:pt x="948067" y="246435"/>
                </a:lnTo>
                <a:lnTo>
                  <a:pt x="918866" y="282117"/>
                </a:lnTo>
                <a:lnTo>
                  <a:pt x="890758" y="288881"/>
                </a:lnTo>
                <a:lnTo>
                  <a:pt x="1011189" y="288881"/>
                </a:lnTo>
                <a:lnTo>
                  <a:pt x="1027732" y="252847"/>
                </a:lnTo>
                <a:lnTo>
                  <a:pt x="1037203" y="204989"/>
                </a:lnTo>
                <a:lnTo>
                  <a:pt x="1038387" y="178151"/>
                </a:lnTo>
                <a:lnTo>
                  <a:pt x="1037203" y="151317"/>
                </a:lnTo>
                <a:lnTo>
                  <a:pt x="1033651" y="126418"/>
                </a:lnTo>
                <a:lnTo>
                  <a:pt x="1027732" y="103457"/>
                </a:lnTo>
                <a:lnTo>
                  <a:pt x="1019445" y="82437"/>
                </a:lnTo>
                <a:lnTo>
                  <a:pt x="1011186" y="67422"/>
                </a:lnTo>
                <a:close/>
              </a:path>
              <a:path w="2514600" h="356869">
                <a:moveTo>
                  <a:pt x="467514" y="258369"/>
                </a:moveTo>
                <a:lnTo>
                  <a:pt x="436018" y="319393"/>
                </a:lnTo>
                <a:lnTo>
                  <a:pt x="448984" y="327744"/>
                </a:lnTo>
                <a:lnTo>
                  <a:pt x="463271" y="335081"/>
                </a:lnTo>
                <a:lnTo>
                  <a:pt x="513482" y="350900"/>
                </a:lnTo>
                <a:lnTo>
                  <a:pt x="567417" y="356303"/>
                </a:lnTo>
                <a:lnTo>
                  <a:pt x="590105" y="355333"/>
                </a:lnTo>
                <a:lnTo>
                  <a:pt x="629844" y="347578"/>
                </a:lnTo>
                <a:lnTo>
                  <a:pt x="675010" y="322713"/>
                </a:lnTo>
                <a:lnTo>
                  <a:pt x="700122" y="289373"/>
                </a:lnTo>
                <a:lnTo>
                  <a:pt x="565448" y="289373"/>
                </a:lnTo>
                <a:lnTo>
                  <a:pt x="552008" y="288866"/>
                </a:lnTo>
                <a:lnTo>
                  <a:pt x="512790" y="281247"/>
                </a:lnTo>
                <a:lnTo>
                  <a:pt x="477725" y="265335"/>
                </a:lnTo>
                <a:lnTo>
                  <a:pt x="467514" y="258369"/>
                </a:lnTo>
                <a:close/>
              </a:path>
              <a:path w="2514600" h="356869">
                <a:moveTo>
                  <a:pt x="689465" y="5905"/>
                </a:moveTo>
                <a:lnTo>
                  <a:pt x="479336" y="5905"/>
                </a:lnTo>
                <a:lnTo>
                  <a:pt x="461619" y="199805"/>
                </a:lnTo>
                <a:lnTo>
                  <a:pt x="549711" y="199805"/>
                </a:lnTo>
                <a:lnTo>
                  <a:pt x="570208" y="200513"/>
                </a:lnTo>
                <a:lnTo>
                  <a:pt x="611960" y="211124"/>
                </a:lnTo>
                <a:lnTo>
                  <a:pt x="629928" y="244589"/>
                </a:lnTo>
                <a:lnTo>
                  <a:pt x="628850" y="254588"/>
                </a:lnTo>
                <a:lnTo>
                  <a:pt x="592275" y="286420"/>
                </a:lnTo>
                <a:lnTo>
                  <a:pt x="565448" y="289373"/>
                </a:lnTo>
                <a:lnTo>
                  <a:pt x="700122" y="289373"/>
                </a:lnTo>
                <a:lnTo>
                  <a:pt x="701776" y="286186"/>
                </a:lnTo>
                <a:lnTo>
                  <a:pt x="706698" y="272210"/>
                </a:lnTo>
                <a:lnTo>
                  <a:pt x="709652" y="257525"/>
                </a:lnTo>
                <a:lnTo>
                  <a:pt x="710638" y="242128"/>
                </a:lnTo>
                <a:lnTo>
                  <a:pt x="708468" y="218999"/>
                </a:lnTo>
                <a:lnTo>
                  <a:pt x="691117" y="180121"/>
                </a:lnTo>
                <a:lnTo>
                  <a:pt x="656204" y="151671"/>
                </a:lnTo>
                <a:lnTo>
                  <a:pt x="602439" y="137151"/>
                </a:lnTo>
                <a:lnTo>
                  <a:pt x="568412" y="135336"/>
                </a:lnTo>
                <a:lnTo>
                  <a:pt x="540350" y="135336"/>
                </a:lnTo>
                <a:lnTo>
                  <a:pt x="545773" y="69882"/>
                </a:lnTo>
                <a:lnTo>
                  <a:pt x="689465" y="69882"/>
                </a:lnTo>
                <a:lnTo>
                  <a:pt x="689465" y="5905"/>
                </a:lnTo>
                <a:close/>
              </a:path>
              <a:path w="2514600" h="356869">
                <a:moveTo>
                  <a:pt x="31004" y="258369"/>
                </a:moveTo>
                <a:lnTo>
                  <a:pt x="0" y="319393"/>
                </a:lnTo>
                <a:lnTo>
                  <a:pt x="12959" y="327744"/>
                </a:lnTo>
                <a:lnTo>
                  <a:pt x="27243" y="335081"/>
                </a:lnTo>
                <a:lnTo>
                  <a:pt x="77456" y="350900"/>
                </a:lnTo>
                <a:lnTo>
                  <a:pt x="131388" y="356303"/>
                </a:lnTo>
                <a:lnTo>
                  <a:pt x="153860" y="355349"/>
                </a:lnTo>
                <a:lnTo>
                  <a:pt x="193357" y="347720"/>
                </a:lnTo>
                <a:lnTo>
                  <a:pt x="238488" y="323272"/>
                </a:lnTo>
                <a:lnTo>
                  <a:pt x="264243" y="289373"/>
                </a:lnTo>
                <a:lnTo>
                  <a:pt x="129430" y="289373"/>
                </a:lnTo>
                <a:lnTo>
                  <a:pt x="115970" y="288866"/>
                </a:lnTo>
                <a:lnTo>
                  <a:pt x="76521" y="281247"/>
                </a:lnTo>
                <a:lnTo>
                  <a:pt x="41224" y="265335"/>
                </a:lnTo>
                <a:lnTo>
                  <a:pt x="31004" y="258369"/>
                </a:lnTo>
                <a:close/>
              </a:path>
              <a:path w="2514600" h="356869">
                <a:moveTo>
                  <a:pt x="258358" y="5905"/>
                </a:moveTo>
                <a:lnTo>
                  <a:pt x="17214" y="5905"/>
                </a:lnTo>
                <a:lnTo>
                  <a:pt x="17214" y="69882"/>
                </a:lnTo>
                <a:lnTo>
                  <a:pt x="163869" y="69882"/>
                </a:lnTo>
                <a:lnTo>
                  <a:pt x="93002" y="150100"/>
                </a:lnTo>
                <a:lnTo>
                  <a:pt x="93002" y="202758"/>
                </a:lnTo>
                <a:lnTo>
                  <a:pt x="129430" y="202758"/>
                </a:lnTo>
                <a:lnTo>
                  <a:pt x="157626" y="205404"/>
                </a:lnTo>
                <a:lnTo>
                  <a:pt x="177770" y="213341"/>
                </a:lnTo>
                <a:lnTo>
                  <a:pt x="189859" y="226568"/>
                </a:lnTo>
                <a:lnTo>
                  <a:pt x="193889" y="245081"/>
                </a:lnTo>
                <a:lnTo>
                  <a:pt x="192813" y="255066"/>
                </a:lnTo>
                <a:lnTo>
                  <a:pt x="156241" y="286482"/>
                </a:lnTo>
                <a:lnTo>
                  <a:pt x="129430" y="289373"/>
                </a:lnTo>
                <a:lnTo>
                  <a:pt x="264243" y="289373"/>
                </a:lnTo>
                <a:lnTo>
                  <a:pt x="265249" y="287481"/>
                </a:lnTo>
                <a:lnTo>
                  <a:pt x="270171" y="273935"/>
                </a:lnTo>
                <a:lnTo>
                  <a:pt x="273123" y="259802"/>
                </a:lnTo>
                <a:lnTo>
                  <a:pt x="274106" y="245081"/>
                </a:lnTo>
                <a:lnTo>
                  <a:pt x="272600" y="226428"/>
                </a:lnTo>
                <a:lnTo>
                  <a:pt x="250002" y="179868"/>
                </a:lnTo>
                <a:lnTo>
                  <a:pt x="201917" y="151039"/>
                </a:lnTo>
                <a:lnTo>
                  <a:pt x="180612" y="146163"/>
                </a:lnTo>
                <a:lnTo>
                  <a:pt x="258358" y="57579"/>
                </a:lnTo>
                <a:lnTo>
                  <a:pt x="258358" y="5905"/>
                </a:lnTo>
                <a:close/>
              </a:path>
            </a:pathLst>
          </a:custGeom>
          <a:solidFill>
            <a:srgbClr val="C6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5006" y="2249693"/>
            <a:ext cx="2448124" cy="210339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201565" y="2560662"/>
            <a:ext cx="2107565" cy="294005"/>
          </a:xfrm>
          <a:custGeom>
            <a:avLst/>
            <a:gdLst/>
            <a:ahLst/>
            <a:cxnLst/>
            <a:rect l="l" t="t" r="r" b="b"/>
            <a:pathLst>
              <a:path w="2107565" h="294005">
                <a:moveTo>
                  <a:pt x="1975185" y="80175"/>
                </a:moveTo>
                <a:lnTo>
                  <a:pt x="1940443" y="80175"/>
                </a:lnTo>
                <a:lnTo>
                  <a:pt x="2005038" y="164246"/>
                </a:lnTo>
                <a:lnTo>
                  <a:pt x="1937208" y="252212"/>
                </a:lnTo>
                <a:lnTo>
                  <a:pt x="1971939" y="252212"/>
                </a:lnTo>
                <a:lnTo>
                  <a:pt x="2022252" y="186318"/>
                </a:lnTo>
                <a:lnTo>
                  <a:pt x="2055992" y="186318"/>
                </a:lnTo>
                <a:lnTo>
                  <a:pt x="2038807" y="164246"/>
                </a:lnTo>
                <a:lnTo>
                  <a:pt x="2055851" y="142173"/>
                </a:lnTo>
                <a:lnTo>
                  <a:pt x="2022577" y="142173"/>
                </a:lnTo>
                <a:lnTo>
                  <a:pt x="1975185" y="80175"/>
                </a:lnTo>
                <a:close/>
              </a:path>
              <a:path w="2107565" h="294005">
                <a:moveTo>
                  <a:pt x="2055992" y="186318"/>
                </a:moveTo>
                <a:lnTo>
                  <a:pt x="2022252" y="186318"/>
                </a:lnTo>
                <a:lnTo>
                  <a:pt x="2071915" y="252212"/>
                </a:lnTo>
                <a:lnTo>
                  <a:pt x="2107297" y="252212"/>
                </a:lnTo>
                <a:lnTo>
                  <a:pt x="2055992" y="186318"/>
                </a:lnTo>
                <a:close/>
              </a:path>
              <a:path w="2107565" h="294005">
                <a:moveTo>
                  <a:pt x="2103726" y="80175"/>
                </a:moveTo>
                <a:lnTo>
                  <a:pt x="2069633" y="80175"/>
                </a:lnTo>
                <a:lnTo>
                  <a:pt x="2022577" y="142173"/>
                </a:lnTo>
                <a:lnTo>
                  <a:pt x="2055851" y="142173"/>
                </a:lnTo>
                <a:lnTo>
                  <a:pt x="2103726" y="80175"/>
                </a:lnTo>
                <a:close/>
              </a:path>
              <a:path w="2107565" h="294005">
                <a:moveTo>
                  <a:pt x="1897277" y="105494"/>
                </a:moveTo>
                <a:lnTo>
                  <a:pt x="1831064" y="105494"/>
                </a:lnTo>
                <a:lnTo>
                  <a:pt x="1841731" y="106163"/>
                </a:lnTo>
                <a:lnTo>
                  <a:pt x="1851019" y="108172"/>
                </a:lnTo>
                <a:lnTo>
                  <a:pt x="1876416" y="137569"/>
                </a:lnTo>
                <a:lnTo>
                  <a:pt x="1877147" y="147042"/>
                </a:lnTo>
                <a:lnTo>
                  <a:pt x="1877147" y="153209"/>
                </a:lnTo>
                <a:lnTo>
                  <a:pt x="1827818" y="153209"/>
                </a:lnTo>
                <a:lnTo>
                  <a:pt x="1811020" y="154071"/>
                </a:lnTo>
                <a:lnTo>
                  <a:pt x="1767986" y="174459"/>
                </a:lnTo>
                <a:lnTo>
                  <a:pt x="1758679" y="203522"/>
                </a:lnTo>
                <a:lnTo>
                  <a:pt x="1759764" y="214332"/>
                </a:lnTo>
                <a:lnTo>
                  <a:pt x="1785444" y="246310"/>
                </a:lnTo>
                <a:lnTo>
                  <a:pt x="1822290" y="254159"/>
                </a:lnTo>
                <a:lnTo>
                  <a:pt x="1831858" y="253763"/>
                </a:lnTo>
                <a:lnTo>
                  <a:pt x="1869325" y="240079"/>
                </a:lnTo>
                <a:lnTo>
                  <a:pt x="1878285" y="230139"/>
                </a:lnTo>
                <a:lnTo>
                  <a:pt x="1827483" y="230139"/>
                </a:lnTo>
                <a:lnTo>
                  <a:pt x="1819047" y="229672"/>
                </a:lnTo>
                <a:lnTo>
                  <a:pt x="1789505" y="210883"/>
                </a:lnTo>
                <a:lnTo>
                  <a:pt x="1789505" y="202224"/>
                </a:lnTo>
                <a:lnTo>
                  <a:pt x="1791981" y="190577"/>
                </a:lnTo>
                <a:lnTo>
                  <a:pt x="1799408" y="182260"/>
                </a:lnTo>
                <a:lnTo>
                  <a:pt x="1811787" y="177270"/>
                </a:lnTo>
                <a:lnTo>
                  <a:pt x="1829117" y="175607"/>
                </a:lnTo>
                <a:lnTo>
                  <a:pt x="1908318" y="175607"/>
                </a:lnTo>
                <a:lnTo>
                  <a:pt x="1908224" y="147042"/>
                </a:lnTo>
                <a:lnTo>
                  <a:pt x="1907131" y="132051"/>
                </a:lnTo>
                <a:lnTo>
                  <a:pt x="1903570" y="117911"/>
                </a:lnTo>
                <a:lnTo>
                  <a:pt x="1897637" y="105920"/>
                </a:lnTo>
                <a:lnTo>
                  <a:pt x="1897277" y="105494"/>
                </a:lnTo>
                <a:close/>
              </a:path>
              <a:path w="2107565" h="294005">
                <a:moveTo>
                  <a:pt x="1908318" y="229490"/>
                </a:moveTo>
                <a:lnTo>
                  <a:pt x="1878780" y="229490"/>
                </a:lnTo>
                <a:lnTo>
                  <a:pt x="1878780" y="252212"/>
                </a:lnTo>
                <a:lnTo>
                  <a:pt x="1908318" y="252212"/>
                </a:lnTo>
                <a:lnTo>
                  <a:pt x="1908318" y="229490"/>
                </a:lnTo>
                <a:close/>
              </a:path>
              <a:path w="2107565" h="294005">
                <a:moveTo>
                  <a:pt x="1908318" y="175607"/>
                </a:moveTo>
                <a:lnTo>
                  <a:pt x="1877147" y="175607"/>
                </a:lnTo>
                <a:lnTo>
                  <a:pt x="1877147" y="199627"/>
                </a:lnTo>
                <a:lnTo>
                  <a:pt x="1873779" y="206514"/>
                </a:lnTo>
                <a:lnTo>
                  <a:pt x="1836106" y="229642"/>
                </a:lnTo>
                <a:lnTo>
                  <a:pt x="1827483" y="230139"/>
                </a:lnTo>
                <a:lnTo>
                  <a:pt x="1878285" y="230139"/>
                </a:lnTo>
                <a:lnTo>
                  <a:pt x="1878780" y="229490"/>
                </a:lnTo>
                <a:lnTo>
                  <a:pt x="1908318" y="229490"/>
                </a:lnTo>
                <a:lnTo>
                  <a:pt x="1908318" y="175607"/>
                </a:lnTo>
                <a:close/>
              </a:path>
              <a:path w="2107565" h="294005">
                <a:moveTo>
                  <a:pt x="1834635" y="78552"/>
                </a:moveTo>
                <a:lnTo>
                  <a:pt x="1795358" y="84238"/>
                </a:lnTo>
                <a:lnTo>
                  <a:pt x="1763548" y="100625"/>
                </a:lnTo>
                <a:lnTo>
                  <a:pt x="1776521" y="123996"/>
                </a:lnTo>
                <a:lnTo>
                  <a:pt x="1781840" y="119991"/>
                </a:lnTo>
                <a:lnTo>
                  <a:pt x="1787726" y="116410"/>
                </a:lnTo>
                <a:lnTo>
                  <a:pt x="1831064" y="105494"/>
                </a:lnTo>
                <a:lnTo>
                  <a:pt x="1897277" y="105494"/>
                </a:lnTo>
                <a:lnTo>
                  <a:pt x="1889335" y="96080"/>
                </a:lnTo>
                <a:lnTo>
                  <a:pt x="1878793" y="88412"/>
                </a:lnTo>
                <a:lnTo>
                  <a:pt x="1866159" y="82934"/>
                </a:lnTo>
                <a:lnTo>
                  <a:pt x="1851438" y="79648"/>
                </a:lnTo>
                <a:lnTo>
                  <a:pt x="1834635" y="78552"/>
                </a:lnTo>
                <a:close/>
              </a:path>
              <a:path w="2107565" h="294005">
                <a:moveTo>
                  <a:pt x="1580464" y="80175"/>
                </a:moveTo>
                <a:lnTo>
                  <a:pt x="1549314" y="80175"/>
                </a:lnTo>
                <a:lnTo>
                  <a:pt x="1549314" y="252212"/>
                </a:lnTo>
                <a:lnTo>
                  <a:pt x="1703487" y="252212"/>
                </a:lnTo>
                <a:lnTo>
                  <a:pt x="1703487" y="293436"/>
                </a:lnTo>
                <a:lnTo>
                  <a:pt x="1733036" y="293436"/>
                </a:lnTo>
                <a:lnTo>
                  <a:pt x="1733036" y="224946"/>
                </a:lnTo>
                <a:lnTo>
                  <a:pt x="1580464" y="224946"/>
                </a:lnTo>
                <a:lnTo>
                  <a:pt x="1580464" y="80175"/>
                </a:lnTo>
                <a:close/>
              </a:path>
              <a:path w="2107565" h="294005">
                <a:moveTo>
                  <a:pt x="1705759" y="80175"/>
                </a:moveTo>
                <a:lnTo>
                  <a:pt x="1674608" y="80175"/>
                </a:lnTo>
                <a:lnTo>
                  <a:pt x="1674608" y="224946"/>
                </a:lnTo>
                <a:lnTo>
                  <a:pt x="1705759" y="224946"/>
                </a:lnTo>
                <a:lnTo>
                  <a:pt x="1705759" y="80175"/>
                </a:lnTo>
                <a:close/>
              </a:path>
              <a:path w="2107565" h="294005">
                <a:moveTo>
                  <a:pt x="1355204" y="80175"/>
                </a:moveTo>
                <a:lnTo>
                  <a:pt x="1324032" y="80175"/>
                </a:lnTo>
                <a:lnTo>
                  <a:pt x="1324032" y="252212"/>
                </a:lnTo>
                <a:lnTo>
                  <a:pt x="1352608" y="252212"/>
                </a:lnTo>
                <a:lnTo>
                  <a:pt x="1391842" y="205470"/>
                </a:lnTo>
                <a:lnTo>
                  <a:pt x="1355204" y="205470"/>
                </a:lnTo>
                <a:lnTo>
                  <a:pt x="1355204" y="80175"/>
                </a:lnTo>
                <a:close/>
              </a:path>
              <a:path w="2107565" h="294005">
                <a:moveTo>
                  <a:pt x="1488928" y="126917"/>
                </a:moveTo>
                <a:lnTo>
                  <a:pt x="1457777" y="126917"/>
                </a:lnTo>
                <a:lnTo>
                  <a:pt x="1457777" y="252212"/>
                </a:lnTo>
                <a:lnTo>
                  <a:pt x="1488928" y="252212"/>
                </a:lnTo>
                <a:lnTo>
                  <a:pt x="1488928" y="126917"/>
                </a:lnTo>
                <a:close/>
              </a:path>
              <a:path w="2107565" h="294005">
                <a:moveTo>
                  <a:pt x="1488928" y="80175"/>
                </a:moveTo>
                <a:lnTo>
                  <a:pt x="1460698" y="80175"/>
                </a:lnTo>
                <a:lnTo>
                  <a:pt x="1355204" y="205470"/>
                </a:lnTo>
                <a:lnTo>
                  <a:pt x="1391842" y="205470"/>
                </a:lnTo>
                <a:lnTo>
                  <a:pt x="1457777" y="126917"/>
                </a:lnTo>
                <a:lnTo>
                  <a:pt x="1488928" y="126917"/>
                </a:lnTo>
                <a:lnTo>
                  <a:pt x="1488928" y="80175"/>
                </a:lnTo>
                <a:close/>
              </a:path>
              <a:path w="2107565" h="294005">
                <a:moveTo>
                  <a:pt x="1134143" y="80175"/>
                </a:moveTo>
                <a:lnTo>
                  <a:pt x="1102992" y="80175"/>
                </a:lnTo>
                <a:lnTo>
                  <a:pt x="1102992" y="252212"/>
                </a:lnTo>
                <a:lnTo>
                  <a:pt x="1134143" y="252212"/>
                </a:lnTo>
                <a:lnTo>
                  <a:pt x="1134143" y="180151"/>
                </a:lnTo>
                <a:lnTo>
                  <a:pt x="1263333" y="180151"/>
                </a:lnTo>
                <a:lnTo>
                  <a:pt x="1263333" y="153209"/>
                </a:lnTo>
                <a:lnTo>
                  <a:pt x="1134143" y="153209"/>
                </a:lnTo>
                <a:lnTo>
                  <a:pt x="1134143" y="80175"/>
                </a:lnTo>
                <a:close/>
              </a:path>
              <a:path w="2107565" h="294005">
                <a:moveTo>
                  <a:pt x="1263333" y="180151"/>
                </a:moveTo>
                <a:lnTo>
                  <a:pt x="1232182" y="180151"/>
                </a:lnTo>
                <a:lnTo>
                  <a:pt x="1232182" y="252212"/>
                </a:lnTo>
                <a:lnTo>
                  <a:pt x="1263333" y="252212"/>
                </a:lnTo>
                <a:lnTo>
                  <a:pt x="1263333" y="180151"/>
                </a:lnTo>
                <a:close/>
              </a:path>
              <a:path w="2107565" h="294005">
                <a:moveTo>
                  <a:pt x="1263333" y="80175"/>
                </a:moveTo>
                <a:lnTo>
                  <a:pt x="1232182" y="80175"/>
                </a:lnTo>
                <a:lnTo>
                  <a:pt x="1232182" y="153209"/>
                </a:lnTo>
                <a:lnTo>
                  <a:pt x="1263333" y="153209"/>
                </a:lnTo>
                <a:lnTo>
                  <a:pt x="1263333" y="80175"/>
                </a:lnTo>
                <a:close/>
              </a:path>
              <a:path w="2107565" h="294005">
                <a:moveTo>
                  <a:pt x="947499" y="80175"/>
                </a:moveTo>
                <a:lnTo>
                  <a:pt x="916349" y="80175"/>
                </a:lnTo>
                <a:lnTo>
                  <a:pt x="916349" y="252212"/>
                </a:lnTo>
                <a:lnTo>
                  <a:pt x="991006" y="252536"/>
                </a:lnTo>
                <a:lnTo>
                  <a:pt x="1007361" y="251731"/>
                </a:lnTo>
                <a:lnTo>
                  <a:pt x="1044397" y="237762"/>
                </a:lnTo>
                <a:lnTo>
                  <a:pt x="1052902" y="228841"/>
                </a:lnTo>
                <a:lnTo>
                  <a:pt x="988399" y="228841"/>
                </a:lnTo>
                <a:lnTo>
                  <a:pt x="947499" y="228516"/>
                </a:lnTo>
                <a:lnTo>
                  <a:pt x="947499" y="161000"/>
                </a:lnTo>
                <a:lnTo>
                  <a:pt x="1052837" y="161000"/>
                </a:lnTo>
                <a:lnTo>
                  <a:pt x="1045863" y="153534"/>
                </a:lnTo>
                <a:lnTo>
                  <a:pt x="995864" y="138603"/>
                </a:lnTo>
                <a:lnTo>
                  <a:pt x="947499" y="138278"/>
                </a:lnTo>
                <a:lnTo>
                  <a:pt x="947499" y="80175"/>
                </a:lnTo>
                <a:close/>
              </a:path>
              <a:path w="2107565" h="294005">
                <a:moveTo>
                  <a:pt x="1052837" y="161000"/>
                </a:moveTo>
                <a:lnTo>
                  <a:pt x="947499" y="161000"/>
                </a:lnTo>
                <a:lnTo>
                  <a:pt x="988399" y="161649"/>
                </a:lnTo>
                <a:lnTo>
                  <a:pt x="998576" y="162279"/>
                </a:lnTo>
                <a:lnTo>
                  <a:pt x="1030586" y="186560"/>
                </a:lnTo>
                <a:lnTo>
                  <a:pt x="1031246" y="194433"/>
                </a:lnTo>
                <a:lnTo>
                  <a:pt x="1030568" y="202511"/>
                </a:lnTo>
                <a:lnTo>
                  <a:pt x="998309" y="228436"/>
                </a:lnTo>
                <a:lnTo>
                  <a:pt x="988399" y="228841"/>
                </a:lnTo>
                <a:lnTo>
                  <a:pt x="1052902" y="228841"/>
                </a:lnTo>
                <a:lnTo>
                  <a:pt x="1058395" y="219468"/>
                </a:lnTo>
                <a:lnTo>
                  <a:pt x="1061891" y="207916"/>
                </a:lnTo>
                <a:lnTo>
                  <a:pt x="1063056" y="194758"/>
                </a:lnTo>
                <a:lnTo>
                  <a:pt x="1061982" y="182199"/>
                </a:lnTo>
                <a:lnTo>
                  <a:pt x="1058759" y="171142"/>
                </a:lnTo>
                <a:lnTo>
                  <a:pt x="1053386" y="161588"/>
                </a:lnTo>
                <a:lnTo>
                  <a:pt x="1052837" y="161000"/>
                </a:lnTo>
                <a:close/>
              </a:path>
              <a:path w="2107565" h="294005">
                <a:moveTo>
                  <a:pt x="681665" y="225595"/>
                </a:moveTo>
                <a:lnTo>
                  <a:pt x="679707" y="251887"/>
                </a:lnTo>
                <a:lnTo>
                  <a:pt x="686858" y="253835"/>
                </a:lnTo>
                <a:lnTo>
                  <a:pt x="693235" y="254808"/>
                </a:lnTo>
                <a:lnTo>
                  <a:pt x="698858" y="254808"/>
                </a:lnTo>
                <a:lnTo>
                  <a:pt x="732575" y="233292"/>
                </a:lnTo>
                <a:lnTo>
                  <a:pt x="735738" y="226569"/>
                </a:lnTo>
                <a:lnTo>
                  <a:pt x="687068" y="226569"/>
                </a:lnTo>
                <a:lnTo>
                  <a:pt x="684471" y="226244"/>
                </a:lnTo>
                <a:lnTo>
                  <a:pt x="681665" y="225595"/>
                </a:lnTo>
                <a:close/>
              </a:path>
              <a:path w="2107565" h="294005">
                <a:moveTo>
                  <a:pt x="855963" y="107441"/>
                </a:moveTo>
                <a:lnTo>
                  <a:pt x="824802" y="107441"/>
                </a:lnTo>
                <a:lnTo>
                  <a:pt x="824802" y="252212"/>
                </a:lnTo>
                <a:lnTo>
                  <a:pt x="855963" y="252212"/>
                </a:lnTo>
                <a:lnTo>
                  <a:pt x="855963" y="107441"/>
                </a:lnTo>
                <a:close/>
              </a:path>
              <a:path w="2107565" h="294005">
                <a:moveTo>
                  <a:pt x="855963" y="80175"/>
                </a:moveTo>
                <a:lnTo>
                  <a:pt x="723862" y="80175"/>
                </a:lnTo>
                <a:lnTo>
                  <a:pt x="720941" y="143796"/>
                </a:lnTo>
                <a:lnTo>
                  <a:pt x="720106" y="157408"/>
                </a:lnTo>
                <a:lnTo>
                  <a:pt x="716110" y="195793"/>
                </a:lnTo>
                <a:lnTo>
                  <a:pt x="698104" y="226569"/>
                </a:lnTo>
                <a:lnTo>
                  <a:pt x="735738" y="226569"/>
                </a:lnTo>
                <a:lnTo>
                  <a:pt x="746499" y="177594"/>
                </a:lnTo>
                <a:lnTo>
                  <a:pt x="750793" y="107441"/>
                </a:lnTo>
                <a:lnTo>
                  <a:pt x="855963" y="107441"/>
                </a:lnTo>
                <a:lnTo>
                  <a:pt x="855963" y="80175"/>
                </a:lnTo>
                <a:close/>
              </a:path>
              <a:path w="2107565" h="294005">
                <a:moveTo>
                  <a:pt x="575186" y="78552"/>
                </a:moveTo>
                <a:lnTo>
                  <a:pt x="529093" y="89745"/>
                </a:lnTo>
                <a:lnTo>
                  <a:pt x="497126" y="120907"/>
                </a:lnTo>
                <a:lnTo>
                  <a:pt x="485597" y="166193"/>
                </a:lnTo>
                <a:lnTo>
                  <a:pt x="486318" y="178517"/>
                </a:lnTo>
                <a:lnTo>
                  <a:pt x="503441" y="220913"/>
                </a:lnTo>
                <a:lnTo>
                  <a:pt x="539642" y="247767"/>
                </a:lnTo>
                <a:lnTo>
                  <a:pt x="575186" y="254159"/>
                </a:lnTo>
                <a:lnTo>
                  <a:pt x="587669" y="253449"/>
                </a:lnTo>
                <a:lnTo>
                  <a:pt x="630710" y="236577"/>
                </a:lnTo>
                <a:lnTo>
                  <a:pt x="641325" y="226893"/>
                </a:lnTo>
                <a:lnTo>
                  <a:pt x="575186" y="226893"/>
                </a:lnTo>
                <a:lnTo>
                  <a:pt x="567123" y="226416"/>
                </a:lnTo>
                <a:lnTo>
                  <a:pt x="528868" y="204353"/>
                </a:lnTo>
                <a:lnTo>
                  <a:pt x="517083" y="166193"/>
                </a:lnTo>
                <a:lnTo>
                  <a:pt x="517560" y="157519"/>
                </a:lnTo>
                <a:lnTo>
                  <a:pt x="533720" y="122333"/>
                </a:lnTo>
                <a:lnTo>
                  <a:pt x="575186" y="105818"/>
                </a:lnTo>
                <a:lnTo>
                  <a:pt x="641594" y="105818"/>
                </a:lnTo>
                <a:lnTo>
                  <a:pt x="639212" y="103135"/>
                </a:lnTo>
                <a:lnTo>
                  <a:pt x="599484" y="81349"/>
                </a:lnTo>
                <a:lnTo>
                  <a:pt x="587669" y="79251"/>
                </a:lnTo>
                <a:lnTo>
                  <a:pt x="575186" y="78552"/>
                </a:lnTo>
                <a:close/>
              </a:path>
              <a:path w="2107565" h="294005">
                <a:moveTo>
                  <a:pt x="641594" y="105818"/>
                </a:moveTo>
                <a:lnTo>
                  <a:pt x="575186" y="105818"/>
                </a:lnTo>
                <a:lnTo>
                  <a:pt x="583251" y="106285"/>
                </a:lnTo>
                <a:lnTo>
                  <a:pt x="590891" y="107686"/>
                </a:lnTo>
                <a:lnTo>
                  <a:pt x="625499" y="134540"/>
                </a:lnTo>
                <a:lnTo>
                  <a:pt x="632965" y="166193"/>
                </a:lnTo>
                <a:lnTo>
                  <a:pt x="632497" y="174863"/>
                </a:lnTo>
                <a:lnTo>
                  <a:pt x="616613" y="210097"/>
                </a:lnTo>
                <a:lnTo>
                  <a:pt x="575186" y="226893"/>
                </a:lnTo>
                <a:lnTo>
                  <a:pt x="641325" y="226893"/>
                </a:lnTo>
                <a:lnTo>
                  <a:pt x="661568" y="190170"/>
                </a:lnTo>
                <a:lnTo>
                  <a:pt x="664450" y="166193"/>
                </a:lnTo>
                <a:lnTo>
                  <a:pt x="663730" y="153868"/>
                </a:lnTo>
                <a:lnTo>
                  <a:pt x="661568" y="142211"/>
                </a:lnTo>
                <a:lnTo>
                  <a:pt x="657966" y="131224"/>
                </a:lnTo>
                <a:lnTo>
                  <a:pt x="652922" y="120907"/>
                </a:lnTo>
                <a:lnTo>
                  <a:pt x="646616" y="111473"/>
                </a:lnTo>
                <a:lnTo>
                  <a:pt x="641594" y="105818"/>
                </a:lnTo>
                <a:close/>
              </a:path>
              <a:path w="2107565" h="294005">
                <a:moveTo>
                  <a:pt x="443400" y="0"/>
                </a:moveTo>
                <a:lnTo>
                  <a:pt x="364847" y="17528"/>
                </a:lnTo>
                <a:lnTo>
                  <a:pt x="325812" y="32338"/>
                </a:lnTo>
                <a:lnTo>
                  <a:pt x="288788" y="73732"/>
                </a:lnTo>
                <a:lnTo>
                  <a:pt x="277915" y="115204"/>
                </a:lnTo>
                <a:lnTo>
                  <a:pt x="276557" y="140226"/>
                </a:lnTo>
                <a:lnTo>
                  <a:pt x="278048" y="165960"/>
                </a:lnTo>
                <a:lnTo>
                  <a:pt x="289977" y="208237"/>
                </a:lnTo>
                <a:lnTo>
                  <a:pt x="329264" y="247301"/>
                </a:lnTo>
                <a:lnTo>
                  <a:pt x="368093" y="254808"/>
                </a:lnTo>
                <a:lnTo>
                  <a:pt x="380724" y="254139"/>
                </a:lnTo>
                <a:lnTo>
                  <a:pt x="423920" y="238203"/>
                </a:lnTo>
                <a:lnTo>
                  <a:pt x="368742" y="228841"/>
                </a:lnTo>
                <a:lnTo>
                  <a:pt x="360831" y="228374"/>
                </a:lnTo>
                <a:lnTo>
                  <a:pt x="323244" y="206977"/>
                </a:lnTo>
                <a:lnTo>
                  <a:pt x="311938" y="170738"/>
                </a:lnTo>
                <a:lnTo>
                  <a:pt x="312921" y="158544"/>
                </a:lnTo>
                <a:lnTo>
                  <a:pt x="336154" y="122697"/>
                </a:lnTo>
                <a:lnTo>
                  <a:pt x="340020" y="120750"/>
                </a:lnTo>
                <a:lnTo>
                  <a:pt x="306419" y="120750"/>
                </a:lnTo>
                <a:lnTo>
                  <a:pt x="317861" y="79365"/>
                </a:lnTo>
                <a:lnTo>
                  <a:pt x="359756" y="48526"/>
                </a:lnTo>
                <a:lnTo>
                  <a:pt x="447944" y="28564"/>
                </a:lnTo>
                <a:lnTo>
                  <a:pt x="443400" y="0"/>
                </a:lnTo>
                <a:close/>
              </a:path>
              <a:path w="2107565" h="294005">
                <a:moveTo>
                  <a:pt x="437670" y="113933"/>
                </a:moveTo>
                <a:lnTo>
                  <a:pt x="368742" y="113933"/>
                </a:lnTo>
                <a:lnTo>
                  <a:pt x="380793" y="114907"/>
                </a:lnTo>
                <a:lnTo>
                  <a:pt x="391626" y="117828"/>
                </a:lnTo>
                <a:lnTo>
                  <a:pt x="421327" y="147609"/>
                </a:lnTo>
                <a:lnTo>
                  <a:pt x="425222" y="170738"/>
                </a:lnTo>
                <a:lnTo>
                  <a:pt x="424776" y="178942"/>
                </a:lnTo>
                <a:lnTo>
                  <a:pt x="404174" y="217288"/>
                </a:lnTo>
                <a:lnTo>
                  <a:pt x="368742" y="228841"/>
                </a:lnTo>
                <a:lnTo>
                  <a:pt x="434531" y="228841"/>
                </a:lnTo>
                <a:lnTo>
                  <a:pt x="454234" y="193337"/>
                </a:lnTo>
                <a:lnTo>
                  <a:pt x="457033" y="169764"/>
                </a:lnTo>
                <a:lnTo>
                  <a:pt x="456373" y="157925"/>
                </a:lnTo>
                <a:lnTo>
                  <a:pt x="454395" y="146756"/>
                </a:lnTo>
                <a:lnTo>
                  <a:pt x="451100" y="136255"/>
                </a:lnTo>
                <a:lnTo>
                  <a:pt x="446489" y="126425"/>
                </a:lnTo>
                <a:lnTo>
                  <a:pt x="440693" y="117449"/>
                </a:lnTo>
                <a:lnTo>
                  <a:pt x="437670" y="113933"/>
                </a:lnTo>
                <a:close/>
              </a:path>
              <a:path w="2107565" h="294005">
                <a:moveTo>
                  <a:pt x="374260" y="86018"/>
                </a:moveTo>
                <a:lnTo>
                  <a:pt x="334984" y="95107"/>
                </a:lnTo>
                <a:lnTo>
                  <a:pt x="306419" y="120750"/>
                </a:lnTo>
                <a:lnTo>
                  <a:pt x="340020" y="120750"/>
                </a:lnTo>
                <a:lnTo>
                  <a:pt x="345819" y="117828"/>
                </a:lnTo>
                <a:lnTo>
                  <a:pt x="356682" y="114907"/>
                </a:lnTo>
                <a:lnTo>
                  <a:pt x="368742" y="113933"/>
                </a:lnTo>
                <a:lnTo>
                  <a:pt x="437670" y="113933"/>
                </a:lnTo>
                <a:lnTo>
                  <a:pt x="433863" y="109508"/>
                </a:lnTo>
                <a:lnTo>
                  <a:pt x="396980" y="88696"/>
                </a:lnTo>
                <a:lnTo>
                  <a:pt x="385944" y="86687"/>
                </a:lnTo>
                <a:lnTo>
                  <a:pt x="374260" y="86018"/>
                </a:lnTo>
                <a:close/>
              </a:path>
              <a:path w="2107565" h="294005">
                <a:moveTo>
                  <a:pt x="79850" y="80175"/>
                </a:moveTo>
                <a:lnTo>
                  <a:pt x="0" y="80175"/>
                </a:lnTo>
                <a:lnTo>
                  <a:pt x="0" y="252212"/>
                </a:lnTo>
                <a:lnTo>
                  <a:pt x="82772" y="252212"/>
                </a:lnTo>
                <a:lnTo>
                  <a:pt x="98610" y="251440"/>
                </a:lnTo>
                <a:lnTo>
                  <a:pt x="141031" y="233061"/>
                </a:lnTo>
                <a:lnTo>
                  <a:pt x="144225" y="228192"/>
                </a:lnTo>
                <a:lnTo>
                  <a:pt x="30512" y="228192"/>
                </a:lnTo>
                <a:lnTo>
                  <a:pt x="30512" y="176581"/>
                </a:lnTo>
                <a:lnTo>
                  <a:pt x="141017" y="176581"/>
                </a:lnTo>
                <a:lnTo>
                  <a:pt x="131803" y="168727"/>
                </a:lnTo>
                <a:lnTo>
                  <a:pt x="117179" y="162947"/>
                </a:lnTo>
                <a:lnTo>
                  <a:pt x="125839" y="159492"/>
                </a:lnTo>
                <a:lnTo>
                  <a:pt x="132603" y="154456"/>
                </a:lnTo>
                <a:lnTo>
                  <a:pt x="132804" y="154183"/>
                </a:lnTo>
                <a:lnTo>
                  <a:pt x="30512" y="154183"/>
                </a:lnTo>
                <a:lnTo>
                  <a:pt x="30512" y="104195"/>
                </a:lnTo>
                <a:lnTo>
                  <a:pt x="139462" y="104195"/>
                </a:lnTo>
                <a:lnTo>
                  <a:pt x="135096" y="98054"/>
                </a:lnTo>
                <a:lnTo>
                  <a:pt x="127577" y="91693"/>
                </a:lnTo>
                <a:lnTo>
                  <a:pt x="118138" y="86655"/>
                </a:lnTo>
                <a:lnTo>
                  <a:pt x="107036" y="83056"/>
                </a:lnTo>
                <a:lnTo>
                  <a:pt x="94272" y="80895"/>
                </a:lnTo>
                <a:lnTo>
                  <a:pt x="79850" y="80175"/>
                </a:lnTo>
                <a:close/>
              </a:path>
              <a:path w="2107565" h="294005">
                <a:moveTo>
                  <a:pt x="141017" y="176581"/>
                </a:moveTo>
                <a:lnTo>
                  <a:pt x="82447" y="176581"/>
                </a:lnTo>
                <a:lnTo>
                  <a:pt x="91387" y="176985"/>
                </a:lnTo>
                <a:lnTo>
                  <a:pt x="99045" y="178201"/>
                </a:lnTo>
                <a:lnTo>
                  <a:pt x="105425" y="180229"/>
                </a:lnTo>
                <a:lnTo>
                  <a:pt x="110530" y="183072"/>
                </a:lnTo>
                <a:lnTo>
                  <a:pt x="116478" y="187407"/>
                </a:lnTo>
                <a:lnTo>
                  <a:pt x="119451" y="193994"/>
                </a:lnTo>
                <a:lnTo>
                  <a:pt x="119451" y="211532"/>
                </a:lnTo>
                <a:lnTo>
                  <a:pt x="80500" y="228192"/>
                </a:lnTo>
                <a:lnTo>
                  <a:pt x="144225" y="228192"/>
                </a:lnTo>
                <a:lnTo>
                  <a:pt x="146355" y="224944"/>
                </a:lnTo>
                <a:lnTo>
                  <a:pt x="149548" y="215530"/>
                </a:lnTo>
                <a:lnTo>
                  <a:pt x="150613" y="204820"/>
                </a:lnTo>
                <a:lnTo>
                  <a:pt x="148522" y="189664"/>
                </a:lnTo>
                <a:lnTo>
                  <a:pt x="142252" y="177633"/>
                </a:lnTo>
                <a:lnTo>
                  <a:pt x="141017" y="176581"/>
                </a:lnTo>
                <a:close/>
              </a:path>
              <a:path w="2107565" h="294005">
                <a:moveTo>
                  <a:pt x="139462" y="104195"/>
                </a:moveTo>
                <a:lnTo>
                  <a:pt x="77254" y="104195"/>
                </a:lnTo>
                <a:lnTo>
                  <a:pt x="93158" y="105737"/>
                </a:lnTo>
                <a:lnTo>
                  <a:pt x="104522" y="110361"/>
                </a:lnTo>
                <a:lnTo>
                  <a:pt x="111344" y="118070"/>
                </a:lnTo>
                <a:lnTo>
                  <a:pt x="113619" y="128865"/>
                </a:lnTo>
                <a:lnTo>
                  <a:pt x="113619" y="137084"/>
                </a:lnTo>
                <a:lnTo>
                  <a:pt x="77254" y="154183"/>
                </a:lnTo>
                <a:lnTo>
                  <a:pt x="132804" y="154183"/>
                </a:lnTo>
                <a:lnTo>
                  <a:pt x="142341" y="141252"/>
                </a:lnTo>
                <a:lnTo>
                  <a:pt x="144770" y="133409"/>
                </a:lnTo>
                <a:lnTo>
                  <a:pt x="144770" y="124320"/>
                </a:lnTo>
                <a:lnTo>
                  <a:pt x="143694" y="114366"/>
                </a:lnTo>
                <a:lnTo>
                  <a:pt x="140469" y="105611"/>
                </a:lnTo>
                <a:lnTo>
                  <a:pt x="139462" y="1041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D1D1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2825" y="1294351"/>
            <a:ext cx="18758448" cy="1504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D1D1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8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png"/><Relationship Id="rId13" Type="http://schemas.openxmlformats.org/officeDocument/2006/relationships/image" Target="../media/image438.png"/><Relationship Id="rId18" Type="http://schemas.openxmlformats.org/officeDocument/2006/relationships/image" Target="../media/image443.png"/><Relationship Id="rId26" Type="http://schemas.openxmlformats.org/officeDocument/2006/relationships/image" Target="../media/image451.png"/><Relationship Id="rId3" Type="http://schemas.openxmlformats.org/officeDocument/2006/relationships/image" Target="../media/image428.png"/><Relationship Id="rId21" Type="http://schemas.openxmlformats.org/officeDocument/2006/relationships/image" Target="../media/image446.png"/><Relationship Id="rId7" Type="http://schemas.openxmlformats.org/officeDocument/2006/relationships/image" Target="../media/image432.png"/><Relationship Id="rId12" Type="http://schemas.openxmlformats.org/officeDocument/2006/relationships/image" Target="../media/image437.png"/><Relationship Id="rId17" Type="http://schemas.openxmlformats.org/officeDocument/2006/relationships/image" Target="../media/image442.png"/><Relationship Id="rId25" Type="http://schemas.openxmlformats.org/officeDocument/2006/relationships/image" Target="../media/image450.png"/><Relationship Id="rId2" Type="http://schemas.openxmlformats.org/officeDocument/2006/relationships/image" Target="../media/image427.png"/><Relationship Id="rId16" Type="http://schemas.openxmlformats.org/officeDocument/2006/relationships/image" Target="../media/image441.png"/><Relationship Id="rId20" Type="http://schemas.openxmlformats.org/officeDocument/2006/relationships/image" Target="../media/image4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1.png"/><Relationship Id="rId11" Type="http://schemas.openxmlformats.org/officeDocument/2006/relationships/image" Target="../media/image436.png"/><Relationship Id="rId24" Type="http://schemas.openxmlformats.org/officeDocument/2006/relationships/image" Target="../media/image449.png"/><Relationship Id="rId5" Type="http://schemas.openxmlformats.org/officeDocument/2006/relationships/image" Target="../media/image430.png"/><Relationship Id="rId15" Type="http://schemas.openxmlformats.org/officeDocument/2006/relationships/image" Target="../media/image440.png"/><Relationship Id="rId23" Type="http://schemas.openxmlformats.org/officeDocument/2006/relationships/image" Target="../media/image448.png"/><Relationship Id="rId28" Type="http://schemas.openxmlformats.org/officeDocument/2006/relationships/image" Target="../media/image453.png"/><Relationship Id="rId10" Type="http://schemas.openxmlformats.org/officeDocument/2006/relationships/image" Target="../media/image435.png"/><Relationship Id="rId19" Type="http://schemas.openxmlformats.org/officeDocument/2006/relationships/image" Target="../media/image444.png"/><Relationship Id="rId4" Type="http://schemas.openxmlformats.org/officeDocument/2006/relationships/image" Target="../media/image429.png"/><Relationship Id="rId9" Type="http://schemas.openxmlformats.org/officeDocument/2006/relationships/image" Target="../media/image434.png"/><Relationship Id="rId14" Type="http://schemas.openxmlformats.org/officeDocument/2006/relationships/image" Target="../media/image439.png"/><Relationship Id="rId22" Type="http://schemas.openxmlformats.org/officeDocument/2006/relationships/image" Target="../media/image447.png"/><Relationship Id="rId27" Type="http://schemas.openxmlformats.org/officeDocument/2006/relationships/image" Target="../media/image4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55.png"/><Relationship Id="rId7" Type="http://schemas.openxmlformats.org/officeDocument/2006/relationships/image" Target="../media/image459.png"/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8.png"/><Relationship Id="rId5" Type="http://schemas.openxmlformats.org/officeDocument/2006/relationships/image" Target="../media/image457.png"/><Relationship Id="rId10" Type="http://schemas.openxmlformats.org/officeDocument/2006/relationships/image" Target="../media/image462.jpeg"/><Relationship Id="rId4" Type="http://schemas.openxmlformats.org/officeDocument/2006/relationships/image" Target="../media/image456.png"/><Relationship Id="rId9" Type="http://schemas.openxmlformats.org/officeDocument/2006/relationships/image" Target="../media/image46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4.png"/><Relationship Id="rId18" Type="http://schemas.openxmlformats.org/officeDocument/2006/relationships/image" Target="../media/image479.png"/><Relationship Id="rId26" Type="http://schemas.openxmlformats.org/officeDocument/2006/relationships/image" Target="../media/image487.png"/><Relationship Id="rId39" Type="http://schemas.openxmlformats.org/officeDocument/2006/relationships/image" Target="../media/image500.png"/><Relationship Id="rId21" Type="http://schemas.openxmlformats.org/officeDocument/2006/relationships/image" Target="../media/image482.png"/><Relationship Id="rId34" Type="http://schemas.openxmlformats.org/officeDocument/2006/relationships/image" Target="../media/image495.png"/><Relationship Id="rId7" Type="http://schemas.openxmlformats.org/officeDocument/2006/relationships/image" Target="../media/image468.png"/><Relationship Id="rId12" Type="http://schemas.openxmlformats.org/officeDocument/2006/relationships/image" Target="../media/image473.png"/><Relationship Id="rId17" Type="http://schemas.openxmlformats.org/officeDocument/2006/relationships/image" Target="../media/image478.png"/><Relationship Id="rId25" Type="http://schemas.openxmlformats.org/officeDocument/2006/relationships/image" Target="../media/image486.png"/><Relationship Id="rId33" Type="http://schemas.openxmlformats.org/officeDocument/2006/relationships/image" Target="../media/image494.png"/><Relationship Id="rId38" Type="http://schemas.openxmlformats.org/officeDocument/2006/relationships/image" Target="../media/image499.png"/><Relationship Id="rId2" Type="http://schemas.openxmlformats.org/officeDocument/2006/relationships/image" Target="../media/image463.png"/><Relationship Id="rId16" Type="http://schemas.openxmlformats.org/officeDocument/2006/relationships/image" Target="../media/image477.png"/><Relationship Id="rId20" Type="http://schemas.openxmlformats.org/officeDocument/2006/relationships/image" Target="../media/image481.png"/><Relationship Id="rId29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7.png"/><Relationship Id="rId11" Type="http://schemas.openxmlformats.org/officeDocument/2006/relationships/image" Target="../media/image472.png"/><Relationship Id="rId24" Type="http://schemas.openxmlformats.org/officeDocument/2006/relationships/image" Target="../media/image485.png"/><Relationship Id="rId32" Type="http://schemas.openxmlformats.org/officeDocument/2006/relationships/image" Target="../media/image493.png"/><Relationship Id="rId37" Type="http://schemas.openxmlformats.org/officeDocument/2006/relationships/image" Target="../media/image498.png"/><Relationship Id="rId40" Type="http://schemas.openxmlformats.org/officeDocument/2006/relationships/image" Target="../media/image501.png"/><Relationship Id="rId5" Type="http://schemas.openxmlformats.org/officeDocument/2006/relationships/image" Target="../media/image466.png"/><Relationship Id="rId15" Type="http://schemas.openxmlformats.org/officeDocument/2006/relationships/image" Target="../media/image476.png"/><Relationship Id="rId23" Type="http://schemas.openxmlformats.org/officeDocument/2006/relationships/image" Target="../media/image484.png"/><Relationship Id="rId28" Type="http://schemas.openxmlformats.org/officeDocument/2006/relationships/image" Target="../media/image489.png"/><Relationship Id="rId36" Type="http://schemas.openxmlformats.org/officeDocument/2006/relationships/image" Target="../media/image497.png"/><Relationship Id="rId10" Type="http://schemas.openxmlformats.org/officeDocument/2006/relationships/image" Target="../media/image471.png"/><Relationship Id="rId19" Type="http://schemas.openxmlformats.org/officeDocument/2006/relationships/image" Target="../media/image480.png"/><Relationship Id="rId31" Type="http://schemas.openxmlformats.org/officeDocument/2006/relationships/image" Target="../media/image492.png"/><Relationship Id="rId4" Type="http://schemas.openxmlformats.org/officeDocument/2006/relationships/image" Target="../media/image465.png"/><Relationship Id="rId9" Type="http://schemas.openxmlformats.org/officeDocument/2006/relationships/image" Target="../media/image470.png"/><Relationship Id="rId14" Type="http://schemas.openxmlformats.org/officeDocument/2006/relationships/image" Target="../media/image475.png"/><Relationship Id="rId22" Type="http://schemas.openxmlformats.org/officeDocument/2006/relationships/image" Target="../media/image483.png"/><Relationship Id="rId27" Type="http://schemas.openxmlformats.org/officeDocument/2006/relationships/image" Target="../media/image488.png"/><Relationship Id="rId30" Type="http://schemas.openxmlformats.org/officeDocument/2006/relationships/image" Target="../media/image491.png"/><Relationship Id="rId35" Type="http://schemas.openxmlformats.org/officeDocument/2006/relationships/image" Target="../media/image496.png"/><Relationship Id="rId8" Type="http://schemas.openxmlformats.org/officeDocument/2006/relationships/image" Target="../media/image469.png"/><Relationship Id="rId3" Type="http://schemas.openxmlformats.org/officeDocument/2006/relationships/image" Target="../media/image4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8.png"/><Relationship Id="rId13" Type="http://schemas.openxmlformats.org/officeDocument/2006/relationships/image" Target="../media/image513.png"/><Relationship Id="rId18" Type="http://schemas.openxmlformats.org/officeDocument/2006/relationships/image" Target="../media/image518.png"/><Relationship Id="rId3" Type="http://schemas.openxmlformats.org/officeDocument/2006/relationships/image" Target="../media/image503.png"/><Relationship Id="rId21" Type="http://schemas.openxmlformats.org/officeDocument/2006/relationships/image" Target="../media/image521.png"/><Relationship Id="rId7" Type="http://schemas.openxmlformats.org/officeDocument/2006/relationships/image" Target="../media/image507.png"/><Relationship Id="rId12" Type="http://schemas.openxmlformats.org/officeDocument/2006/relationships/image" Target="../media/image512.png"/><Relationship Id="rId17" Type="http://schemas.openxmlformats.org/officeDocument/2006/relationships/image" Target="../media/image517.png"/><Relationship Id="rId2" Type="http://schemas.openxmlformats.org/officeDocument/2006/relationships/image" Target="../media/image502.png"/><Relationship Id="rId16" Type="http://schemas.openxmlformats.org/officeDocument/2006/relationships/image" Target="../media/image516.png"/><Relationship Id="rId20" Type="http://schemas.openxmlformats.org/officeDocument/2006/relationships/image" Target="../media/image5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6.png"/><Relationship Id="rId11" Type="http://schemas.openxmlformats.org/officeDocument/2006/relationships/image" Target="../media/image511.png"/><Relationship Id="rId5" Type="http://schemas.openxmlformats.org/officeDocument/2006/relationships/image" Target="../media/image505.png"/><Relationship Id="rId15" Type="http://schemas.openxmlformats.org/officeDocument/2006/relationships/image" Target="../media/image515.png"/><Relationship Id="rId10" Type="http://schemas.openxmlformats.org/officeDocument/2006/relationships/image" Target="../media/image510.png"/><Relationship Id="rId19" Type="http://schemas.openxmlformats.org/officeDocument/2006/relationships/image" Target="../media/image519.png"/><Relationship Id="rId4" Type="http://schemas.openxmlformats.org/officeDocument/2006/relationships/image" Target="../media/image504.png"/><Relationship Id="rId9" Type="http://schemas.openxmlformats.org/officeDocument/2006/relationships/image" Target="../media/image509.png"/><Relationship Id="rId14" Type="http://schemas.openxmlformats.org/officeDocument/2006/relationships/image" Target="../media/image514.png"/><Relationship Id="rId22" Type="http://schemas.openxmlformats.org/officeDocument/2006/relationships/image" Target="../media/image52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4.png"/><Relationship Id="rId18" Type="http://schemas.openxmlformats.org/officeDocument/2006/relationships/image" Target="../media/image539.png"/><Relationship Id="rId26" Type="http://schemas.openxmlformats.org/officeDocument/2006/relationships/image" Target="../media/image547.png"/><Relationship Id="rId39" Type="http://schemas.openxmlformats.org/officeDocument/2006/relationships/image" Target="../media/image560.png"/><Relationship Id="rId21" Type="http://schemas.openxmlformats.org/officeDocument/2006/relationships/image" Target="../media/image542.png"/><Relationship Id="rId34" Type="http://schemas.openxmlformats.org/officeDocument/2006/relationships/image" Target="../media/image555.png"/><Relationship Id="rId42" Type="http://schemas.openxmlformats.org/officeDocument/2006/relationships/image" Target="../media/image563.png"/><Relationship Id="rId47" Type="http://schemas.openxmlformats.org/officeDocument/2006/relationships/image" Target="../media/image568.png"/><Relationship Id="rId50" Type="http://schemas.openxmlformats.org/officeDocument/2006/relationships/image" Target="../media/image571.png"/><Relationship Id="rId7" Type="http://schemas.openxmlformats.org/officeDocument/2006/relationships/image" Target="../media/image528.png"/><Relationship Id="rId2" Type="http://schemas.openxmlformats.org/officeDocument/2006/relationships/image" Target="../media/image523.png"/><Relationship Id="rId16" Type="http://schemas.openxmlformats.org/officeDocument/2006/relationships/image" Target="../media/image537.png"/><Relationship Id="rId29" Type="http://schemas.openxmlformats.org/officeDocument/2006/relationships/image" Target="../media/image550.png"/><Relationship Id="rId11" Type="http://schemas.openxmlformats.org/officeDocument/2006/relationships/image" Target="../media/image532.png"/><Relationship Id="rId24" Type="http://schemas.openxmlformats.org/officeDocument/2006/relationships/image" Target="../media/image545.png"/><Relationship Id="rId32" Type="http://schemas.openxmlformats.org/officeDocument/2006/relationships/image" Target="../media/image553.png"/><Relationship Id="rId37" Type="http://schemas.openxmlformats.org/officeDocument/2006/relationships/image" Target="../media/image558.png"/><Relationship Id="rId40" Type="http://schemas.openxmlformats.org/officeDocument/2006/relationships/image" Target="../media/image561.png"/><Relationship Id="rId45" Type="http://schemas.openxmlformats.org/officeDocument/2006/relationships/image" Target="../media/image566.png"/><Relationship Id="rId53" Type="http://schemas.openxmlformats.org/officeDocument/2006/relationships/image" Target="../media/image574.png"/><Relationship Id="rId5" Type="http://schemas.openxmlformats.org/officeDocument/2006/relationships/image" Target="../media/image526.png"/><Relationship Id="rId10" Type="http://schemas.openxmlformats.org/officeDocument/2006/relationships/image" Target="../media/image531.png"/><Relationship Id="rId19" Type="http://schemas.openxmlformats.org/officeDocument/2006/relationships/image" Target="../media/image540.png"/><Relationship Id="rId31" Type="http://schemas.openxmlformats.org/officeDocument/2006/relationships/image" Target="../media/image552.png"/><Relationship Id="rId44" Type="http://schemas.openxmlformats.org/officeDocument/2006/relationships/image" Target="../media/image565.png"/><Relationship Id="rId52" Type="http://schemas.openxmlformats.org/officeDocument/2006/relationships/image" Target="../media/image573.png"/><Relationship Id="rId4" Type="http://schemas.openxmlformats.org/officeDocument/2006/relationships/image" Target="../media/image525.png"/><Relationship Id="rId9" Type="http://schemas.openxmlformats.org/officeDocument/2006/relationships/image" Target="../media/image530.png"/><Relationship Id="rId14" Type="http://schemas.openxmlformats.org/officeDocument/2006/relationships/image" Target="../media/image535.png"/><Relationship Id="rId22" Type="http://schemas.openxmlformats.org/officeDocument/2006/relationships/image" Target="../media/image543.png"/><Relationship Id="rId27" Type="http://schemas.openxmlformats.org/officeDocument/2006/relationships/image" Target="../media/image548.png"/><Relationship Id="rId30" Type="http://schemas.openxmlformats.org/officeDocument/2006/relationships/image" Target="../media/image551.png"/><Relationship Id="rId35" Type="http://schemas.openxmlformats.org/officeDocument/2006/relationships/image" Target="../media/image556.png"/><Relationship Id="rId43" Type="http://schemas.openxmlformats.org/officeDocument/2006/relationships/image" Target="../media/image564.png"/><Relationship Id="rId48" Type="http://schemas.openxmlformats.org/officeDocument/2006/relationships/image" Target="../media/image569.png"/><Relationship Id="rId8" Type="http://schemas.openxmlformats.org/officeDocument/2006/relationships/image" Target="../media/image529.png"/><Relationship Id="rId51" Type="http://schemas.openxmlformats.org/officeDocument/2006/relationships/image" Target="../media/image572.png"/><Relationship Id="rId3" Type="http://schemas.openxmlformats.org/officeDocument/2006/relationships/image" Target="../media/image524.png"/><Relationship Id="rId12" Type="http://schemas.openxmlformats.org/officeDocument/2006/relationships/image" Target="../media/image533.png"/><Relationship Id="rId17" Type="http://schemas.openxmlformats.org/officeDocument/2006/relationships/image" Target="../media/image538.png"/><Relationship Id="rId25" Type="http://schemas.openxmlformats.org/officeDocument/2006/relationships/image" Target="../media/image546.png"/><Relationship Id="rId33" Type="http://schemas.openxmlformats.org/officeDocument/2006/relationships/image" Target="../media/image554.png"/><Relationship Id="rId38" Type="http://schemas.openxmlformats.org/officeDocument/2006/relationships/image" Target="../media/image559.png"/><Relationship Id="rId46" Type="http://schemas.openxmlformats.org/officeDocument/2006/relationships/image" Target="../media/image567.png"/><Relationship Id="rId20" Type="http://schemas.openxmlformats.org/officeDocument/2006/relationships/image" Target="../media/image541.png"/><Relationship Id="rId41" Type="http://schemas.openxmlformats.org/officeDocument/2006/relationships/image" Target="../media/image5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7.png"/><Relationship Id="rId15" Type="http://schemas.openxmlformats.org/officeDocument/2006/relationships/image" Target="../media/image536.png"/><Relationship Id="rId23" Type="http://schemas.openxmlformats.org/officeDocument/2006/relationships/image" Target="../media/image544.png"/><Relationship Id="rId28" Type="http://schemas.openxmlformats.org/officeDocument/2006/relationships/image" Target="../media/image549.png"/><Relationship Id="rId36" Type="http://schemas.openxmlformats.org/officeDocument/2006/relationships/image" Target="../media/image557.png"/><Relationship Id="rId49" Type="http://schemas.openxmlformats.org/officeDocument/2006/relationships/image" Target="../media/image5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.png"/><Relationship Id="rId13" Type="http://schemas.openxmlformats.org/officeDocument/2006/relationships/image" Target="../media/image586.png"/><Relationship Id="rId18" Type="http://schemas.openxmlformats.org/officeDocument/2006/relationships/image" Target="../media/image591.png"/><Relationship Id="rId26" Type="http://schemas.openxmlformats.org/officeDocument/2006/relationships/image" Target="../media/image599.png"/><Relationship Id="rId3" Type="http://schemas.openxmlformats.org/officeDocument/2006/relationships/image" Target="../media/image576.png"/><Relationship Id="rId21" Type="http://schemas.openxmlformats.org/officeDocument/2006/relationships/image" Target="../media/image594.png"/><Relationship Id="rId7" Type="http://schemas.openxmlformats.org/officeDocument/2006/relationships/image" Target="../media/image580.png"/><Relationship Id="rId12" Type="http://schemas.openxmlformats.org/officeDocument/2006/relationships/image" Target="../media/image585.png"/><Relationship Id="rId17" Type="http://schemas.openxmlformats.org/officeDocument/2006/relationships/image" Target="../media/image590.png"/><Relationship Id="rId25" Type="http://schemas.openxmlformats.org/officeDocument/2006/relationships/image" Target="../media/image598.png"/><Relationship Id="rId2" Type="http://schemas.openxmlformats.org/officeDocument/2006/relationships/image" Target="../media/image575.png"/><Relationship Id="rId16" Type="http://schemas.openxmlformats.org/officeDocument/2006/relationships/image" Target="../media/image589.png"/><Relationship Id="rId20" Type="http://schemas.openxmlformats.org/officeDocument/2006/relationships/image" Target="../media/image593.png"/><Relationship Id="rId29" Type="http://schemas.openxmlformats.org/officeDocument/2006/relationships/image" Target="../media/image6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9.png"/><Relationship Id="rId11" Type="http://schemas.openxmlformats.org/officeDocument/2006/relationships/image" Target="../media/image584.png"/><Relationship Id="rId24" Type="http://schemas.openxmlformats.org/officeDocument/2006/relationships/image" Target="../media/image597.png"/><Relationship Id="rId5" Type="http://schemas.openxmlformats.org/officeDocument/2006/relationships/image" Target="../media/image578.png"/><Relationship Id="rId15" Type="http://schemas.openxmlformats.org/officeDocument/2006/relationships/image" Target="../media/image588.png"/><Relationship Id="rId23" Type="http://schemas.openxmlformats.org/officeDocument/2006/relationships/image" Target="../media/image596.png"/><Relationship Id="rId28" Type="http://schemas.openxmlformats.org/officeDocument/2006/relationships/image" Target="../media/image601.png"/><Relationship Id="rId10" Type="http://schemas.openxmlformats.org/officeDocument/2006/relationships/image" Target="../media/image583.png"/><Relationship Id="rId19" Type="http://schemas.openxmlformats.org/officeDocument/2006/relationships/image" Target="../media/image592.png"/><Relationship Id="rId31" Type="http://schemas.openxmlformats.org/officeDocument/2006/relationships/image" Target="../media/image482.png"/><Relationship Id="rId4" Type="http://schemas.openxmlformats.org/officeDocument/2006/relationships/image" Target="../media/image577.png"/><Relationship Id="rId9" Type="http://schemas.openxmlformats.org/officeDocument/2006/relationships/image" Target="../media/image582.png"/><Relationship Id="rId14" Type="http://schemas.openxmlformats.org/officeDocument/2006/relationships/image" Target="../media/image587.png"/><Relationship Id="rId22" Type="http://schemas.openxmlformats.org/officeDocument/2006/relationships/image" Target="../media/image595.png"/><Relationship Id="rId27" Type="http://schemas.openxmlformats.org/officeDocument/2006/relationships/image" Target="../media/image600.png"/><Relationship Id="rId30" Type="http://schemas.openxmlformats.org/officeDocument/2006/relationships/image" Target="../media/image60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5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5.png"/><Relationship Id="rId2" Type="http://schemas.openxmlformats.org/officeDocument/2006/relationships/image" Target="../media/image604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7.jpg"/><Relationship Id="rId2" Type="http://schemas.openxmlformats.org/officeDocument/2006/relationships/image" Target="../media/image60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9.png"/><Relationship Id="rId21" Type="http://schemas.openxmlformats.org/officeDocument/2006/relationships/image" Target="../media/image63.png"/><Relationship Id="rId42" Type="http://schemas.openxmlformats.org/officeDocument/2006/relationships/image" Target="../media/image84.png"/><Relationship Id="rId63" Type="http://schemas.openxmlformats.org/officeDocument/2006/relationships/image" Target="../media/image105.png"/><Relationship Id="rId84" Type="http://schemas.openxmlformats.org/officeDocument/2006/relationships/image" Target="../media/image126.png"/><Relationship Id="rId138" Type="http://schemas.openxmlformats.org/officeDocument/2006/relationships/image" Target="../media/image180.png"/><Relationship Id="rId159" Type="http://schemas.openxmlformats.org/officeDocument/2006/relationships/image" Target="../media/image201.png"/><Relationship Id="rId170" Type="http://schemas.openxmlformats.org/officeDocument/2006/relationships/image" Target="../media/image212.png"/><Relationship Id="rId191" Type="http://schemas.openxmlformats.org/officeDocument/2006/relationships/image" Target="../media/image233.png"/><Relationship Id="rId205" Type="http://schemas.openxmlformats.org/officeDocument/2006/relationships/image" Target="../media/image247.png"/><Relationship Id="rId107" Type="http://schemas.openxmlformats.org/officeDocument/2006/relationships/image" Target="../media/image149.png"/><Relationship Id="rId11" Type="http://schemas.openxmlformats.org/officeDocument/2006/relationships/image" Target="../media/image53.png"/><Relationship Id="rId32" Type="http://schemas.openxmlformats.org/officeDocument/2006/relationships/image" Target="../media/image74.png"/><Relationship Id="rId53" Type="http://schemas.openxmlformats.org/officeDocument/2006/relationships/image" Target="../media/image95.png"/><Relationship Id="rId74" Type="http://schemas.openxmlformats.org/officeDocument/2006/relationships/image" Target="../media/image116.png"/><Relationship Id="rId128" Type="http://schemas.openxmlformats.org/officeDocument/2006/relationships/image" Target="../media/image170.png"/><Relationship Id="rId149" Type="http://schemas.openxmlformats.org/officeDocument/2006/relationships/image" Target="../media/image191.png"/><Relationship Id="rId5" Type="http://schemas.openxmlformats.org/officeDocument/2006/relationships/image" Target="../media/image47.png"/><Relationship Id="rId95" Type="http://schemas.openxmlformats.org/officeDocument/2006/relationships/image" Target="../media/image137.png"/><Relationship Id="rId160" Type="http://schemas.openxmlformats.org/officeDocument/2006/relationships/image" Target="../media/image202.png"/><Relationship Id="rId181" Type="http://schemas.openxmlformats.org/officeDocument/2006/relationships/image" Target="../media/image223.png"/><Relationship Id="rId216" Type="http://schemas.openxmlformats.org/officeDocument/2006/relationships/image" Target="../media/image258.png"/><Relationship Id="rId22" Type="http://schemas.openxmlformats.org/officeDocument/2006/relationships/image" Target="../media/image64.png"/><Relationship Id="rId43" Type="http://schemas.openxmlformats.org/officeDocument/2006/relationships/image" Target="../media/image85.png"/><Relationship Id="rId64" Type="http://schemas.openxmlformats.org/officeDocument/2006/relationships/image" Target="../media/image106.png"/><Relationship Id="rId118" Type="http://schemas.openxmlformats.org/officeDocument/2006/relationships/image" Target="../media/image160.png"/><Relationship Id="rId139" Type="http://schemas.openxmlformats.org/officeDocument/2006/relationships/image" Target="../media/image181.png"/><Relationship Id="rId85" Type="http://schemas.openxmlformats.org/officeDocument/2006/relationships/image" Target="../media/image127.png"/><Relationship Id="rId150" Type="http://schemas.openxmlformats.org/officeDocument/2006/relationships/image" Target="../media/image192.png"/><Relationship Id="rId171" Type="http://schemas.openxmlformats.org/officeDocument/2006/relationships/image" Target="../media/image213.png"/><Relationship Id="rId192" Type="http://schemas.openxmlformats.org/officeDocument/2006/relationships/image" Target="../media/image234.png"/><Relationship Id="rId206" Type="http://schemas.openxmlformats.org/officeDocument/2006/relationships/image" Target="../media/image248.png"/><Relationship Id="rId12" Type="http://schemas.openxmlformats.org/officeDocument/2006/relationships/image" Target="../media/image54.png"/><Relationship Id="rId33" Type="http://schemas.openxmlformats.org/officeDocument/2006/relationships/image" Target="../media/image75.png"/><Relationship Id="rId108" Type="http://schemas.openxmlformats.org/officeDocument/2006/relationships/image" Target="../media/image150.png"/><Relationship Id="rId129" Type="http://schemas.openxmlformats.org/officeDocument/2006/relationships/image" Target="../media/image171.png"/><Relationship Id="rId54" Type="http://schemas.openxmlformats.org/officeDocument/2006/relationships/image" Target="../media/image96.png"/><Relationship Id="rId75" Type="http://schemas.openxmlformats.org/officeDocument/2006/relationships/image" Target="../media/image117.png"/><Relationship Id="rId96" Type="http://schemas.openxmlformats.org/officeDocument/2006/relationships/image" Target="../media/image138.png"/><Relationship Id="rId140" Type="http://schemas.openxmlformats.org/officeDocument/2006/relationships/image" Target="../media/image182.png"/><Relationship Id="rId161" Type="http://schemas.openxmlformats.org/officeDocument/2006/relationships/image" Target="../media/image203.png"/><Relationship Id="rId182" Type="http://schemas.openxmlformats.org/officeDocument/2006/relationships/image" Target="../media/image224.png"/><Relationship Id="rId217" Type="http://schemas.openxmlformats.org/officeDocument/2006/relationships/image" Target="../media/image259.png"/><Relationship Id="rId6" Type="http://schemas.openxmlformats.org/officeDocument/2006/relationships/image" Target="../media/image48.png"/><Relationship Id="rId23" Type="http://schemas.openxmlformats.org/officeDocument/2006/relationships/image" Target="../media/image65.png"/><Relationship Id="rId119" Type="http://schemas.openxmlformats.org/officeDocument/2006/relationships/image" Target="../media/image161.png"/><Relationship Id="rId44" Type="http://schemas.openxmlformats.org/officeDocument/2006/relationships/image" Target="../media/image86.png"/><Relationship Id="rId65" Type="http://schemas.openxmlformats.org/officeDocument/2006/relationships/image" Target="../media/image107.png"/><Relationship Id="rId86" Type="http://schemas.openxmlformats.org/officeDocument/2006/relationships/image" Target="../media/image128.png"/><Relationship Id="rId130" Type="http://schemas.openxmlformats.org/officeDocument/2006/relationships/image" Target="../media/image172.png"/><Relationship Id="rId151" Type="http://schemas.openxmlformats.org/officeDocument/2006/relationships/image" Target="../media/image193.png"/><Relationship Id="rId172" Type="http://schemas.openxmlformats.org/officeDocument/2006/relationships/image" Target="../media/image214.png"/><Relationship Id="rId193" Type="http://schemas.openxmlformats.org/officeDocument/2006/relationships/image" Target="../media/image235.png"/><Relationship Id="rId207" Type="http://schemas.openxmlformats.org/officeDocument/2006/relationships/image" Target="../media/image249.png"/><Relationship Id="rId13" Type="http://schemas.openxmlformats.org/officeDocument/2006/relationships/image" Target="../media/image55.png"/><Relationship Id="rId109" Type="http://schemas.openxmlformats.org/officeDocument/2006/relationships/image" Target="../media/image151.png"/><Relationship Id="rId34" Type="http://schemas.openxmlformats.org/officeDocument/2006/relationships/image" Target="../media/image76.png"/><Relationship Id="rId55" Type="http://schemas.openxmlformats.org/officeDocument/2006/relationships/image" Target="../media/image97.png"/><Relationship Id="rId76" Type="http://schemas.openxmlformats.org/officeDocument/2006/relationships/image" Target="../media/image118.png"/><Relationship Id="rId97" Type="http://schemas.openxmlformats.org/officeDocument/2006/relationships/image" Target="../media/image139.png"/><Relationship Id="rId120" Type="http://schemas.openxmlformats.org/officeDocument/2006/relationships/image" Target="../media/image162.png"/><Relationship Id="rId141" Type="http://schemas.openxmlformats.org/officeDocument/2006/relationships/image" Target="../media/image183.png"/><Relationship Id="rId7" Type="http://schemas.openxmlformats.org/officeDocument/2006/relationships/image" Target="../media/image49.png"/><Relationship Id="rId162" Type="http://schemas.openxmlformats.org/officeDocument/2006/relationships/image" Target="../media/image204.png"/><Relationship Id="rId183" Type="http://schemas.openxmlformats.org/officeDocument/2006/relationships/image" Target="../media/image225.png"/><Relationship Id="rId218" Type="http://schemas.openxmlformats.org/officeDocument/2006/relationships/image" Target="../media/image260.png"/><Relationship Id="rId24" Type="http://schemas.openxmlformats.org/officeDocument/2006/relationships/image" Target="../media/image66.png"/><Relationship Id="rId45" Type="http://schemas.openxmlformats.org/officeDocument/2006/relationships/image" Target="../media/image87.png"/><Relationship Id="rId66" Type="http://schemas.openxmlformats.org/officeDocument/2006/relationships/image" Target="../media/image108.png"/><Relationship Id="rId87" Type="http://schemas.openxmlformats.org/officeDocument/2006/relationships/image" Target="../media/image129.png"/><Relationship Id="rId110" Type="http://schemas.openxmlformats.org/officeDocument/2006/relationships/image" Target="../media/image152.png"/><Relationship Id="rId131" Type="http://schemas.openxmlformats.org/officeDocument/2006/relationships/image" Target="../media/image173.png"/><Relationship Id="rId152" Type="http://schemas.openxmlformats.org/officeDocument/2006/relationships/image" Target="../media/image194.png"/><Relationship Id="rId173" Type="http://schemas.openxmlformats.org/officeDocument/2006/relationships/image" Target="../media/image215.png"/><Relationship Id="rId194" Type="http://schemas.openxmlformats.org/officeDocument/2006/relationships/image" Target="../media/image236.png"/><Relationship Id="rId208" Type="http://schemas.openxmlformats.org/officeDocument/2006/relationships/image" Target="../media/image250.png"/><Relationship Id="rId14" Type="http://schemas.openxmlformats.org/officeDocument/2006/relationships/image" Target="../media/image56.png"/><Relationship Id="rId35" Type="http://schemas.openxmlformats.org/officeDocument/2006/relationships/image" Target="../media/image77.png"/><Relationship Id="rId56" Type="http://schemas.openxmlformats.org/officeDocument/2006/relationships/image" Target="../media/image98.png"/><Relationship Id="rId77" Type="http://schemas.openxmlformats.org/officeDocument/2006/relationships/image" Target="../media/image119.png"/><Relationship Id="rId100" Type="http://schemas.openxmlformats.org/officeDocument/2006/relationships/image" Target="../media/image142.png"/><Relationship Id="rId8" Type="http://schemas.openxmlformats.org/officeDocument/2006/relationships/image" Target="../media/image50.png"/><Relationship Id="rId98" Type="http://schemas.openxmlformats.org/officeDocument/2006/relationships/image" Target="../media/image140.png"/><Relationship Id="rId121" Type="http://schemas.openxmlformats.org/officeDocument/2006/relationships/image" Target="../media/image163.png"/><Relationship Id="rId142" Type="http://schemas.openxmlformats.org/officeDocument/2006/relationships/image" Target="../media/image184.png"/><Relationship Id="rId163" Type="http://schemas.openxmlformats.org/officeDocument/2006/relationships/image" Target="../media/image205.png"/><Relationship Id="rId184" Type="http://schemas.openxmlformats.org/officeDocument/2006/relationships/image" Target="../media/image226.png"/><Relationship Id="rId219" Type="http://schemas.openxmlformats.org/officeDocument/2006/relationships/image" Target="../media/image261.png"/><Relationship Id="rId3" Type="http://schemas.openxmlformats.org/officeDocument/2006/relationships/image" Target="../media/image45.png"/><Relationship Id="rId214" Type="http://schemas.openxmlformats.org/officeDocument/2006/relationships/image" Target="../media/image256.png"/><Relationship Id="rId25" Type="http://schemas.openxmlformats.org/officeDocument/2006/relationships/image" Target="../media/image67.png"/><Relationship Id="rId46" Type="http://schemas.openxmlformats.org/officeDocument/2006/relationships/image" Target="../media/image88.png"/><Relationship Id="rId67" Type="http://schemas.openxmlformats.org/officeDocument/2006/relationships/image" Target="../media/image109.png"/><Relationship Id="rId116" Type="http://schemas.openxmlformats.org/officeDocument/2006/relationships/image" Target="../media/image158.png"/><Relationship Id="rId137" Type="http://schemas.openxmlformats.org/officeDocument/2006/relationships/image" Target="../media/image179.png"/><Relationship Id="rId158" Type="http://schemas.openxmlformats.org/officeDocument/2006/relationships/image" Target="../media/image200.png"/><Relationship Id="rId20" Type="http://schemas.openxmlformats.org/officeDocument/2006/relationships/image" Target="../media/image62.png"/><Relationship Id="rId41" Type="http://schemas.openxmlformats.org/officeDocument/2006/relationships/image" Target="../media/image83.png"/><Relationship Id="rId62" Type="http://schemas.openxmlformats.org/officeDocument/2006/relationships/image" Target="../media/image104.png"/><Relationship Id="rId83" Type="http://schemas.openxmlformats.org/officeDocument/2006/relationships/image" Target="../media/image125.png"/><Relationship Id="rId88" Type="http://schemas.openxmlformats.org/officeDocument/2006/relationships/image" Target="../media/image130.png"/><Relationship Id="rId111" Type="http://schemas.openxmlformats.org/officeDocument/2006/relationships/image" Target="../media/image153.png"/><Relationship Id="rId132" Type="http://schemas.openxmlformats.org/officeDocument/2006/relationships/image" Target="../media/image174.png"/><Relationship Id="rId153" Type="http://schemas.openxmlformats.org/officeDocument/2006/relationships/image" Target="../media/image195.png"/><Relationship Id="rId174" Type="http://schemas.openxmlformats.org/officeDocument/2006/relationships/image" Target="../media/image216.png"/><Relationship Id="rId179" Type="http://schemas.openxmlformats.org/officeDocument/2006/relationships/image" Target="../media/image221.png"/><Relationship Id="rId195" Type="http://schemas.openxmlformats.org/officeDocument/2006/relationships/image" Target="../media/image237.png"/><Relationship Id="rId209" Type="http://schemas.openxmlformats.org/officeDocument/2006/relationships/image" Target="../media/image251.png"/><Relationship Id="rId190" Type="http://schemas.openxmlformats.org/officeDocument/2006/relationships/image" Target="../media/image232.png"/><Relationship Id="rId204" Type="http://schemas.openxmlformats.org/officeDocument/2006/relationships/image" Target="../media/image246.png"/><Relationship Id="rId220" Type="http://schemas.openxmlformats.org/officeDocument/2006/relationships/image" Target="../media/image262.png"/><Relationship Id="rId225" Type="http://schemas.openxmlformats.org/officeDocument/2006/relationships/image" Target="../media/image267.png"/><Relationship Id="rId15" Type="http://schemas.openxmlformats.org/officeDocument/2006/relationships/image" Target="../media/image57.png"/><Relationship Id="rId36" Type="http://schemas.openxmlformats.org/officeDocument/2006/relationships/image" Target="../media/image78.png"/><Relationship Id="rId57" Type="http://schemas.openxmlformats.org/officeDocument/2006/relationships/image" Target="../media/image99.png"/><Relationship Id="rId106" Type="http://schemas.openxmlformats.org/officeDocument/2006/relationships/image" Target="../media/image148.png"/><Relationship Id="rId127" Type="http://schemas.openxmlformats.org/officeDocument/2006/relationships/image" Target="../media/image169.png"/><Relationship Id="rId10" Type="http://schemas.openxmlformats.org/officeDocument/2006/relationships/image" Target="../media/image52.png"/><Relationship Id="rId31" Type="http://schemas.openxmlformats.org/officeDocument/2006/relationships/image" Target="../media/image73.png"/><Relationship Id="rId52" Type="http://schemas.openxmlformats.org/officeDocument/2006/relationships/image" Target="../media/image94.png"/><Relationship Id="rId73" Type="http://schemas.openxmlformats.org/officeDocument/2006/relationships/image" Target="../media/image115.png"/><Relationship Id="rId78" Type="http://schemas.openxmlformats.org/officeDocument/2006/relationships/image" Target="../media/image120.png"/><Relationship Id="rId94" Type="http://schemas.openxmlformats.org/officeDocument/2006/relationships/image" Target="../media/image136.png"/><Relationship Id="rId99" Type="http://schemas.openxmlformats.org/officeDocument/2006/relationships/image" Target="../media/image141.png"/><Relationship Id="rId101" Type="http://schemas.openxmlformats.org/officeDocument/2006/relationships/image" Target="../media/image143.png"/><Relationship Id="rId122" Type="http://schemas.openxmlformats.org/officeDocument/2006/relationships/image" Target="../media/image164.png"/><Relationship Id="rId143" Type="http://schemas.openxmlformats.org/officeDocument/2006/relationships/image" Target="../media/image185.png"/><Relationship Id="rId148" Type="http://schemas.openxmlformats.org/officeDocument/2006/relationships/image" Target="../media/image190.png"/><Relationship Id="rId164" Type="http://schemas.openxmlformats.org/officeDocument/2006/relationships/image" Target="../media/image206.png"/><Relationship Id="rId169" Type="http://schemas.openxmlformats.org/officeDocument/2006/relationships/image" Target="../media/image211.png"/><Relationship Id="rId185" Type="http://schemas.openxmlformats.org/officeDocument/2006/relationships/image" Target="../media/image22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80" Type="http://schemas.openxmlformats.org/officeDocument/2006/relationships/image" Target="../media/image222.png"/><Relationship Id="rId210" Type="http://schemas.openxmlformats.org/officeDocument/2006/relationships/image" Target="../media/image252.png"/><Relationship Id="rId215" Type="http://schemas.openxmlformats.org/officeDocument/2006/relationships/image" Target="../media/image257.png"/><Relationship Id="rId26" Type="http://schemas.openxmlformats.org/officeDocument/2006/relationships/image" Target="../media/image68.png"/><Relationship Id="rId47" Type="http://schemas.openxmlformats.org/officeDocument/2006/relationships/image" Target="../media/image89.png"/><Relationship Id="rId68" Type="http://schemas.openxmlformats.org/officeDocument/2006/relationships/image" Target="../media/image110.png"/><Relationship Id="rId89" Type="http://schemas.openxmlformats.org/officeDocument/2006/relationships/image" Target="../media/image131.png"/><Relationship Id="rId112" Type="http://schemas.openxmlformats.org/officeDocument/2006/relationships/image" Target="../media/image154.png"/><Relationship Id="rId133" Type="http://schemas.openxmlformats.org/officeDocument/2006/relationships/image" Target="../media/image175.png"/><Relationship Id="rId154" Type="http://schemas.openxmlformats.org/officeDocument/2006/relationships/image" Target="../media/image196.png"/><Relationship Id="rId175" Type="http://schemas.openxmlformats.org/officeDocument/2006/relationships/image" Target="../media/image217.png"/><Relationship Id="rId196" Type="http://schemas.openxmlformats.org/officeDocument/2006/relationships/image" Target="../media/image238.png"/><Relationship Id="rId200" Type="http://schemas.openxmlformats.org/officeDocument/2006/relationships/image" Target="../media/image242.png"/><Relationship Id="rId16" Type="http://schemas.openxmlformats.org/officeDocument/2006/relationships/image" Target="../media/image58.png"/><Relationship Id="rId221" Type="http://schemas.openxmlformats.org/officeDocument/2006/relationships/image" Target="../media/image263.png"/><Relationship Id="rId37" Type="http://schemas.openxmlformats.org/officeDocument/2006/relationships/image" Target="../media/image79.png"/><Relationship Id="rId58" Type="http://schemas.openxmlformats.org/officeDocument/2006/relationships/image" Target="../media/image100.png"/><Relationship Id="rId79" Type="http://schemas.openxmlformats.org/officeDocument/2006/relationships/image" Target="../media/image121.png"/><Relationship Id="rId102" Type="http://schemas.openxmlformats.org/officeDocument/2006/relationships/image" Target="../media/image144.png"/><Relationship Id="rId123" Type="http://schemas.openxmlformats.org/officeDocument/2006/relationships/image" Target="../media/image165.png"/><Relationship Id="rId144" Type="http://schemas.openxmlformats.org/officeDocument/2006/relationships/image" Target="../media/image186.png"/><Relationship Id="rId90" Type="http://schemas.openxmlformats.org/officeDocument/2006/relationships/image" Target="../media/image132.png"/><Relationship Id="rId165" Type="http://schemas.openxmlformats.org/officeDocument/2006/relationships/image" Target="../media/image207.png"/><Relationship Id="rId186" Type="http://schemas.openxmlformats.org/officeDocument/2006/relationships/image" Target="../media/image228.png"/><Relationship Id="rId211" Type="http://schemas.openxmlformats.org/officeDocument/2006/relationships/image" Target="../media/image253.png"/><Relationship Id="rId27" Type="http://schemas.openxmlformats.org/officeDocument/2006/relationships/image" Target="../media/image69.png"/><Relationship Id="rId48" Type="http://schemas.openxmlformats.org/officeDocument/2006/relationships/image" Target="../media/image90.png"/><Relationship Id="rId69" Type="http://schemas.openxmlformats.org/officeDocument/2006/relationships/image" Target="../media/image111.png"/><Relationship Id="rId113" Type="http://schemas.openxmlformats.org/officeDocument/2006/relationships/image" Target="../media/image155.png"/><Relationship Id="rId134" Type="http://schemas.openxmlformats.org/officeDocument/2006/relationships/image" Target="../media/image176.png"/><Relationship Id="rId80" Type="http://schemas.openxmlformats.org/officeDocument/2006/relationships/image" Target="../media/image122.png"/><Relationship Id="rId155" Type="http://schemas.openxmlformats.org/officeDocument/2006/relationships/image" Target="../media/image197.png"/><Relationship Id="rId176" Type="http://schemas.openxmlformats.org/officeDocument/2006/relationships/image" Target="../media/image218.png"/><Relationship Id="rId197" Type="http://schemas.openxmlformats.org/officeDocument/2006/relationships/image" Target="../media/image239.png"/><Relationship Id="rId201" Type="http://schemas.openxmlformats.org/officeDocument/2006/relationships/image" Target="../media/image243.png"/><Relationship Id="rId222" Type="http://schemas.openxmlformats.org/officeDocument/2006/relationships/image" Target="../media/image264.png"/><Relationship Id="rId17" Type="http://schemas.openxmlformats.org/officeDocument/2006/relationships/image" Target="../media/image59.png"/><Relationship Id="rId38" Type="http://schemas.openxmlformats.org/officeDocument/2006/relationships/image" Target="../media/image80.png"/><Relationship Id="rId59" Type="http://schemas.openxmlformats.org/officeDocument/2006/relationships/image" Target="../media/image101.png"/><Relationship Id="rId103" Type="http://schemas.openxmlformats.org/officeDocument/2006/relationships/image" Target="../media/image145.png"/><Relationship Id="rId124" Type="http://schemas.openxmlformats.org/officeDocument/2006/relationships/image" Target="../media/image166.png"/><Relationship Id="rId70" Type="http://schemas.openxmlformats.org/officeDocument/2006/relationships/image" Target="../media/image112.png"/><Relationship Id="rId91" Type="http://schemas.openxmlformats.org/officeDocument/2006/relationships/image" Target="../media/image133.png"/><Relationship Id="rId145" Type="http://schemas.openxmlformats.org/officeDocument/2006/relationships/image" Target="../media/image187.png"/><Relationship Id="rId166" Type="http://schemas.openxmlformats.org/officeDocument/2006/relationships/image" Target="../media/image208.png"/><Relationship Id="rId187" Type="http://schemas.openxmlformats.org/officeDocument/2006/relationships/image" Target="../media/image229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54.png"/><Relationship Id="rId28" Type="http://schemas.openxmlformats.org/officeDocument/2006/relationships/image" Target="../media/image70.png"/><Relationship Id="rId49" Type="http://schemas.openxmlformats.org/officeDocument/2006/relationships/image" Target="../media/image91.png"/><Relationship Id="rId114" Type="http://schemas.openxmlformats.org/officeDocument/2006/relationships/image" Target="../media/image156.png"/><Relationship Id="rId60" Type="http://schemas.openxmlformats.org/officeDocument/2006/relationships/image" Target="../media/image102.png"/><Relationship Id="rId81" Type="http://schemas.openxmlformats.org/officeDocument/2006/relationships/image" Target="../media/image123.png"/><Relationship Id="rId135" Type="http://schemas.openxmlformats.org/officeDocument/2006/relationships/image" Target="../media/image177.png"/><Relationship Id="rId156" Type="http://schemas.openxmlformats.org/officeDocument/2006/relationships/image" Target="../media/image198.png"/><Relationship Id="rId177" Type="http://schemas.openxmlformats.org/officeDocument/2006/relationships/image" Target="../media/image219.png"/><Relationship Id="rId198" Type="http://schemas.openxmlformats.org/officeDocument/2006/relationships/image" Target="../media/image240.png"/><Relationship Id="rId202" Type="http://schemas.openxmlformats.org/officeDocument/2006/relationships/image" Target="../media/image244.png"/><Relationship Id="rId223" Type="http://schemas.openxmlformats.org/officeDocument/2006/relationships/image" Target="../media/image265.png"/><Relationship Id="rId18" Type="http://schemas.openxmlformats.org/officeDocument/2006/relationships/image" Target="../media/image60.png"/><Relationship Id="rId39" Type="http://schemas.openxmlformats.org/officeDocument/2006/relationships/image" Target="../media/image81.png"/><Relationship Id="rId50" Type="http://schemas.openxmlformats.org/officeDocument/2006/relationships/image" Target="../media/image92.png"/><Relationship Id="rId104" Type="http://schemas.openxmlformats.org/officeDocument/2006/relationships/image" Target="../media/image146.png"/><Relationship Id="rId125" Type="http://schemas.openxmlformats.org/officeDocument/2006/relationships/image" Target="../media/image167.png"/><Relationship Id="rId146" Type="http://schemas.openxmlformats.org/officeDocument/2006/relationships/image" Target="../media/image188.png"/><Relationship Id="rId167" Type="http://schemas.openxmlformats.org/officeDocument/2006/relationships/image" Target="../media/image209.png"/><Relationship Id="rId188" Type="http://schemas.openxmlformats.org/officeDocument/2006/relationships/image" Target="../media/image230.png"/><Relationship Id="rId71" Type="http://schemas.openxmlformats.org/officeDocument/2006/relationships/image" Target="../media/image113.png"/><Relationship Id="rId92" Type="http://schemas.openxmlformats.org/officeDocument/2006/relationships/image" Target="../media/image134.png"/><Relationship Id="rId213" Type="http://schemas.openxmlformats.org/officeDocument/2006/relationships/image" Target="../media/image255.png"/><Relationship Id="rId2" Type="http://schemas.openxmlformats.org/officeDocument/2006/relationships/image" Target="../media/image44.png"/><Relationship Id="rId29" Type="http://schemas.openxmlformats.org/officeDocument/2006/relationships/image" Target="../media/image71.png"/><Relationship Id="rId40" Type="http://schemas.openxmlformats.org/officeDocument/2006/relationships/image" Target="../media/image82.png"/><Relationship Id="rId115" Type="http://schemas.openxmlformats.org/officeDocument/2006/relationships/image" Target="../media/image157.png"/><Relationship Id="rId136" Type="http://schemas.openxmlformats.org/officeDocument/2006/relationships/image" Target="../media/image178.png"/><Relationship Id="rId157" Type="http://schemas.openxmlformats.org/officeDocument/2006/relationships/image" Target="../media/image199.png"/><Relationship Id="rId178" Type="http://schemas.openxmlformats.org/officeDocument/2006/relationships/image" Target="../media/image220.png"/><Relationship Id="rId61" Type="http://schemas.openxmlformats.org/officeDocument/2006/relationships/image" Target="../media/image103.png"/><Relationship Id="rId82" Type="http://schemas.openxmlformats.org/officeDocument/2006/relationships/image" Target="../media/image124.png"/><Relationship Id="rId199" Type="http://schemas.openxmlformats.org/officeDocument/2006/relationships/image" Target="../media/image241.png"/><Relationship Id="rId203" Type="http://schemas.openxmlformats.org/officeDocument/2006/relationships/image" Target="../media/image245.png"/><Relationship Id="rId19" Type="http://schemas.openxmlformats.org/officeDocument/2006/relationships/image" Target="../media/image61.png"/><Relationship Id="rId224" Type="http://schemas.openxmlformats.org/officeDocument/2006/relationships/image" Target="../media/image266.png"/><Relationship Id="rId30" Type="http://schemas.openxmlformats.org/officeDocument/2006/relationships/image" Target="../media/image72.png"/><Relationship Id="rId105" Type="http://schemas.openxmlformats.org/officeDocument/2006/relationships/image" Target="../media/image147.png"/><Relationship Id="rId126" Type="http://schemas.openxmlformats.org/officeDocument/2006/relationships/image" Target="../media/image168.png"/><Relationship Id="rId147" Type="http://schemas.openxmlformats.org/officeDocument/2006/relationships/image" Target="../media/image189.png"/><Relationship Id="rId168" Type="http://schemas.openxmlformats.org/officeDocument/2006/relationships/image" Target="../media/image210.png"/><Relationship Id="rId51" Type="http://schemas.openxmlformats.org/officeDocument/2006/relationships/image" Target="../media/image93.png"/><Relationship Id="rId72" Type="http://schemas.openxmlformats.org/officeDocument/2006/relationships/image" Target="../media/image114.png"/><Relationship Id="rId93" Type="http://schemas.openxmlformats.org/officeDocument/2006/relationships/image" Target="../media/image135.png"/><Relationship Id="rId189" Type="http://schemas.openxmlformats.org/officeDocument/2006/relationships/image" Target="../media/image2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13" Type="http://schemas.openxmlformats.org/officeDocument/2006/relationships/image" Target="../media/image278.png"/><Relationship Id="rId3" Type="http://schemas.openxmlformats.org/officeDocument/2006/relationships/image" Target="../media/image268.png"/><Relationship Id="rId7" Type="http://schemas.openxmlformats.org/officeDocument/2006/relationships/image" Target="../media/image272.png"/><Relationship Id="rId12" Type="http://schemas.openxmlformats.org/officeDocument/2006/relationships/image" Target="../media/image27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1.png"/><Relationship Id="rId11" Type="http://schemas.openxmlformats.org/officeDocument/2006/relationships/image" Target="../media/image276.png"/><Relationship Id="rId5" Type="http://schemas.openxmlformats.org/officeDocument/2006/relationships/image" Target="../media/image270.png"/><Relationship Id="rId15" Type="http://schemas.openxmlformats.org/officeDocument/2006/relationships/image" Target="../media/image280.png"/><Relationship Id="rId10" Type="http://schemas.openxmlformats.org/officeDocument/2006/relationships/image" Target="../media/image275.png"/><Relationship Id="rId4" Type="http://schemas.openxmlformats.org/officeDocument/2006/relationships/image" Target="../media/image269.png"/><Relationship Id="rId9" Type="http://schemas.openxmlformats.org/officeDocument/2006/relationships/image" Target="../media/image274.png"/><Relationship Id="rId14" Type="http://schemas.openxmlformats.org/officeDocument/2006/relationships/image" Target="../media/image2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296.png"/><Relationship Id="rId18" Type="http://schemas.openxmlformats.org/officeDocument/2006/relationships/image" Target="../media/image301.png"/><Relationship Id="rId26" Type="http://schemas.openxmlformats.org/officeDocument/2006/relationships/image" Target="../media/image309.png"/><Relationship Id="rId3" Type="http://schemas.openxmlformats.org/officeDocument/2006/relationships/image" Target="../media/image286.png"/><Relationship Id="rId21" Type="http://schemas.openxmlformats.org/officeDocument/2006/relationships/image" Target="../media/image304.png"/><Relationship Id="rId7" Type="http://schemas.openxmlformats.org/officeDocument/2006/relationships/image" Target="../media/image290.png"/><Relationship Id="rId12" Type="http://schemas.openxmlformats.org/officeDocument/2006/relationships/image" Target="../media/image295.png"/><Relationship Id="rId17" Type="http://schemas.openxmlformats.org/officeDocument/2006/relationships/image" Target="../media/image300.png"/><Relationship Id="rId25" Type="http://schemas.openxmlformats.org/officeDocument/2006/relationships/image" Target="../media/image308.png"/><Relationship Id="rId2" Type="http://schemas.openxmlformats.org/officeDocument/2006/relationships/image" Target="../media/image285.png"/><Relationship Id="rId16" Type="http://schemas.openxmlformats.org/officeDocument/2006/relationships/image" Target="../media/image299.png"/><Relationship Id="rId20" Type="http://schemas.openxmlformats.org/officeDocument/2006/relationships/image" Target="../media/image303.png"/><Relationship Id="rId29" Type="http://schemas.openxmlformats.org/officeDocument/2006/relationships/image" Target="../media/image3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24" Type="http://schemas.openxmlformats.org/officeDocument/2006/relationships/image" Target="../media/image307.png"/><Relationship Id="rId5" Type="http://schemas.openxmlformats.org/officeDocument/2006/relationships/image" Target="../media/image288.png"/><Relationship Id="rId15" Type="http://schemas.openxmlformats.org/officeDocument/2006/relationships/image" Target="../media/image298.png"/><Relationship Id="rId23" Type="http://schemas.openxmlformats.org/officeDocument/2006/relationships/image" Target="../media/image306.png"/><Relationship Id="rId28" Type="http://schemas.openxmlformats.org/officeDocument/2006/relationships/image" Target="../media/image311.png"/><Relationship Id="rId10" Type="http://schemas.openxmlformats.org/officeDocument/2006/relationships/image" Target="../media/image293.png"/><Relationship Id="rId19" Type="http://schemas.openxmlformats.org/officeDocument/2006/relationships/image" Target="../media/image302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Relationship Id="rId14" Type="http://schemas.openxmlformats.org/officeDocument/2006/relationships/image" Target="../media/image297.png"/><Relationship Id="rId22" Type="http://schemas.openxmlformats.org/officeDocument/2006/relationships/image" Target="../media/image305.png"/><Relationship Id="rId27" Type="http://schemas.openxmlformats.org/officeDocument/2006/relationships/image" Target="../media/image310.png"/><Relationship Id="rId30" Type="http://schemas.openxmlformats.org/officeDocument/2006/relationships/image" Target="../media/image3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325.png"/><Relationship Id="rId18" Type="http://schemas.openxmlformats.org/officeDocument/2006/relationships/image" Target="../media/image330.png"/><Relationship Id="rId26" Type="http://schemas.openxmlformats.org/officeDocument/2006/relationships/image" Target="../media/image338.png"/><Relationship Id="rId3" Type="http://schemas.openxmlformats.org/officeDocument/2006/relationships/image" Target="../media/image315.png"/><Relationship Id="rId21" Type="http://schemas.openxmlformats.org/officeDocument/2006/relationships/image" Target="../media/image333.png"/><Relationship Id="rId7" Type="http://schemas.openxmlformats.org/officeDocument/2006/relationships/image" Target="../media/image319.png"/><Relationship Id="rId12" Type="http://schemas.openxmlformats.org/officeDocument/2006/relationships/image" Target="../media/image324.png"/><Relationship Id="rId17" Type="http://schemas.openxmlformats.org/officeDocument/2006/relationships/image" Target="../media/image329.png"/><Relationship Id="rId25" Type="http://schemas.openxmlformats.org/officeDocument/2006/relationships/image" Target="../media/image337.png"/><Relationship Id="rId2" Type="http://schemas.openxmlformats.org/officeDocument/2006/relationships/image" Target="../media/image314.png"/><Relationship Id="rId16" Type="http://schemas.openxmlformats.org/officeDocument/2006/relationships/image" Target="../media/image328.png"/><Relationship Id="rId20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png"/><Relationship Id="rId11" Type="http://schemas.openxmlformats.org/officeDocument/2006/relationships/image" Target="../media/image323.png"/><Relationship Id="rId24" Type="http://schemas.openxmlformats.org/officeDocument/2006/relationships/image" Target="../media/image336.png"/><Relationship Id="rId5" Type="http://schemas.openxmlformats.org/officeDocument/2006/relationships/image" Target="../media/image317.png"/><Relationship Id="rId15" Type="http://schemas.openxmlformats.org/officeDocument/2006/relationships/image" Target="../media/image327.png"/><Relationship Id="rId23" Type="http://schemas.openxmlformats.org/officeDocument/2006/relationships/image" Target="../media/image335.png"/><Relationship Id="rId28" Type="http://schemas.openxmlformats.org/officeDocument/2006/relationships/image" Target="../media/image340.jpeg"/><Relationship Id="rId10" Type="http://schemas.openxmlformats.org/officeDocument/2006/relationships/image" Target="../media/image322.png"/><Relationship Id="rId19" Type="http://schemas.openxmlformats.org/officeDocument/2006/relationships/image" Target="../media/image331.png"/><Relationship Id="rId4" Type="http://schemas.openxmlformats.org/officeDocument/2006/relationships/image" Target="../media/image316.png"/><Relationship Id="rId9" Type="http://schemas.openxmlformats.org/officeDocument/2006/relationships/image" Target="../media/image321.png"/><Relationship Id="rId14" Type="http://schemas.openxmlformats.org/officeDocument/2006/relationships/image" Target="../media/image326.png"/><Relationship Id="rId22" Type="http://schemas.openxmlformats.org/officeDocument/2006/relationships/image" Target="../media/image334.png"/><Relationship Id="rId27" Type="http://schemas.openxmlformats.org/officeDocument/2006/relationships/image" Target="../media/image3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2.png"/><Relationship Id="rId18" Type="http://schemas.openxmlformats.org/officeDocument/2006/relationships/image" Target="../media/image357.jpeg"/><Relationship Id="rId3" Type="http://schemas.openxmlformats.org/officeDocument/2006/relationships/image" Target="../media/image342.png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" Type="http://schemas.openxmlformats.org/officeDocument/2006/relationships/image" Target="../media/image341.png"/><Relationship Id="rId16" Type="http://schemas.openxmlformats.org/officeDocument/2006/relationships/image" Target="../media/image3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5.png"/><Relationship Id="rId11" Type="http://schemas.openxmlformats.org/officeDocument/2006/relationships/image" Target="../media/image350.png"/><Relationship Id="rId5" Type="http://schemas.openxmlformats.org/officeDocument/2006/relationships/image" Target="../media/image344.png"/><Relationship Id="rId15" Type="http://schemas.openxmlformats.org/officeDocument/2006/relationships/image" Target="../media/image354.png"/><Relationship Id="rId10" Type="http://schemas.openxmlformats.org/officeDocument/2006/relationships/image" Target="../media/image349.png"/><Relationship Id="rId4" Type="http://schemas.openxmlformats.org/officeDocument/2006/relationships/image" Target="../media/image343.png"/><Relationship Id="rId9" Type="http://schemas.openxmlformats.org/officeDocument/2006/relationships/image" Target="../media/image348.png"/><Relationship Id="rId14" Type="http://schemas.openxmlformats.org/officeDocument/2006/relationships/image" Target="../media/image3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13" Type="http://schemas.openxmlformats.org/officeDocument/2006/relationships/image" Target="../media/image369.png"/><Relationship Id="rId18" Type="http://schemas.openxmlformats.org/officeDocument/2006/relationships/image" Target="../media/image374.png"/><Relationship Id="rId26" Type="http://schemas.openxmlformats.org/officeDocument/2006/relationships/image" Target="../media/image382.png"/><Relationship Id="rId3" Type="http://schemas.openxmlformats.org/officeDocument/2006/relationships/image" Target="../media/image359.png"/><Relationship Id="rId21" Type="http://schemas.openxmlformats.org/officeDocument/2006/relationships/image" Target="../media/image377.png"/><Relationship Id="rId7" Type="http://schemas.openxmlformats.org/officeDocument/2006/relationships/image" Target="../media/image363.png"/><Relationship Id="rId12" Type="http://schemas.openxmlformats.org/officeDocument/2006/relationships/image" Target="../media/image368.png"/><Relationship Id="rId17" Type="http://schemas.openxmlformats.org/officeDocument/2006/relationships/image" Target="../media/image373.png"/><Relationship Id="rId25" Type="http://schemas.openxmlformats.org/officeDocument/2006/relationships/image" Target="../media/image381.png"/><Relationship Id="rId2" Type="http://schemas.openxmlformats.org/officeDocument/2006/relationships/image" Target="../media/image358.png"/><Relationship Id="rId16" Type="http://schemas.openxmlformats.org/officeDocument/2006/relationships/image" Target="../media/image372.png"/><Relationship Id="rId20" Type="http://schemas.openxmlformats.org/officeDocument/2006/relationships/image" Target="../media/image376.png"/><Relationship Id="rId29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11" Type="http://schemas.openxmlformats.org/officeDocument/2006/relationships/image" Target="../media/image367.png"/><Relationship Id="rId24" Type="http://schemas.openxmlformats.org/officeDocument/2006/relationships/image" Target="../media/image380.png"/><Relationship Id="rId32" Type="http://schemas.openxmlformats.org/officeDocument/2006/relationships/image" Target="../media/image388.jpeg"/><Relationship Id="rId5" Type="http://schemas.openxmlformats.org/officeDocument/2006/relationships/image" Target="../media/image361.png"/><Relationship Id="rId15" Type="http://schemas.openxmlformats.org/officeDocument/2006/relationships/image" Target="../media/image371.png"/><Relationship Id="rId23" Type="http://schemas.openxmlformats.org/officeDocument/2006/relationships/image" Target="../media/image379.png"/><Relationship Id="rId28" Type="http://schemas.openxmlformats.org/officeDocument/2006/relationships/image" Target="../media/image384.png"/><Relationship Id="rId10" Type="http://schemas.openxmlformats.org/officeDocument/2006/relationships/image" Target="../media/image366.png"/><Relationship Id="rId19" Type="http://schemas.openxmlformats.org/officeDocument/2006/relationships/image" Target="../media/image375.png"/><Relationship Id="rId31" Type="http://schemas.openxmlformats.org/officeDocument/2006/relationships/image" Target="../media/image387.png"/><Relationship Id="rId4" Type="http://schemas.openxmlformats.org/officeDocument/2006/relationships/image" Target="../media/image360.png"/><Relationship Id="rId9" Type="http://schemas.openxmlformats.org/officeDocument/2006/relationships/image" Target="../media/image365.png"/><Relationship Id="rId14" Type="http://schemas.openxmlformats.org/officeDocument/2006/relationships/image" Target="../media/image370.png"/><Relationship Id="rId22" Type="http://schemas.openxmlformats.org/officeDocument/2006/relationships/image" Target="../media/image378.png"/><Relationship Id="rId27" Type="http://schemas.openxmlformats.org/officeDocument/2006/relationships/image" Target="../media/image383.png"/><Relationship Id="rId30" Type="http://schemas.openxmlformats.org/officeDocument/2006/relationships/image" Target="../media/image38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0.png"/><Relationship Id="rId18" Type="http://schemas.openxmlformats.org/officeDocument/2006/relationships/image" Target="../media/image405.png"/><Relationship Id="rId26" Type="http://schemas.openxmlformats.org/officeDocument/2006/relationships/image" Target="../media/image413.png"/><Relationship Id="rId39" Type="http://schemas.openxmlformats.org/officeDocument/2006/relationships/image" Target="../media/image426.jpg"/><Relationship Id="rId21" Type="http://schemas.openxmlformats.org/officeDocument/2006/relationships/image" Target="../media/image408.png"/><Relationship Id="rId34" Type="http://schemas.openxmlformats.org/officeDocument/2006/relationships/image" Target="../media/image421.png"/><Relationship Id="rId7" Type="http://schemas.openxmlformats.org/officeDocument/2006/relationships/image" Target="../media/image394.png"/><Relationship Id="rId12" Type="http://schemas.openxmlformats.org/officeDocument/2006/relationships/image" Target="../media/image399.png"/><Relationship Id="rId17" Type="http://schemas.openxmlformats.org/officeDocument/2006/relationships/image" Target="../media/image404.png"/><Relationship Id="rId25" Type="http://schemas.openxmlformats.org/officeDocument/2006/relationships/image" Target="../media/image412.png"/><Relationship Id="rId33" Type="http://schemas.openxmlformats.org/officeDocument/2006/relationships/image" Target="../media/image420.png"/><Relationship Id="rId38" Type="http://schemas.openxmlformats.org/officeDocument/2006/relationships/image" Target="../media/image425.png"/><Relationship Id="rId2" Type="http://schemas.openxmlformats.org/officeDocument/2006/relationships/image" Target="../media/image389.png"/><Relationship Id="rId16" Type="http://schemas.openxmlformats.org/officeDocument/2006/relationships/image" Target="../media/image403.png"/><Relationship Id="rId20" Type="http://schemas.openxmlformats.org/officeDocument/2006/relationships/image" Target="../media/image407.png"/><Relationship Id="rId29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png"/><Relationship Id="rId11" Type="http://schemas.openxmlformats.org/officeDocument/2006/relationships/image" Target="../media/image398.png"/><Relationship Id="rId24" Type="http://schemas.openxmlformats.org/officeDocument/2006/relationships/image" Target="../media/image411.png"/><Relationship Id="rId32" Type="http://schemas.openxmlformats.org/officeDocument/2006/relationships/image" Target="../media/image419.png"/><Relationship Id="rId37" Type="http://schemas.openxmlformats.org/officeDocument/2006/relationships/image" Target="../media/image424.png"/><Relationship Id="rId5" Type="http://schemas.openxmlformats.org/officeDocument/2006/relationships/image" Target="../media/image392.png"/><Relationship Id="rId15" Type="http://schemas.openxmlformats.org/officeDocument/2006/relationships/image" Target="../media/image402.png"/><Relationship Id="rId23" Type="http://schemas.openxmlformats.org/officeDocument/2006/relationships/image" Target="../media/image410.png"/><Relationship Id="rId28" Type="http://schemas.openxmlformats.org/officeDocument/2006/relationships/image" Target="../media/image415.png"/><Relationship Id="rId36" Type="http://schemas.openxmlformats.org/officeDocument/2006/relationships/image" Target="../media/image423.png"/><Relationship Id="rId10" Type="http://schemas.openxmlformats.org/officeDocument/2006/relationships/image" Target="../media/image397.png"/><Relationship Id="rId19" Type="http://schemas.openxmlformats.org/officeDocument/2006/relationships/image" Target="../media/image406.png"/><Relationship Id="rId31" Type="http://schemas.openxmlformats.org/officeDocument/2006/relationships/image" Target="../media/image418.png"/><Relationship Id="rId4" Type="http://schemas.openxmlformats.org/officeDocument/2006/relationships/image" Target="../media/image391.png"/><Relationship Id="rId9" Type="http://schemas.openxmlformats.org/officeDocument/2006/relationships/image" Target="../media/image396.png"/><Relationship Id="rId14" Type="http://schemas.openxmlformats.org/officeDocument/2006/relationships/image" Target="../media/image401.png"/><Relationship Id="rId22" Type="http://schemas.openxmlformats.org/officeDocument/2006/relationships/image" Target="../media/image409.png"/><Relationship Id="rId27" Type="http://schemas.openxmlformats.org/officeDocument/2006/relationships/image" Target="../media/image414.png"/><Relationship Id="rId30" Type="http://schemas.openxmlformats.org/officeDocument/2006/relationships/image" Target="../media/image417.png"/><Relationship Id="rId35" Type="http://schemas.openxmlformats.org/officeDocument/2006/relationships/image" Target="../media/image422.png"/><Relationship Id="rId8" Type="http://schemas.openxmlformats.org/officeDocument/2006/relationships/image" Target="../media/image395.png"/><Relationship Id="rId3" Type="http://schemas.openxmlformats.org/officeDocument/2006/relationships/image" Target="../media/image3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3058" y="9923373"/>
            <a:ext cx="5261190" cy="2670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9646" y="10266591"/>
            <a:ext cx="3462658" cy="258976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760089" y="4778322"/>
            <a:ext cx="2305685" cy="2306320"/>
            <a:chOff x="6760089" y="4778322"/>
            <a:chExt cx="2305685" cy="2306320"/>
          </a:xfrm>
        </p:grpSpPr>
        <p:sp>
          <p:nvSpPr>
            <p:cNvPr id="21" name="object 21"/>
            <p:cNvSpPr/>
            <p:nvPr/>
          </p:nvSpPr>
          <p:spPr>
            <a:xfrm>
              <a:off x="6760089" y="4778322"/>
              <a:ext cx="2305685" cy="2306320"/>
            </a:xfrm>
            <a:custGeom>
              <a:avLst/>
              <a:gdLst/>
              <a:ahLst/>
              <a:cxnLst/>
              <a:rect l="l" t="t" r="r" b="b"/>
              <a:pathLst>
                <a:path w="2305684" h="2306320">
                  <a:moveTo>
                    <a:pt x="1341460" y="0"/>
                  </a:moveTo>
                  <a:lnTo>
                    <a:pt x="1333586" y="0"/>
                  </a:lnTo>
                  <a:lnTo>
                    <a:pt x="1285002" y="5324"/>
                  </a:lnTo>
                  <a:lnTo>
                    <a:pt x="1237908" y="19780"/>
                  </a:lnTo>
                  <a:lnTo>
                    <a:pt x="1193705" y="43380"/>
                  </a:lnTo>
                  <a:lnTo>
                    <a:pt x="1153791" y="76133"/>
                  </a:lnTo>
                  <a:lnTo>
                    <a:pt x="1127581" y="106685"/>
                  </a:lnTo>
                  <a:lnTo>
                    <a:pt x="1106878" y="140011"/>
                  </a:lnTo>
                  <a:lnTo>
                    <a:pt x="1091685" y="175457"/>
                  </a:lnTo>
                  <a:lnTo>
                    <a:pt x="1082002" y="212370"/>
                  </a:lnTo>
                  <a:lnTo>
                    <a:pt x="1081810" y="230741"/>
                  </a:lnTo>
                  <a:lnTo>
                    <a:pt x="1081234" y="249108"/>
                  </a:lnTo>
                  <a:lnTo>
                    <a:pt x="1073379" y="335155"/>
                  </a:lnTo>
                  <a:lnTo>
                    <a:pt x="1065023" y="384195"/>
                  </a:lnTo>
                  <a:lnTo>
                    <a:pt x="1053864" y="432783"/>
                  </a:lnTo>
                  <a:lnTo>
                    <a:pt x="1039904" y="480789"/>
                  </a:lnTo>
                  <a:lnTo>
                    <a:pt x="1023141" y="528081"/>
                  </a:lnTo>
                  <a:lnTo>
                    <a:pt x="1003577" y="574529"/>
                  </a:lnTo>
                  <a:lnTo>
                    <a:pt x="981209" y="620003"/>
                  </a:lnTo>
                  <a:lnTo>
                    <a:pt x="956039" y="664373"/>
                  </a:lnTo>
                  <a:lnTo>
                    <a:pt x="928067" y="707507"/>
                  </a:lnTo>
                  <a:lnTo>
                    <a:pt x="897291" y="749275"/>
                  </a:lnTo>
                  <a:lnTo>
                    <a:pt x="863712" y="789548"/>
                  </a:lnTo>
                  <a:lnTo>
                    <a:pt x="827329" y="828194"/>
                  </a:lnTo>
                  <a:lnTo>
                    <a:pt x="788686" y="864570"/>
                  </a:lnTo>
                  <a:lnTo>
                    <a:pt x="748416" y="898145"/>
                  </a:lnTo>
                  <a:lnTo>
                    <a:pt x="706651" y="928919"/>
                  </a:lnTo>
                  <a:lnTo>
                    <a:pt x="663520" y="956891"/>
                  </a:lnTo>
                  <a:lnTo>
                    <a:pt x="619154" y="982062"/>
                  </a:lnTo>
                  <a:lnTo>
                    <a:pt x="573683" y="1004430"/>
                  </a:lnTo>
                  <a:lnTo>
                    <a:pt x="527237" y="1023995"/>
                  </a:lnTo>
                  <a:lnTo>
                    <a:pt x="479946" y="1040757"/>
                  </a:lnTo>
                  <a:lnTo>
                    <a:pt x="431942" y="1054716"/>
                  </a:lnTo>
                  <a:lnTo>
                    <a:pt x="383354" y="1065871"/>
                  </a:lnTo>
                  <a:lnTo>
                    <a:pt x="334313" y="1074221"/>
                  </a:lnTo>
                  <a:lnTo>
                    <a:pt x="284948" y="1079768"/>
                  </a:lnTo>
                  <a:lnTo>
                    <a:pt x="229879" y="1082668"/>
                  </a:lnTo>
                  <a:lnTo>
                    <a:pt x="211495" y="1082857"/>
                  </a:lnTo>
                  <a:lnTo>
                    <a:pt x="174583" y="1092546"/>
                  </a:lnTo>
                  <a:lnTo>
                    <a:pt x="139137" y="1107743"/>
                  </a:lnTo>
                  <a:lnTo>
                    <a:pt x="105805" y="1128441"/>
                  </a:lnTo>
                  <a:lnTo>
                    <a:pt x="75237" y="1154635"/>
                  </a:lnTo>
                  <a:lnTo>
                    <a:pt x="45187" y="1190603"/>
                  </a:lnTo>
                  <a:lnTo>
                    <a:pt x="22636" y="1230190"/>
                  </a:lnTo>
                  <a:lnTo>
                    <a:pt x="7587" y="1272359"/>
                  </a:lnTo>
                  <a:lnTo>
                    <a:pt x="41" y="1316074"/>
                  </a:lnTo>
                  <a:lnTo>
                    <a:pt x="0" y="1360299"/>
                  </a:lnTo>
                  <a:lnTo>
                    <a:pt x="7463" y="1403998"/>
                  </a:lnTo>
                  <a:lnTo>
                    <a:pt x="22434" y="1446135"/>
                  </a:lnTo>
                  <a:lnTo>
                    <a:pt x="44913" y="1485673"/>
                  </a:lnTo>
                  <a:lnTo>
                    <a:pt x="74902" y="1521576"/>
                  </a:lnTo>
                  <a:lnTo>
                    <a:pt x="111276" y="1551879"/>
                  </a:lnTo>
                  <a:lnTo>
                    <a:pt x="151360" y="1574483"/>
                  </a:lnTo>
                  <a:lnTo>
                    <a:pt x="194084" y="1589395"/>
                  </a:lnTo>
                  <a:lnTo>
                    <a:pt x="238373" y="1596621"/>
                  </a:lnTo>
                  <a:lnTo>
                    <a:pt x="268696" y="1595714"/>
                  </a:lnTo>
                  <a:lnTo>
                    <a:pt x="350673" y="1589907"/>
                  </a:lnTo>
                  <a:lnTo>
                    <a:pt x="402205" y="1583736"/>
                  </a:lnTo>
                  <a:lnTo>
                    <a:pt x="453518" y="1575626"/>
                  </a:lnTo>
                  <a:lnTo>
                    <a:pt x="504554" y="1565582"/>
                  </a:lnTo>
                  <a:lnTo>
                    <a:pt x="555256" y="1553606"/>
                  </a:lnTo>
                  <a:lnTo>
                    <a:pt x="605567" y="1539699"/>
                  </a:lnTo>
                  <a:lnTo>
                    <a:pt x="655431" y="1523865"/>
                  </a:lnTo>
                  <a:lnTo>
                    <a:pt x="704789" y="1506107"/>
                  </a:lnTo>
                  <a:lnTo>
                    <a:pt x="753586" y="1486426"/>
                  </a:lnTo>
                  <a:lnTo>
                    <a:pt x="801764" y="1464825"/>
                  </a:lnTo>
                  <a:lnTo>
                    <a:pt x="849266" y="1441306"/>
                  </a:lnTo>
                  <a:lnTo>
                    <a:pt x="849266" y="2105003"/>
                  </a:lnTo>
                  <a:lnTo>
                    <a:pt x="854576" y="2151097"/>
                  </a:lnTo>
                  <a:lnTo>
                    <a:pt x="869701" y="2193412"/>
                  </a:lnTo>
                  <a:lnTo>
                    <a:pt x="893434" y="2230741"/>
                  </a:lnTo>
                  <a:lnTo>
                    <a:pt x="924568" y="2261875"/>
                  </a:lnTo>
                  <a:lnTo>
                    <a:pt x="961894" y="2285609"/>
                  </a:lnTo>
                  <a:lnTo>
                    <a:pt x="1004206" y="2300734"/>
                  </a:lnTo>
                  <a:lnTo>
                    <a:pt x="1050296" y="2306044"/>
                  </a:lnTo>
                  <a:lnTo>
                    <a:pt x="1230584" y="2306044"/>
                  </a:lnTo>
                  <a:lnTo>
                    <a:pt x="1276684" y="2300734"/>
                  </a:lnTo>
                  <a:lnTo>
                    <a:pt x="1319000" y="2285609"/>
                  </a:lnTo>
                  <a:lnTo>
                    <a:pt x="1356326" y="2261875"/>
                  </a:lnTo>
                  <a:lnTo>
                    <a:pt x="1387456" y="2230741"/>
                  </a:lnTo>
                  <a:lnTo>
                    <a:pt x="1411185" y="2193412"/>
                  </a:lnTo>
                  <a:lnTo>
                    <a:pt x="1426306" y="2151097"/>
                  </a:lnTo>
                  <a:lnTo>
                    <a:pt x="1431615" y="2105003"/>
                  </a:lnTo>
                  <a:lnTo>
                    <a:pt x="1431615" y="1633552"/>
                  </a:lnTo>
                  <a:lnTo>
                    <a:pt x="1436925" y="1587445"/>
                  </a:lnTo>
                  <a:lnTo>
                    <a:pt x="1452053" y="1545125"/>
                  </a:lnTo>
                  <a:lnTo>
                    <a:pt x="1475789" y="1507797"/>
                  </a:lnTo>
                  <a:lnTo>
                    <a:pt x="1506927" y="1476667"/>
                  </a:lnTo>
                  <a:lnTo>
                    <a:pt x="1544259" y="1452939"/>
                  </a:lnTo>
                  <a:lnTo>
                    <a:pt x="1586578" y="1437819"/>
                  </a:lnTo>
                  <a:lnTo>
                    <a:pt x="1632677" y="1432511"/>
                  </a:lnTo>
                  <a:lnTo>
                    <a:pt x="2104128" y="1432511"/>
                  </a:lnTo>
                  <a:lnTo>
                    <a:pt x="2150233" y="1427201"/>
                  </a:lnTo>
                  <a:lnTo>
                    <a:pt x="2192553" y="1412076"/>
                  </a:lnTo>
                  <a:lnTo>
                    <a:pt x="2229883" y="1388342"/>
                  </a:lnTo>
                  <a:lnTo>
                    <a:pt x="2261016" y="1357204"/>
                  </a:lnTo>
                  <a:lnTo>
                    <a:pt x="2284747" y="1319868"/>
                  </a:lnTo>
                  <a:lnTo>
                    <a:pt x="2299871" y="1277541"/>
                  </a:lnTo>
                  <a:lnTo>
                    <a:pt x="2305180" y="1231428"/>
                  </a:lnTo>
                  <a:lnTo>
                    <a:pt x="2305180" y="1051172"/>
                  </a:lnTo>
                  <a:lnTo>
                    <a:pt x="2299871" y="1005081"/>
                  </a:lnTo>
                  <a:lnTo>
                    <a:pt x="2284747" y="962767"/>
                  </a:lnTo>
                  <a:lnTo>
                    <a:pt x="2261016" y="925439"/>
                  </a:lnTo>
                  <a:lnTo>
                    <a:pt x="2229883" y="894303"/>
                  </a:lnTo>
                  <a:lnTo>
                    <a:pt x="2192553" y="870568"/>
                  </a:lnTo>
                  <a:lnTo>
                    <a:pt x="2150233" y="855441"/>
                  </a:lnTo>
                  <a:lnTo>
                    <a:pt x="2104128" y="850131"/>
                  </a:lnTo>
                  <a:lnTo>
                    <a:pt x="1440431" y="850131"/>
                  </a:lnTo>
                  <a:lnTo>
                    <a:pt x="1463950" y="802636"/>
                  </a:lnTo>
                  <a:lnTo>
                    <a:pt x="1485552" y="754463"/>
                  </a:lnTo>
                  <a:lnTo>
                    <a:pt x="1505235" y="705670"/>
                  </a:lnTo>
                  <a:lnTo>
                    <a:pt x="1522995" y="656312"/>
                  </a:lnTo>
                  <a:lnTo>
                    <a:pt x="1538831" y="606448"/>
                  </a:lnTo>
                  <a:lnTo>
                    <a:pt x="1552739" y="556135"/>
                  </a:lnTo>
                  <a:lnTo>
                    <a:pt x="1564716" y="505431"/>
                  </a:lnTo>
                  <a:lnTo>
                    <a:pt x="1574760" y="454392"/>
                  </a:lnTo>
                  <a:lnTo>
                    <a:pt x="1582868" y="403077"/>
                  </a:lnTo>
                  <a:lnTo>
                    <a:pt x="1589037" y="351541"/>
                  </a:lnTo>
                  <a:lnTo>
                    <a:pt x="1593264" y="299844"/>
                  </a:lnTo>
                  <a:lnTo>
                    <a:pt x="1595746" y="239238"/>
                  </a:lnTo>
                  <a:lnTo>
                    <a:pt x="1588536" y="194948"/>
                  </a:lnTo>
                  <a:lnTo>
                    <a:pt x="1573625" y="152225"/>
                  </a:lnTo>
                  <a:lnTo>
                    <a:pt x="1551008" y="112141"/>
                  </a:lnTo>
                  <a:lnTo>
                    <a:pt x="1520680" y="75767"/>
                  </a:lnTo>
                  <a:lnTo>
                    <a:pt x="1480924" y="43152"/>
                  </a:lnTo>
                  <a:lnTo>
                    <a:pt x="1436874" y="19656"/>
                  </a:lnTo>
                  <a:lnTo>
                    <a:pt x="1389922" y="5274"/>
                  </a:lnTo>
                  <a:lnTo>
                    <a:pt x="1341460" y="0"/>
                  </a:lnTo>
                  <a:close/>
                </a:path>
              </a:pathLst>
            </a:custGeom>
            <a:solidFill>
              <a:srgbClr val="C425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49224" y="4868284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290461" y="550341"/>
                  </a:moveTo>
                  <a:lnTo>
                    <a:pt x="283044" y="504456"/>
                  </a:lnTo>
                  <a:lnTo>
                    <a:pt x="262394" y="464566"/>
                  </a:lnTo>
                  <a:lnTo>
                    <a:pt x="230936" y="433082"/>
                  </a:lnTo>
                  <a:lnTo>
                    <a:pt x="191058" y="412419"/>
                  </a:lnTo>
                  <a:lnTo>
                    <a:pt x="145199" y="405003"/>
                  </a:lnTo>
                  <a:lnTo>
                    <a:pt x="99352" y="412419"/>
                  </a:lnTo>
                  <a:lnTo>
                    <a:pt x="59486" y="433082"/>
                  </a:lnTo>
                  <a:lnTo>
                    <a:pt x="28041" y="464566"/>
                  </a:lnTo>
                  <a:lnTo>
                    <a:pt x="7416" y="504456"/>
                  </a:lnTo>
                  <a:lnTo>
                    <a:pt x="0" y="550341"/>
                  </a:lnTo>
                  <a:lnTo>
                    <a:pt x="7416" y="596188"/>
                  </a:lnTo>
                  <a:lnTo>
                    <a:pt x="28041" y="636041"/>
                  </a:lnTo>
                  <a:lnTo>
                    <a:pt x="59486" y="667499"/>
                  </a:lnTo>
                  <a:lnTo>
                    <a:pt x="99352" y="688124"/>
                  </a:lnTo>
                  <a:lnTo>
                    <a:pt x="145199" y="695540"/>
                  </a:lnTo>
                  <a:lnTo>
                    <a:pt x="191058" y="688124"/>
                  </a:lnTo>
                  <a:lnTo>
                    <a:pt x="230936" y="667499"/>
                  </a:lnTo>
                  <a:lnTo>
                    <a:pt x="262394" y="636041"/>
                  </a:lnTo>
                  <a:lnTo>
                    <a:pt x="283044" y="596188"/>
                  </a:lnTo>
                  <a:lnTo>
                    <a:pt x="290461" y="550341"/>
                  </a:lnTo>
                  <a:close/>
                </a:path>
                <a:path w="695959" h="695960">
                  <a:moveTo>
                    <a:pt x="695490" y="145326"/>
                  </a:moveTo>
                  <a:lnTo>
                    <a:pt x="688073" y="99441"/>
                  </a:lnTo>
                  <a:lnTo>
                    <a:pt x="667423" y="59563"/>
                  </a:lnTo>
                  <a:lnTo>
                    <a:pt x="635965" y="28079"/>
                  </a:lnTo>
                  <a:lnTo>
                    <a:pt x="596099" y="7416"/>
                  </a:lnTo>
                  <a:lnTo>
                    <a:pt x="550227" y="0"/>
                  </a:lnTo>
                  <a:lnTo>
                    <a:pt x="504380" y="7416"/>
                  </a:lnTo>
                  <a:lnTo>
                    <a:pt x="464527" y="28079"/>
                  </a:lnTo>
                  <a:lnTo>
                    <a:pt x="433070" y="59563"/>
                  </a:lnTo>
                  <a:lnTo>
                    <a:pt x="412419" y="99441"/>
                  </a:lnTo>
                  <a:lnTo>
                    <a:pt x="405003" y="145326"/>
                  </a:lnTo>
                  <a:lnTo>
                    <a:pt x="412419" y="191160"/>
                  </a:lnTo>
                  <a:lnTo>
                    <a:pt x="433070" y="231013"/>
                  </a:lnTo>
                  <a:lnTo>
                    <a:pt x="464527" y="262483"/>
                  </a:lnTo>
                  <a:lnTo>
                    <a:pt x="504380" y="283121"/>
                  </a:lnTo>
                  <a:lnTo>
                    <a:pt x="550227" y="290550"/>
                  </a:lnTo>
                  <a:lnTo>
                    <a:pt x="596099" y="283121"/>
                  </a:lnTo>
                  <a:lnTo>
                    <a:pt x="635965" y="262483"/>
                  </a:lnTo>
                  <a:lnTo>
                    <a:pt x="667423" y="231013"/>
                  </a:lnTo>
                  <a:lnTo>
                    <a:pt x="688073" y="191160"/>
                  </a:lnTo>
                  <a:lnTo>
                    <a:pt x="695490" y="145326"/>
                  </a:lnTo>
                  <a:close/>
                </a:path>
              </a:pathLst>
            </a:custGeom>
            <a:solidFill>
              <a:srgbClr val="332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7588479" y="5668428"/>
            <a:ext cx="1772285" cy="1759585"/>
          </a:xfrm>
          <a:custGeom>
            <a:avLst/>
            <a:gdLst/>
            <a:ahLst/>
            <a:cxnLst/>
            <a:rect l="l" t="t" r="r" b="b"/>
            <a:pathLst>
              <a:path w="1772284" h="1759584">
                <a:moveTo>
                  <a:pt x="1042252" y="1618734"/>
                </a:moveTo>
                <a:lnTo>
                  <a:pt x="1002291" y="1638385"/>
                </a:lnTo>
                <a:lnTo>
                  <a:pt x="960034" y="1657169"/>
                </a:lnTo>
                <a:lnTo>
                  <a:pt x="915770" y="1674914"/>
                </a:lnTo>
                <a:lnTo>
                  <a:pt x="869786" y="1691445"/>
                </a:lnTo>
                <a:lnTo>
                  <a:pt x="822370" y="1706589"/>
                </a:lnTo>
                <a:lnTo>
                  <a:pt x="773809" y="1720170"/>
                </a:lnTo>
                <a:lnTo>
                  <a:pt x="724391" y="1732015"/>
                </a:lnTo>
                <a:lnTo>
                  <a:pt x="674404" y="1741949"/>
                </a:lnTo>
                <a:lnTo>
                  <a:pt x="624134" y="1749799"/>
                </a:lnTo>
                <a:lnTo>
                  <a:pt x="573870" y="1755391"/>
                </a:lnTo>
                <a:lnTo>
                  <a:pt x="523899" y="1758550"/>
                </a:lnTo>
                <a:lnTo>
                  <a:pt x="474509" y="1759101"/>
                </a:lnTo>
                <a:lnTo>
                  <a:pt x="425988" y="1756872"/>
                </a:lnTo>
                <a:lnTo>
                  <a:pt x="378622" y="1751688"/>
                </a:lnTo>
                <a:lnTo>
                  <a:pt x="332699" y="1743374"/>
                </a:lnTo>
                <a:lnTo>
                  <a:pt x="288507" y="1731756"/>
                </a:lnTo>
                <a:lnTo>
                  <a:pt x="246334" y="1716661"/>
                </a:lnTo>
                <a:lnTo>
                  <a:pt x="206468" y="1697915"/>
                </a:lnTo>
                <a:lnTo>
                  <a:pt x="169194" y="1675342"/>
                </a:lnTo>
                <a:lnTo>
                  <a:pt x="134802" y="1648769"/>
                </a:lnTo>
                <a:lnTo>
                  <a:pt x="103579" y="1618022"/>
                </a:lnTo>
                <a:lnTo>
                  <a:pt x="72590" y="1578178"/>
                </a:lnTo>
                <a:lnTo>
                  <a:pt x="47836" y="1535302"/>
                </a:lnTo>
                <a:lnTo>
                  <a:pt x="28816" y="1489891"/>
                </a:lnTo>
                <a:lnTo>
                  <a:pt x="15025" y="1442443"/>
                </a:lnTo>
                <a:lnTo>
                  <a:pt x="5960" y="1393456"/>
                </a:lnTo>
                <a:lnTo>
                  <a:pt x="1120" y="1343427"/>
                </a:lnTo>
                <a:lnTo>
                  <a:pt x="0" y="1292853"/>
                </a:lnTo>
                <a:lnTo>
                  <a:pt x="2097" y="1242233"/>
                </a:lnTo>
                <a:lnTo>
                  <a:pt x="6908" y="1192063"/>
                </a:lnTo>
                <a:lnTo>
                  <a:pt x="13931" y="1142841"/>
                </a:lnTo>
                <a:lnTo>
                  <a:pt x="22663" y="1095065"/>
                </a:lnTo>
                <a:lnTo>
                  <a:pt x="32599" y="1049232"/>
                </a:lnTo>
                <a:lnTo>
                  <a:pt x="43237" y="1005839"/>
                </a:lnTo>
                <a:lnTo>
                  <a:pt x="54075" y="965385"/>
                </a:lnTo>
                <a:lnTo>
                  <a:pt x="64608" y="928366"/>
                </a:lnTo>
                <a:lnTo>
                  <a:pt x="79712" y="877249"/>
                </a:lnTo>
                <a:lnTo>
                  <a:pt x="95479" y="828113"/>
                </a:lnTo>
                <a:lnTo>
                  <a:pt x="119038" y="764240"/>
                </a:lnTo>
                <a:lnTo>
                  <a:pt x="134155" y="727789"/>
                </a:lnTo>
                <a:lnTo>
                  <a:pt x="151720" y="688866"/>
                </a:lnTo>
                <a:lnTo>
                  <a:pt x="171898" y="647876"/>
                </a:lnTo>
                <a:lnTo>
                  <a:pt x="194857" y="605223"/>
                </a:lnTo>
                <a:lnTo>
                  <a:pt x="220762" y="561312"/>
                </a:lnTo>
                <a:lnTo>
                  <a:pt x="249781" y="516546"/>
                </a:lnTo>
                <a:lnTo>
                  <a:pt x="282079" y="471331"/>
                </a:lnTo>
                <a:lnTo>
                  <a:pt x="317824" y="426070"/>
                </a:lnTo>
                <a:lnTo>
                  <a:pt x="357181" y="381167"/>
                </a:lnTo>
                <a:lnTo>
                  <a:pt x="400317" y="337027"/>
                </a:lnTo>
                <a:lnTo>
                  <a:pt x="447399" y="294054"/>
                </a:lnTo>
                <a:lnTo>
                  <a:pt x="498593" y="252653"/>
                </a:lnTo>
                <a:lnTo>
                  <a:pt x="554065" y="213227"/>
                </a:lnTo>
                <a:lnTo>
                  <a:pt x="613983" y="176182"/>
                </a:lnTo>
                <a:lnTo>
                  <a:pt x="655847" y="153304"/>
                </a:lnTo>
                <a:lnTo>
                  <a:pt x="699590" y="131650"/>
                </a:lnTo>
                <a:lnTo>
                  <a:pt x="744984" y="111308"/>
                </a:lnTo>
                <a:lnTo>
                  <a:pt x="791800" y="92370"/>
                </a:lnTo>
                <a:lnTo>
                  <a:pt x="839809" y="74927"/>
                </a:lnTo>
                <a:lnTo>
                  <a:pt x="888782" y="59067"/>
                </a:lnTo>
                <a:lnTo>
                  <a:pt x="938490" y="44882"/>
                </a:lnTo>
                <a:lnTo>
                  <a:pt x="988705" y="32462"/>
                </a:lnTo>
                <a:lnTo>
                  <a:pt x="1039198" y="21897"/>
                </a:lnTo>
                <a:lnTo>
                  <a:pt x="1089740" y="13278"/>
                </a:lnTo>
                <a:lnTo>
                  <a:pt x="1140102" y="6696"/>
                </a:lnTo>
                <a:lnTo>
                  <a:pt x="1190055" y="2239"/>
                </a:lnTo>
                <a:lnTo>
                  <a:pt x="1239371" y="0"/>
                </a:lnTo>
                <a:lnTo>
                  <a:pt x="1287821" y="67"/>
                </a:lnTo>
                <a:lnTo>
                  <a:pt x="1335176" y="2532"/>
                </a:lnTo>
                <a:lnTo>
                  <a:pt x="1381208" y="7485"/>
                </a:lnTo>
                <a:lnTo>
                  <a:pt x="1425686" y="15016"/>
                </a:lnTo>
                <a:lnTo>
                  <a:pt x="1468384" y="25215"/>
                </a:lnTo>
                <a:lnTo>
                  <a:pt x="1509071" y="38174"/>
                </a:lnTo>
                <a:lnTo>
                  <a:pt x="1547520" y="53981"/>
                </a:lnTo>
                <a:lnTo>
                  <a:pt x="1583500" y="72729"/>
                </a:lnTo>
                <a:lnTo>
                  <a:pt x="1616784" y="94506"/>
                </a:lnTo>
                <a:lnTo>
                  <a:pt x="1647143" y="119404"/>
                </a:lnTo>
                <a:lnTo>
                  <a:pt x="1674348" y="147512"/>
                </a:lnTo>
                <a:lnTo>
                  <a:pt x="1711521" y="200274"/>
                </a:lnTo>
                <a:lnTo>
                  <a:pt x="1739599" y="260634"/>
                </a:lnTo>
                <a:lnTo>
                  <a:pt x="1758853" y="327709"/>
                </a:lnTo>
                <a:lnTo>
                  <a:pt x="1769552" y="400619"/>
                </a:lnTo>
                <a:lnTo>
                  <a:pt x="1771777" y="438986"/>
                </a:lnTo>
                <a:lnTo>
                  <a:pt x="1771964" y="478480"/>
                </a:lnTo>
                <a:lnTo>
                  <a:pt x="1770147" y="518992"/>
                </a:lnTo>
                <a:lnTo>
                  <a:pt x="1766359" y="560411"/>
                </a:lnTo>
                <a:lnTo>
                  <a:pt x="1760635" y="602627"/>
                </a:lnTo>
                <a:lnTo>
                  <a:pt x="1753007" y="645530"/>
                </a:lnTo>
                <a:lnTo>
                  <a:pt x="1743510" y="689009"/>
                </a:lnTo>
                <a:lnTo>
                  <a:pt x="1732177" y="732954"/>
                </a:lnTo>
                <a:lnTo>
                  <a:pt x="1719042" y="777255"/>
                </a:lnTo>
                <a:lnTo>
                  <a:pt x="1704138" y="821801"/>
                </a:lnTo>
                <a:lnTo>
                  <a:pt x="1687500" y="866483"/>
                </a:lnTo>
                <a:lnTo>
                  <a:pt x="1669160" y="911190"/>
                </a:lnTo>
                <a:lnTo>
                  <a:pt x="1649153" y="955812"/>
                </a:lnTo>
                <a:lnTo>
                  <a:pt x="1627512" y="1000238"/>
                </a:lnTo>
                <a:lnTo>
                  <a:pt x="1604270" y="1044359"/>
                </a:lnTo>
                <a:lnTo>
                  <a:pt x="1579462" y="1088063"/>
                </a:lnTo>
                <a:lnTo>
                  <a:pt x="1553122" y="1131241"/>
                </a:lnTo>
                <a:lnTo>
                  <a:pt x="1525282" y="1173783"/>
                </a:lnTo>
                <a:lnTo>
                  <a:pt x="1495976" y="1215578"/>
                </a:lnTo>
                <a:lnTo>
                  <a:pt x="1465239" y="1256516"/>
                </a:lnTo>
                <a:lnTo>
                  <a:pt x="1433103" y="1296487"/>
                </a:lnTo>
                <a:lnTo>
                  <a:pt x="1399603" y="1335380"/>
                </a:lnTo>
                <a:lnTo>
                  <a:pt x="1364772" y="1373085"/>
                </a:lnTo>
                <a:lnTo>
                  <a:pt x="1328644" y="1409492"/>
                </a:lnTo>
                <a:lnTo>
                  <a:pt x="1291252" y="1444491"/>
                </a:lnTo>
                <a:lnTo>
                  <a:pt x="1252630" y="1477971"/>
                </a:lnTo>
                <a:lnTo>
                  <a:pt x="1212813" y="1509823"/>
                </a:lnTo>
                <a:lnTo>
                  <a:pt x="1171832" y="1539935"/>
                </a:lnTo>
                <a:lnTo>
                  <a:pt x="1129723" y="1568198"/>
                </a:lnTo>
                <a:lnTo>
                  <a:pt x="1086518" y="1594501"/>
                </a:lnTo>
                <a:lnTo>
                  <a:pt x="1042252" y="1618734"/>
                </a:lnTo>
                <a:close/>
              </a:path>
            </a:pathLst>
          </a:custGeom>
          <a:ln w="39820">
            <a:solidFill>
              <a:srgbClr val="D7D7D8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15742504" y="7573739"/>
            <a:ext cx="4381500" cy="3754754"/>
            <a:chOff x="15742504" y="7573739"/>
            <a:chExt cx="4381500" cy="3754754"/>
          </a:xfrm>
        </p:grpSpPr>
        <p:sp>
          <p:nvSpPr>
            <p:cNvPr id="27" name="object 27"/>
            <p:cNvSpPr/>
            <p:nvPr/>
          </p:nvSpPr>
          <p:spPr>
            <a:xfrm>
              <a:off x="15762414" y="8164815"/>
              <a:ext cx="4342130" cy="3143885"/>
            </a:xfrm>
            <a:custGeom>
              <a:avLst/>
              <a:gdLst/>
              <a:ahLst/>
              <a:cxnLst/>
              <a:rect l="l" t="t" r="r" b="b"/>
              <a:pathLst>
                <a:path w="4342130" h="3143884">
                  <a:moveTo>
                    <a:pt x="0" y="3143740"/>
                  </a:moveTo>
                  <a:lnTo>
                    <a:pt x="26570" y="3069111"/>
                  </a:lnTo>
                  <a:lnTo>
                    <a:pt x="43994" y="3030020"/>
                  </a:lnTo>
                  <a:lnTo>
                    <a:pt x="63299" y="2992656"/>
                  </a:lnTo>
                  <a:lnTo>
                    <a:pt x="84490" y="2957164"/>
                  </a:lnTo>
                  <a:lnTo>
                    <a:pt x="107570" y="2923687"/>
                  </a:lnTo>
                  <a:lnTo>
                    <a:pt x="132544" y="2892370"/>
                  </a:lnTo>
                  <a:lnTo>
                    <a:pt x="159415" y="2863357"/>
                  </a:lnTo>
                  <a:lnTo>
                    <a:pt x="187598" y="2837327"/>
                  </a:lnTo>
                  <a:lnTo>
                    <a:pt x="245800" y="2795549"/>
                  </a:lnTo>
                  <a:lnTo>
                    <a:pt x="306736" y="2765520"/>
                  </a:lnTo>
                  <a:lnTo>
                    <a:pt x="370750" y="2744892"/>
                  </a:lnTo>
                  <a:lnTo>
                    <a:pt x="438184" y="2731316"/>
                  </a:lnTo>
                  <a:lnTo>
                    <a:pt x="509382" y="2722443"/>
                  </a:lnTo>
                  <a:lnTo>
                    <a:pt x="584688" y="2715924"/>
                  </a:lnTo>
                  <a:lnTo>
                    <a:pt x="623988" y="2712813"/>
                  </a:lnTo>
                  <a:lnTo>
                    <a:pt x="664445" y="2709410"/>
                  </a:lnTo>
                  <a:lnTo>
                    <a:pt x="706100" y="2705420"/>
                  </a:lnTo>
                  <a:lnTo>
                    <a:pt x="748996" y="2700551"/>
                  </a:lnTo>
                  <a:lnTo>
                    <a:pt x="793178" y="2694508"/>
                  </a:lnTo>
                  <a:lnTo>
                    <a:pt x="838686" y="2686999"/>
                  </a:lnTo>
                  <a:lnTo>
                    <a:pt x="885565" y="2677729"/>
                  </a:lnTo>
                  <a:lnTo>
                    <a:pt x="933858" y="2666404"/>
                  </a:lnTo>
                  <a:lnTo>
                    <a:pt x="983607" y="2652732"/>
                  </a:lnTo>
                  <a:lnTo>
                    <a:pt x="1034855" y="2636418"/>
                  </a:lnTo>
                  <a:lnTo>
                    <a:pt x="1087645" y="2617169"/>
                  </a:lnTo>
                  <a:lnTo>
                    <a:pt x="1142020" y="2594691"/>
                  </a:lnTo>
                  <a:lnTo>
                    <a:pt x="1198024" y="2568691"/>
                  </a:lnTo>
                  <a:lnTo>
                    <a:pt x="1255698" y="2538875"/>
                  </a:lnTo>
                  <a:lnTo>
                    <a:pt x="1315086" y="2504949"/>
                  </a:lnTo>
                  <a:lnTo>
                    <a:pt x="1366714" y="2473449"/>
                  </a:lnTo>
                  <a:lnTo>
                    <a:pt x="1428275" y="2433319"/>
                  </a:lnTo>
                  <a:lnTo>
                    <a:pt x="1461778" y="2409916"/>
                  </a:lnTo>
                  <a:lnTo>
                    <a:pt x="1496559" y="2384232"/>
                  </a:lnTo>
                  <a:lnTo>
                    <a:pt x="1532218" y="2356226"/>
                  </a:lnTo>
                  <a:lnTo>
                    <a:pt x="1568354" y="2325858"/>
                  </a:lnTo>
                  <a:lnTo>
                    <a:pt x="1604564" y="2293087"/>
                  </a:lnTo>
                  <a:lnTo>
                    <a:pt x="1640448" y="2257871"/>
                  </a:lnTo>
                  <a:lnTo>
                    <a:pt x="1675604" y="2220170"/>
                  </a:lnTo>
                  <a:lnTo>
                    <a:pt x="1709631" y="2179942"/>
                  </a:lnTo>
                  <a:lnTo>
                    <a:pt x="1742127" y="2137147"/>
                  </a:lnTo>
                  <a:lnTo>
                    <a:pt x="1772690" y="2091744"/>
                  </a:lnTo>
                  <a:lnTo>
                    <a:pt x="1800920" y="2043692"/>
                  </a:lnTo>
                  <a:lnTo>
                    <a:pt x="1826415" y="1992950"/>
                  </a:lnTo>
                  <a:lnTo>
                    <a:pt x="1848773" y="1939476"/>
                  </a:lnTo>
                  <a:lnTo>
                    <a:pt x="1867593" y="1883230"/>
                  </a:lnTo>
                  <a:lnTo>
                    <a:pt x="1880893" y="1830976"/>
                  </a:lnTo>
                  <a:lnTo>
                    <a:pt x="1889452" y="1781968"/>
                  </a:lnTo>
                  <a:lnTo>
                    <a:pt x="1893894" y="1735480"/>
                  </a:lnTo>
                  <a:lnTo>
                    <a:pt x="1894842" y="1690785"/>
                  </a:lnTo>
                  <a:lnTo>
                    <a:pt x="1892920" y="1647159"/>
                  </a:lnTo>
                  <a:lnTo>
                    <a:pt x="1888753" y="1603873"/>
                  </a:lnTo>
                  <a:lnTo>
                    <a:pt x="1882965" y="1560203"/>
                  </a:lnTo>
                  <a:lnTo>
                    <a:pt x="1876179" y="1515423"/>
                  </a:lnTo>
                  <a:lnTo>
                    <a:pt x="1869020" y="1468805"/>
                  </a:lnTo>
                  <a:lnTo>
                    <a:pt x="1862111" y="1419625"/>
                  </a:lnTo>
                  <a:lnTo>
                    <a:pt x="1856077" y="1367156"/>
                  </a:lnTo>
                  <a:lnTo>
                    <a:pt x="1851541" y="1310671"/>
                  </a:lnTo>
                  <a:lnTo>
                    <a:pt x="1849317" y="1259480"/>
                  </a:lnTo>
                  <a:lnTo>
                    <a:pt x="1848813" y="1207694"/>
                  </a:lnTo>
                  <a:lnTo>
                    <a:pt x="1849986" y="1155446"/>
                  </a:lnTo>
                  <a:lnTo>
                    <a:pt x="1852793" y="1102870"/>
                  </a:lnTo>
                  <a:lnTo>
                    <a:pt x="1857191" y="1050098"/>
                  </a:lnTo>
                  <a:lnTo>
                    <a:pt x="1863137" y="997264"/>
                  </a:lnTo>
                  <a:lnTo>
                    <a:pt x="1870587" y="944501"/>
                  </a:lnTo>
                  <a:lnTo>
                    <a:pt x="1879500" y="891942"/>
                  </a:lnTo>
                  <a:lnTo>
                    <a:pt x="1889831" y="839720"/>
                  </a:lnTo>
                  <a:lnTo>
                    <a:pt x="1901537" y="787968"/>
                  </a:lnTo>
                  <a:lnTo>
                    <a:pt x="1914577" y="736820"/>
                  </a:lnTo>
                  <a:lnTo>
                    <a:pt x="1928905" y="686408"/>
                  </a:lnTo>
                  <a:lnTo>
                    <a:pt x="1944480" y="636867"/>
                  </a:lnTo>
                  <a:lnTo>
                    <a:pt x="1961259" y="588328"/>
                  </a:lnTo>
                  <a:lnTo>
                    <a:pt x="1979198" y="540926"/>
                  </a:lnTo>
                  <a:lnTo>
                    <a:pt x="1998254" y="494793"/>
                  </a:lnTo>
                  <a:lnTo>
                    <a:pt x="2018384" y="450062"/>
                  </a:lnTo>
                  <a:lnTo>
                    <a:pt x="2039546" y="406868"/>
                  </a:lnTo>
                  <a:lnTo>
                    <a:pt x="2061695" y="365342"/>
                  </a:lnTo>
                  <a:lnTo>
                    <a:pt x="2084789" y="325618"/>
                  </a:lnTo>
                  <a:lnTo>
                    <a:pt x="2108786" y="287829"/>
                  </a:lnTo>
                  <a:lnTo>
                    <a:pt x="2133641" y="252108"/>
                  </a:lnTo>
                  <a:lnTo>
                    <a:pt x="2159312" y="218589"/>
                  </a:lnTo>
                  <a:lnTo>
                    <a:pt x="2185756" y="187405"/>
                  </a:lnTo>
                  <a:lnTo>
                    <a:pt x="2212929" y="158688"/>
                  </a:lnTo>
                  <a:lnTo>
                    <a:pt x="2240789" y="132573"/>
                  </a:lnTo>
                  <a:lnTo>
                    <a:pt x="2298397" y="88677"/>
                  </a:lnTo>
                  <a:lnTo>
                    <a:pt x="2349768" y="59982"/>
                  </a:lnTo>
                  <a:lnTo>
                    <a:pt x="2405997" y="37043"/>
                  </a:lnTo>
                  <a:lnTo>
                    <a:pt x="2466727" y="19719"/>
                  </a:lnTo>
                  <a:lnTo>
                    <a:pt x="2531602" y="7866"/>
                  </a:lnTo>
                  <a:lnTo>
                    <a:pt x="2600267" y="1340"/>
                  </a:lnTo>
                  <a:lnTo>
                    <a:pt x="2672364" y="0"/>
                  </a:lnTo>
                  <a:lnTo>
                    <a:pt x="2709589" y="1229"/>
                  </a:lnTo>
                  <a:lnTo>
                    <a:pt x="2786167" y="7398"/>
                  </a:lnTo>
                  <a:lnTo>
                    <a:pt x="2825433" y="12301"/>
                  </a:lnTo>
                  <a:lnTo>
                    <a:pt x="2865289" y="18394"/>
                  </a:lnTo>
                  <a:lnTo>
                    <a:pt x="2905692" y="25657"/>
                  </a:lnTo>
                  <a:lnTo>
                    <a:pt x="2946597" y="34074"/>
                  </a:lnTo>
                  <a:lnTo>
                    <a:pt x="2987960" y="43626"/>
                  </a:lnTo>
                  <a:lnTo>
                    <a:pt x="3029736" y="54296"/>
                  </a:lnTo>
                  <a:lnTo>
                    <a:pt x="3071880" y="66065"/>
                  </a:lnTo>
                  <a:lnTo>
                    <a:pt x="3114349" y="78916"/>
                  </a:lnTo>
                  <a:lnTo>
                    <a:pt x="3157097" y="92831"/>
                  </a:lnTo>
                  <a:lnTo>
                    <a:pt x="3200080" y="107792"/>
                  </a:lnTo>
                  <a:lnTo>
                    <a:pt x="3243253" y="123781"/>
                  </a:lnTo>
                  <a:lnTo>
                    <a:pt x="3286573" y="140780"/>
                  </a:lnTo>
                  <a:lnTo>
                    <a:pt x="3329994" y="158771"/>
                  </a:lnTo>
                  <a:lnTo>
                    <a:pt x="3373472" y="177737"/>
                  </a:lnTo>
                  <a:lnTo>
                    <a:pt x="3416963" y="197660"/>
                  </a:lnTo>
                  <a:lnTo>
                    <a:pt x="3460421" y="218521"/>
                  </a:lnTo>
                  <a:lnTo>
                    <a:pt x="3503803" y="240303"/>
                  </a:lnTo>
                  <a:lnTo>
                    <a:pt x="3547064" y="262988"/>
                  </a:lnTo>
                  <a:lnTo>
                    <a:pt x="3590159" y="286558"/>
                  </a:lnTo>
                  <a:lnTo>
                    <a:pt x="3633045" y="310996"/>
                  </a:lnTo>
                  <a:lnTo>
                    <a:pt x="3675675" y="336282"/>
                  </a:lnTo>
                  <a:lnTo>
                    <a:pt x="3718007" y="362400"/>
                  </a:lnTo>
                  <a:lnTo>
                    <a:pt x="3759995" y="389332"/>
                  </a:lnTo>
                  <a:lnTo>
                    <a:pt x="3801595" y="417060"/>
                  </a:lnTo>
                  <a:lnTo>
                    <a:pt x="3842762" y="445565"/>
                  </a:lnTo>
                  <a:lnTo>
                    <a:pt x="3883452" y="474830"/>
                  </a:lnTo>
                  <a:lnTo>
                    <a:pt x="3923620" y="504837"/>
                  </a:lnTo>
                  <a:lnTo>
                    <a:pt x="3963222" y="535569"/>
                  </a:lnTo>
                  <a:lnTo>
                    <a:pt x="4002213" y="567007"/>
                  </a:lnTo>
                  <a:lnTo>
                    <a:pt x="4040549" y="599133"/>
                  </a:lnTo>
                  <a:lnTo>
                    <a:pt x="4078186" y="631930"/>
                  </a:lnTo>
                  <a:lnTo>
                    <a:pt x="4115078" y="665379"/>
                  </a:lnTo>
                  <a:lnTo>
                    <a:pt x="4151181" y="699463"/>
                  </a:lnTo>
                  <a:lnTo>
                    <a:pt x="4186451" y="734165"/>
                  </a:lnTo>
                  <a:lnTo>
                    <a:pt x="4220843" y="769465"/>
                  </a:lnTo>
                  <a:lnTo>
                    <a:pt x="4254313" y="805347"/>
                  </a:lnTo>
                  <a:lnTo>
                    <a:pt x="4286816" y="841792"/>
                  </a:lnTo>
                  <a:lnTo>
                    <a:pt x="4318308" y="878782"/>
                  </a:lnTo>
                  <a:lnTo>
                    <a:pt x="4341684" y="907598"/>
                  </a:lnTo>
                </a:path>
                <a:path w="4342130" h="3143884">
                  <a:moveTo>
                    <a:pt x="4341684" y="2546014"/>
                  </a:moveTo>
                  <a:lnTo>
                    <a:pt x="4295040" y="2602685"/>
                  </a:lnTo>
                  <a:lnTo>
                    <a:pt x="4264193" y="2638091"/>
                  </a:lnTo>
                  <a:lnTo>
                    <a:pt x="4232412" y="2673166"/>
                  </a:lnTo>
                  <a:lnTo>
                    <a:pt x="4199732" y="2707908"/>
                  </a:lnTo>
                  <a:lnTo>
                    <a:pt x="4166187" y="2742315"/>
                  </a:lnTo>
                  <a:lnTo>
                    <a:pt x="4131812" y="2776383"/>
                  </a:lnTo>
                  <a:lnTo>
                    <a:pt x="4096642" y="2810111"/>
                  </a:lnTo>
                  <a:lnTo>
                    <a:pt x="4060711" y="2843495"/>
                  </a:lnTo>
                  <a:lnTo>
                    <a:pt x="4024053" y="2876534"/>
                  </a:lnTo>
                  <a:lnTo>
                    <a:pt x="3986705" y="2909224"/>
                  </a:lnTo>
                  <a:lnTo>
                    <a:pt x="3948699" y="2941564"/>
                  </a:lnTo>
                  <a:lnTo>
                    <a:pt x="3910071" y="2973550"/>
                  </a:lnTo>
                  <a:lnTo>
                    <a:pt x="3870855" y="3005180"/>
                  </a:lnTo>
                  <a:lnTo>
                    <a:pt x="3831086" y="3036452"/>
                  </a:lnTo>
                  <a:lnTo>
                    <a:pt x="3790799" y="3067363"/>
                  </a:lnTo>
                  <a:lnTo>
                    <a:pt x="3750027" y="3097910"/>
                  </a:lnTo>
                  <a:lnTo>
                    <a:pt x="3708807" y="3128092"/>
                  </a:lnTo>
                  <a:lnTo>
                    <a:pt x="3686953" y="3143740"/>
                  </a:lnTo>
                </a:path>
              </a:pathLst>
            </a:custGeom>
            <a:ln w="39820">
              <a:solidFill>
                <a:srgbClr val="D7D7D8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235387" y="7573739"/>
              <a:ext cx="2868930" cy="3548379"/>
            </a:xfrm>
            <a:custGeom>
              <a:avLst/>
              <a:gdLst/>
              <a:ahLst/>
              <a:cxnLst/>
              <a:rect l="l" t="t" r="r" b="b"/>
              <a:pathLst>
                <a:path w="2868930" h="3548379">
                  <a:moveTo>
                    <a:pt x="2868713" y="2368477"/>
                  </a:moveTo>
                  <a:lnTo>
                    <a:pt x="904732" y="2368477"/>
                  </a:lnTo>
                  <a:lnTo>
                    <a:pt x="953590" y="2370117"/>
                  </a:lnTo>
                  <a:lnTo>
                    <a:pt x="1006534" y="2376408"/>
                  </a:lnTo>
                  <a:lnTo>
                    <a:pt x="1064154" y="2388251"/>
                  </a:lnTo>
                  <a:lnTo>
                    <a:pt x="1125034" y="2406029"/>
                  </a:lnTo>
                  <a:lnTo>
                    <a:pt x="1182942" y="2428067"/>
                  </a:lnTo>
                  <a:lnTo>
                    <a:pt x="1237880" y="2453829"/>
                  </a:lnTo>
                  <a:lnTo>
                    <a:pt x="1289850" y="2482780"/>
                  </a:lnTo>
                  <a:lnTo>
                    <a:pt x="1338852" y="2514383"/>
                  </a:lnTo>
                  <a:lnTo>
                    <a:pt x="1384889" y="2548101"/>
                  </a:lnTo>
                  <a:lnTo>
                    <a:pt x="1427961" y="2583401"/>
                  </a:lnTo>
                  <a:lnTo>
                    <a:pt x="1468070" y="2619744"/>
                  </a:lnTo>
                  <a:lnTo>
                    <a:pt x="1505219" y="2656595"/>
                  </a:lnTo>
                  <a:lnTo>
                    <a:pt x="1539407" y="2693419"/>
                  </a:lnTo>
                  <a:lnTo>
                    <a:pt x="1570638" y="2729679"/>
                  </a:lnTo>
                  <a:lnTo>
                    <a:pt x="1598911" y="2764839"/>
                  </a:lnTo>
                  <a:lnTo>
                    <a:pt x="1624229" y="2798363"/>
                  </a:lnTo>
                  <a:lnTo>
                    <a:pt x="1646594" y="2829715"/>
                  </a:lnTo>
                  <a:lnTo>
                    <a:pt x="1682467" y="2883760"/>
                  </a:lnTo>
                  <a:lnTo>
                    <a:pt x="1706543" y="2922685"/>
                  </a:lnTo>
                  <a:lnTo>
                    <a:pt x="1745385" y="2991445"/>
                  </a:lnTo>
                  <a:lnTo>
                    <a:pt x="1777099" y="3057017"/>
                  </a:lnTo>
                  <a:lnTo>
                    <a:pt x="1802549" y="3119236"/>
                  </a:lnTo>
                  <a:lnTo>
                    <a:pt x="1822597" y="3177938"/>
                  </a:lnTo>
                  <a:lnTo>
                    <a:pt x="1838108" y="3232959"/>
                  </a:lnTo>
                  <a:lnTo>
                    <a:pt x="1849945" y="3284135"/>
                  </a:lnTo>
                  <a:lnTo>
                    <a:pt x="1858970" y="3331300"/>
                  </a:lnTo>
                  <a:lnTo>
                    <a:pt x="1866048" y="3374292"/>
                  </a:lnTo>
                  <a:lnTo>
                    <a:pt x="1872042" y="3412944"/>
                  </a:lnTo>
                  <a:lnTo>
                    <a:pt x="1877816" y="3447094"/>
                  </a:lnTo>
                  <a:lnTo>
                    <a:pt x="1892155" y="3501229"/>
                  </a:lnTo>
                  <a:lnTo>
                    <a:pt x="1915972" y="3535380"/>
                  </a:lnTo>
                  <a:lnTo>
                    <a:pt x="1960529" y="3548058"/>
                  </a:lnTo>
                  <a:lnTo>
                    <a:pt x="1975836" y="3546596"/>
                  </a:lnTo>
                  <a:lnTo>
                    <a:pt x="2028457" y="3529894"/>
                  </a:lnTo>
                  <a:lnTo>
                    <a:pt x="2068568" y="3508946"/>
                  </a:lnTo>
                  <a:lnTo>
                    <a:pt x="2112189" y="3480568"/>
                  </a:lnTo>
                  <a:lnTo>
                    <a:pt x="2158879" y="3445122"/>
                  </a:lnTo>
                  <a:lnTo>
                    <a:pt x="2208198" y="3402968"/>
                  </a:lnTo>
                  <a:lnTo>
                    <a:pt x="2259705" y="3354468"/>
                  </a:lnTo>
                  <a:lnTo>
                    <a:pt x="2312958" y="3299982"/>
                  </a:lnTo>
                  <a:lnTo>
                    <a:pt x="2340102" y="3270607"/>
                  </a:lnTo>
                  <a:lnTo>
                    <a:pt x="2367517" y="3239871"/>
                  </a:lnTo>
                  <a:lnTo>
                    <a:pt x="2395149" y="3207820"/>
                  </a:lnTo>
                  <a:lnTo>
                    <a:pt x="2422942" y="3174497"/>
                  </a:lnTo>
                  <a:lnTo>
                    <a:pt x="2450841" y="3139949"/>
                  </a:lnTo>
                  <a:lnTo>
                    <a:pt x="2478791" y="3104221"/>
                  </a:lnTo>
                  <a:lnTo>
                    <a:pt x="2506737" y="3067357"/>
                  </a:lnTo>
                  <a:lnTo>
                    <a:pt x="2534624" y="3029403"/>
                  </a:lnTo>
                  <a:lnTo>
                    <a:pt x="2562397" y="2990403"/>
                  </a:lnTo>
                  <a:lnTo>
                    <a:pt x="2590000" y="2950404"/>
                  </a:lnTo>
                  <a:lnTo>
                    <a:pt x="2617378" y="2909450"/>
                  </a:lnTo>
                  <a:lnTo>
                    <a:pt x="2644477" y="2867586"/>
                  </a:lnTo>
                  <a:lnTo>
                    <a:pt x="2671242" y="2824857"/>
                  </a:lnTo>
                  <a:lnTo>
                    <a:pt x="2697616" y="2781309"/>
                  </a:lnTo>
                  <a:lnTo>
                    <a:pt x="2723546" y="2736987"/>
                  </a:lnTo>
                  <a:lnTo>
                    <a:pt x="2748975" y="2691935"/>
                  </a:lnTo>
                  <a:lnTo>
                    <a:pt x="2773850" y="2646199"/>
                  </a:lnTo>
                  <a:lnTo>
                    <a:pt x="2798114" y="2599824"/>
                  </a:lnTo>
                  <a:lnTo>
                    <a:pt x="2821713" y="2552855"/>
                  </a:lnTo>
                  <a:lnTo>
                    <a:pt x="2844592" y="2505338"/>
                  </a:lnTo>
                  <a:lnTo>
                    <a:pt x="2866695" y="2457317"/>
                  </a:lnTo>
                  <a:lnTo>
                    <a:pt x="2868713" y="2452718"/>
                  </a:lnTo>
                  <a:lnTo>
                    <a:pt x="2868713" y="2368477"/>
                  </a:lnTo>
                  <a:close/>
                </a:path>
                <a:path w="2868930" h="3548379">
                  <a:moveTo>
                    <a:pt x="686047" y="0"/>
                  </a:moveTo>
                  <a:lnTo>
                    <a:pt x="625971" y="2740"/>
                  </a:lnTo>
                  <a:lnTo>
                    <a:pt x="578738" y="13576"/>
                  </a:lnTo>
                  <a:lnTo>
                    <a:pt x="542304" y="31278"/>
                  </a:lnTo>
                  <a:lnTo>
                    <a:pt x="496835" y="78008"/>
                  </a:lnTo>
                  <a:lnTo>
                    <a:pt x="478261" y="130414"/>
                  </a:lnTo>
                  <a:lnTo>
                    <a:pt x="476231" y="159443"/>
                  </a:lnTo>
                  <a:lnTo>
                    <a:pt x="478210" y="190367"/>
                  </a:lnTo>
                  <a:lnTo>
                    <a:pt x="491714" y="257931"/>
                  </a:lnTo>
                  <a:lnTo>
                    <a:pt x="513804" y="333170"/>
                  </a:lnTo>
                  <a:lnTo>
                    <a:pt x="526517" y="373687"/>
                  </a:lnTo>
                  <a:lnTo>
                    <a:pt x="539513" y="416147"/>
                  </a:lnTo>
                  <a:lnTo>
                    <a:pt x="552173" y="460558"/>
                  </a:lnTo>
                  <a:lnTo>
                    <a:pt x="563874" y="506928"/>
                  </a:lnTo>
                  <a:lnTo>
                    <a:pt x="573995" y="555264"/>
                  </a:lnTo>
                  <a:lnTo>
                    <a:pt x="581917" y="605575"/>
                  </a:lnTo>
                  <a:lnTo>
                    <a:pt x="587017" y="657869"/>
                  </a:lnTo>
                  <a:lnTo>
                    <a:pt x="588675" y="712153"/>
                  </a:lnTo>
                  <a:lnTo>
                    <a:pt x="586270" y="768436"/>
                  </a:lnTo>
                  <a:lnTo>
                    <a:pt x="579181" y="826726"/>
                  </a:lnTo>
                  <a:lnTo>
                    <a:pt x="566787" y="887030"/>
                  </a:lnTo>
                  <a:lnTo>
                    <a:pt x="552067" y="938242"/>
                  </a:lnTo>
                  <a:lnTo>
                    <a:pt x="534538" y="985793"/>
                  </a:lnTo>
                  <a:lnTo>
                    <a:pt x="514480" y="1029971"/>
                  </a:lnTo>
                  <a:lnTo>
                    <a:pt x="492173" y="1071066"/>
                  </a:lnTo>
                  <a:lnTo>
                    <a:pt x="467897" y="1109366"/>
                  </a:lnTo>
                  <a:lnTo>
                    <a:pt x="441933" y="1145159"/>
                  </a:lnTo>
                  <a:lnTo>
                    <a:pt x="414561" y="1178736"/>
                  </a:lnTo>
                  <a:lnTo>
                    <a:pt x="386061" y="1210384"/>
                  </a:lnTo>
                  <a:lnTo>
                    <a:pt x="356715" y="1240392"/>
                  </a:lnTo>
                  <a:lnTo>
                    <a:pt x="326802" y="1269050"/>
                  </a:lnTo>
                  <a:lnTo>
                    <a:pt x="296603" y="1296645"/>
                  </a:lnTo>
                  <a:lnTo>
                    <a:pt x="207090" y="1375947"/>
                  </a:lnTo>
                  <a:lnTo>
                    <a:pt x="178550" y="1402182"/>
                  </a:lnTo>
                  <a:lnTo>
                    <a:pt x="151124" y="1428799"/>
                  </a:lnTo>
                  <a:lnTo>
                    <a:pt x="100742" y="1484335"/>
                  </a:lnTo>
                  <a:lnTo>
                    <a:pt x="58187" y="1544863"/>
                  </a:lnTo>
                  <a:lnTo>
                    <a:pt x="25702" y="1612696"/>
                  </a:lnTo>
                  <a:lnTo>
                    <a:pt x="13936" y="1650073"/>
                  </a:lnTo>
                  <a:lnTo>
                    <a:pt x="5530" y="1690142"/>
                  </a:lnTo>
                  <a:lnTo>
                    <a:pt x="762" y="1733193"/>
                  </a:lnTo>
                  <a:lnTo>
                    <a:pt x="0" y="1780496"/>
                  </a:lnTo>
                  <a:lnTo>
                    <a:pt x="3585" y="1827948"/>
                  </a:lnTo>
                  <a:lnTo>
                    <a:pt x="11288" y="1875293"/>
                  </a:lnTo>
                  <a:lnTo>
                    <a:pt x="22876" y="1922275"/>
                  </a:lnTo>
                  <a:lnTo>
                    <a:pt x="38117" y="1968637"/>
                  </a:lnTo>
                  <a:lnTo>
                    <a:pt x="56782" y="2014122"/>
                  </a:lnTo>
                  <a:lnTo>
                    <a:pt x="78637" y="2058474"/>
                  </a:lnTo>
                  <a:lnTo>
                    <a:pt x="103451" y="2101438"/>
                  </a:lnTo>
                  <a:lnTo>
                    <a:pt x="130994" y="2142756"/>
                  </a:lnTo>
                  <a:lnTo>
                    <a:pt x="161033" y="2182171"/>
                  </a:lnTo>
                  <a:lnTo>
                    <a:pt x="193337" y="2219429"/>
                  </a:lnTo>
                  <a:lnTo>
                    <a:pt x="227674" y="2254271"/>
                  </a:lnTo>
                  <a:lnTo>
                    <a:pt x="263814" y="2286443"/>
                  </a:lnTo>
                  <a:lnTo>
                    <a:pt x="301524" y="2315686"/>
                  </a:lnTo>
                  <a:lnTo>
                    <a:pt x="340574" y="2341746"/>
                  </a:lnTo>
                  <a:lnTo>
                    <a:pt x="380731" y="2364366"/>
                  </a:lnTo>
                  <a:lnTo>
                    <a:pt x="421765" y="2383288"/>
                  </a:lnTo>
                  <a:lnTo>
                    <a:pt x="467738" y="2399465"/>
                  </a:lnTo>
                  <a:lnTo>
                    <a:pt x="510698" y="2409470"/>
                  </a:lnTo>
                  <a:lnTo>
                    <a:pt x="551237" y="2414205"/>
                  </a:lnTo>
                  <a:lnTo>
                    <a:pt x="589946" y="2414571"/>
                  </a:lnTo>
                  <a:lnTo>
                    <a:pt x="627418" y="2411471"/>
                  </a:lnTo>
                  <a:lnTo>
                    <a:pt x="664242" y="2405807"/>
                  </a:lnTo>
                  <a:lnTo>
                    <a:pt x="701012" y="2398480"/>
                  </a:lnTo>
                  <a:lnTo>
                    <a:pt x="738318" y="2390393"/>
                  </a:lnTo>
                  <a:lnTo>
                    <a:pt x="776751" y="2382447"/>
                  </a:lnTo>
                  <a:lnTo>
                    <a:pt x="816904" y="2375544"/>
                  </a:lnTo>
                  <a:lnTo>
                    <a:pt x="859367" y="2370587"/>
                  </a:lnTo>
                  <a:lnTo>
                    <a:pt x="904732" y="2368477"/>
                  </a:lnTo>
                  <a:lnTo>
                    <a:pt x="2868713" y="2368477"/>
                  </a:lnTo>
                  <a:lnTo>
                    <a:pt x="2868713" y="977320"/>
                  </a:lnTo>
                  <a:lnTo>
                    <a:pt x="2839378" y="944504"/>
                  </a:lnTo>
                  <a:lnTo>
                    <a:pt x="2792202" y="898702"/>
                  </a:lnTo>
                  <a:lnTo>
                    <a:pt x="2739094" y="853958"/>
                  </a:lnTo>
                  <a:lnTo>
                    <a:pt x="2679881" y="809950"/>
                  </a:lnTo>
                  <a:lnTo>
                    <a:pt x="2647932" y="788122"/>
                  </a:lnTo>
                  <a:lnTo>
                    <a:pt x="2614393" y="766358"/>
                  </a:lnTo>
                  <a:lnTo>
                    <a:pt x="2579242" y="744617"/>
                  </a:lnTo>
                  <a:lnTo>
                    <a:pt x="2542458" y="722859"/>
                  </a:lnTo>
                  <a:lnTo>
                    <a:pt x="2504019" y="701045"/>
                  </a:lnTo>
                  <a:lnTo>
                    <a:pt x="2463904" y="679133"/>
                  </a:lnTo>
                  <a:lnTo>
                    <a:pt x="2422092" y="657085"/>
                  </a:lnTo>
                  <a:lnTo>
                    <a:pt x="2378561" y="634859"/>
                  </a:lnTo>
                  <a:lnTo>
                    <a:pt x="2333290" y="612416"/>
                  </a:lnTo>
                  <a:lnTo>
                    <a:pt x="2286257" y="589716"/>
                  </a:lnTo>
                  <a:lnTo>
                    <a:pt x="2237441" y="566718"/>
                  </a:lnTo>
                  <a:lnTo>
                    <a:pt x="2134374" y="519669"/>
                  </a:lnTo>
                  <a:lnTo>
                    <a:pt x="1965866" y="445860"/>
                  </a:lnTo>
                  <a:lnTo>
                    <a:pt x="1430834" y="222401"/>
                  </a:lnTo>
                  <a:lnTo>
                    <a:pt x="1337507" y="184566"/>
                  </a:lnTo>
                  <a:lnTo>
                    <a:pt x="1250717" y="150753"/>
                  </a:lnTo>
                  <a:lnTo>
                    <a:pt x="1170207" y="120807"/>
                  </a:lnTo>
                  <a:lnTo>
                    <a:pt x="1095723" y="94576"/>
                  </a:lnTo>
                  <a:lnTo>
                    <a:pt x="1027007" y="71905"/>
                  </a:lnTo>
                  <a:lnTo>
                    <a:pt x="963805" y="52642"/>
                  </a:lnTo>
                  <a:lnTo>
                    <a:pt x="905861" y="36631"/>
                  </a:lnTo>
                  <a:lnTo>
                    <a:pt x="852918" y="23721"/>
                  </a:lnTo>
                  <a:lnTo>
                    <a:pt x="804721" y="13756"/>
                  </a:lnTo>
                  <a:lnTo>
                    <a:pt x="761014" y="6583"/>
                  </a:lnTo>
                  <a:lnTo>
                    <a:pt x="721541" y="2049"/>
                  </a:lnTo>
                  <a:lnTo>
                    <a:pt x="686047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97980" y="10192763"/>
              <a:ext cx="214171" cy="214115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3419271" y="8060370"/>
            <a:ext cx="1101725" cy="3248660"/>
          </a:xfrm>
          <a:custGeom>
            <a:avLst/>
            <a:gdLst/>
            <a:ahLst/>
            <a:cxnLst/>
            <a:rect l="l" t="t" r="r" b="b"/>
            <a:pathLst>
              <a:path w="1101725" h="3248659">
                <a:moveTo>
                  <a:pt x="0" y="0"/>
                </a:moveTo>
                <a:lnTo>
                  <a:pt x="335605" y="1076315"/>
                </a:lnTo>
                <a:lnTo>
                  <a:pt x="340028" y="1063453"/>
                </a:lnTo>
                <a:lnTo>
                  <a:pt x="353238" y="1019710"/>
                </a:lnTo>
                <a:lnTo>
                  <a:pt x="364662" y="975370"/>
                </a:lnTo>
                <a:lnTo>
                  <a:pt x="374145" y="930417"/>
                </a:lnTo>
                <a:lnTo>
                  <a:pt x="375713" y="920742"/>
                </a:lnTo>
                <a:lnTo>
                  <a:pt x="128489" y="127871"/>
                </a:lnTo>
                <a:lnTo>
                  <a:pt x="111183" y="108278"/>
                </a:lnTo>
                <a:lnTo>
                  <a:pt x="72490" y="67912"/>
                </a:lnTo>
                <a:lnTo>
                  <a:pt x="32289" y="29055"/>
                </a:lnTo>
                <a:lnTo>
                  <a:pt x="0" y="0"/>
                </a:lnTo>
                <a:close/>
              </a:path>
              <a:path w="1101725" h="3248659">
                <a:moveTo>
                  <a:pt x="819761" y="2629012"/>
                </a:moveTo>
                <a:lnTo>
                  <a:pt x="1012853" y="3248186"/>
                </a:lnTo>
                <a:lnTo>
                  <a:pt x="1101487" y="3248186"/>
                </a:lnTo>
                <a:lnTo>
                  <a:pt x="921454" y="2670864"/>
                </a:lnTo>
                <a:lnTo>
                  <a:pt x="864582" y="2645258"/>
                </a:lnTo>
                <a:lnTo>
                  <a:pt x="826689" y="2631251"/>
                </a:lnTo>
                <a:lnTo>
                  <a:pt x="819761" y="2629012"/>
                </a:lnTo>
                <a:close/>
              </a:path>
            </a:pathLst>
          </a:custGeom>
          <a:solidFill>
            <a:srgbClr val="B51C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73" y="9138037"/>
            <a:ext cx="676910" cy="2171065"/>
          </a:xfrm>
          <a:custGeom>
            <a:avLst/>
            <a:gdLst/>
            <a:ahLst/>
            <a:cxnLst/>
            <a:rect l="l" t="t" r="r" b="b"/>
            <a:pathLst>
              <a:path w="676910" h="2171065">
                <a:moveTo>
                  <a:pt x="86042" y="2170519"/>
                </a:moveTo>
                <a:lnTo>
                  <a:pt x="0" y="1894611"/>
                </a:lnTo>
                <a:lnTo>
                  <a:pt x="0" y="2170519"/>
                </a:lnTo>
                <a:lnTo>
                  <a:pt x="86042" y="2170519"/>
                </a:lnTo>
                <a:close/>
              </a:path>
              <a:path w="676910" h="2171065">
                <a:moveTo>
                  <a:pt x="676821" y="2170519"/>
                </a:moveTo>
                <a:lnTo>
                  <a:pt x="313423" y="1005090"/>
                </a:lnTo>
                <a:lnTo>
                  <a:pt x="311658" y="999502"/>
                </a:lnTo>
                <a:lnTo>
                  <a:pt x="0" y="0"/>
                </a:lnTo>
                <a:lnTo>
                  <a:pt x="0" y="284226"/>
                </a:lnTo>
                <a:lnTo>
                  <a:pt x="588175" y="2170519"/>
                </a:lnTo>
                <a:lnTo>
                  <a:pt x="676821" y="2170519"/>
                </a:lnTo>
                <a:close/>
              </a:path>
            </a:pathLst>
          </a:custGeom>
          <a:solidFill>
            <a:srgbClr val="B51C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73" y="7501807"/>
            <a:ext cx="4221480" cy="3806825"/>
          </a:xfrm>
          <a:custGeom>
            <a:avLst/>
            <a:gdLst/>
            <a:ahLst/>
            <a:cxnLst/>
            <a:rect l="l" t="t" r="r" b="b"/>
            <a:pathLst>
              <a:path w="4221480" h="3806825">
                <a:moveTo>
                  <a:pt x="381406" y="3806748"/>
                </a:moveTo>
                <a:lnTo>
                  <a:pt x="0" y="2583535"/>
                </a:lnTo>
                <a:lnTo>
                  <a:pt x="0" y="2867736"/>
                </a:lnTo>
                <a:lnTo>
                  <a:pt x="292798" y="3806748"/>
                </a:lnTo>
                <a:lnTo>
                  <a:pt x="381406" y="3806748"/>
                </a:lnTo>
                <a:close/>
              </a:path>
              <a:path w="4221480" h="3806825">
                <a:moveTo>
                  <a:pt x="972197" y="3806748"/>
                </a:moveTo>
                <a:lnTo>
                  <a:pt x="584492" y="2563317"/>
                </a:lnTo>
                <a:lnTo>
                  <a:pt x="582726" y="2557729"/>
                </a:lnTo>
                <a:lnTo>
                  <a:pt x="580986" y="2552103"/>
                </a:lnTo>
                <a:lnTo>
                  <a:pt x="0" y="688911"/>
                </a:lnTo>
                <a:lnTo>
                  <a:pt x="0" y="973074"/>
                </a:lnTo>
                <a:lnTo>
                  <a:pt x="883577" y="3806748"/>
                </a:lnTo>
                <a:lnTo>
                  <a:pt x="972197" y="3806748"/>
                </a:lnTo>
                <a:close/>
              </a:path>
              <a:path w="4221480" h="3806825">
                <a:moveTo>
                  <a:pt x="1267599" y="3806748"/>
                </a:moveTo>
                <a:lnTo>
                  <a:pt x="350126" y="864438"/>
                </a:lnTo>
                <a:lnTo>
                  <a:pt x="348373" y="858850"/>
                </a:lnTo>
                <a:lnTo>
                  <a:pt x="346633" y="853224"/>
                </a:lnTo>
                <a:lnTo>
                  <a:pt x="209397" y="413131"/>
                </a:lnTo>
                <a:lnTo>
                  <a:pt x="129971" y="442607"/>
                </a:lnTo>
                <a:lnTo>
                  <a:pt x="1178979" y="3806748"/>
                </a:lnTo>
                <a:lnTo>
                  <a:pt x="1267599" y="3806748"/>
                </a:lnTo>
                <a:close/>
              </a:path>
              <a:path w="4221480" h="3806825">
                <a:moveTo>
                  <a:pt x="1562976" y="3806748"/>
                </a:moveTo>
                <a:lnTo>
                  <a:pt x="475208" y="318223"/>
                </a:lnTo>
                <a:lnTo>
                  <a:pt x="395351" y="346329"/>
                </a:lnTo>
                <a:lnTo>
                  <a:pt x="536917" y="800290"/>
                </a:lnTo>
                <a:lnTo>
                  <a:pt x="537476" y="802195"/>
                </a:lnTo>
                <a:lnTo>
                  <a:pt x="1038821" y="2409990"/>
                </a:lnTo>
                <a:lnTo>
                  <a:pt x="1040574" y="2415565"/>
                </a:lnTo>
                <a:lnTo>
                  <a:pt x="1474355" y="3806748"/>
                </a:lnTo>
                <a:lnTo>
                  <a:pt x="1562976" y="3806748"/>
                </a:lnTo>
                <a:close/>
              </a:path>
              <a:path w="4221480" h="3806825">
                <a:moveTo>
                  <a:pt x="1858352" y="3806748"/>
                </a:moveTo>
                <a:lnTo>
                  <a:pt x="1392415" y="2312492"/>
                </a:lnTo>
                <a:lnTo>
                  <a:pt x="1390650" y="2306904"/>
                </a:lnTo>
                <a:lnTo>
                  <a:pt x="888771" y="697204"/>
                </a:lnTo>
                <a:lnTo>
                  <a:pt x="886993" y="691629"/>
                </a:lnTo>
                <a:lnTo>
                  <a:pt x="885253" y="685990"/>
                </a:lnTo>
                <a:lnTo>
                  <a:pt x="742746" y="228968"/>
                </a:lnTo>
                <a:lnTo>
                  <a:pt x="662470" y="255701"/>
                </a:lnTo>
                <a:lnTo>
                  <a:pt x="1769719" y="3806748"/>
                </a:lnTo>
                <a:lnTo>
                  <a:pt x="1858352" y="3806748"/>
                </a:lnTo>
                <a:close/>
              </a:path>
              <a:path w="4221480" h="3806825">
                <a:moveTo>
                  <a:pt x="2153755" y="3806748"/>
                </a:moveTo>
                <a:lnTo>
                  <a:pt x="1156335" y="607999"/>
                </a:lnTo>
                <a:lnTo>
                  <a:pt x="1154569" y="602411"/>
                </a:lnTo>
                <a:lnTo>
                  <a:pt x="1012380" y="146405"/>
                </a:lnTo>
                <a:lnTo>
                  <a:pt x="964984" y="159753"/>
                </a:lnTo>
                <a:lnTo>
                  <a:pt x="931049" y="169760"/>
                </a:lnTo>
                <a:lnTo>
                  <a:pt x="1579206" y="2248357"/>
                </a:lnTo>
                <a:lnTo>
                  <a:pt x="1580946" y="2253970"/>
                </a:lnTo>
                <a:lnTo>
                  <a:pt x="2065134" y="3806748"/>
                </a:lnTo>
                <a:lnTo>
                  <a:pt x="2153755" y="3806748"/>
                </a:lnTo>
                <a:close/>
              </a:path>
              <a:path w="4221480" h="3806825">
                <a:moveTo>
                  <a:pt x="2449106" y="3806748"/>
                </a:moveTo>
                <a:lnTo>
                  <a:pt x="2432964" y="3754971"/>
                </a:lnTo>
                <a:lnTo>
                  <a:pt x="2431224" y="3749344"/>
                </a:lnTo>
                <a:lnTo>
                  <a:pt x="1427403" y="529983"/>
                </a:lnTo>
                <a:lnTo>
                  <a:pt x="1425638" y="524395"/>
                </a:lnTo>
                <a:lnTo>
                  <a:pt x="1423898" y="518769"/>
                </a:lnTo>
                <a:lnTo>
                  <a:pt x="1286662" y="78625"/>
                </a:lnTo>
                <a:lnTo>
                  <a:pt x="1256372" y="85153"/>
                </a:lnTo>
                <a:lnTo>
                  <a:pt x="1203833" y="97193"/>
                </a:lnTo>
                <a:lnTo>
                  <a:pt x="2360498" y="3806748"/>
                </a:lnTo>
                <a:lnTo>
                  <a:pt x="2449106" y="3806748"/>
                </a:lnTo>
                <a:close/>
              </a:path>
              <a:path w="4221480" h="3806825">
                <a:moveTo>
                  <a:pt x="2744533" y="3806748"/>
                </a:moveTo>
                <a:lnTo>
                  <a:pt x="1694967" y="440766"/>
                </a:lnTo>
                <a:lnTo>
                  <a:pt x="1693214" y="435190"/>
                </a:lnTo>
                <a:lnTo>
                  <a:pt x="1566443" y="28663"/>
                </a:lnTo>
                <a:lnTo>
                  <a:pt x="1563395" y="29070"/>
                </a:lnTo>
                <a:lnTo>
                  <a:pt x="1515402" y="36156"/>
                </a:lnTo>
                <a:lnTo>
                  <a:pt x="1481848" y="41567"/>
                </a:lnTo>
                <a:lnTo>
                  <a:pt x="2117852" y="2081123"/>
                </a:lnTo>
                <a:lnTo>
                  <a:pt x="2119592" y="2086749"/>
                </a:lnTo>
                <a:lnTo>
                  <a:pt x="2619756" y="3690823"/>
                </a:lnTo>
                <a:lnTo>
                  <a:pt x="2621521" y="3696411"/>
                </a:lnTo>
                <a:lnTo>
                  <a:pt x="2655925" y="3806748"/>
                </a:lnTo>
                <a:lnTo>
                  <a:pt x="2744533" y="3806748"/>
                </a:lnTo>
                <a:close/>
              </a:path>
              <a:path w="4221480" h="3806825">
                <a:moveTo>
                  <a:pt x="3039922" y="3806748"/>
                </a:moveTo>
                <a:lnTo>
                  <a:pt x="2467927" y="1972449"/>
                </a:lnTo>
                <a:lnTo>
                  <a:pt x="2466187" y="1966823"/>
                </a:lnTo>
                <a:lnTo>
                  <a:pt x="1853349" y="1435"/>
                </a:lnTo>
                <a:lnTo>
                  <a:pt x="1825434" y="2819"/>
                </a:lnTo>
                <a:lnTo>
                  <a:pt x="1784819" y="5422"/>
                </a:lnTo>
                <a:lnTo>
                  <a:pt x="1766417" y="6858"/>
                </a:lnTo>
                <a:lnTo>
                  <a:pt x="1881720" y="376643"/>
                </a:lnTo>
                <a:lnTo>
                  <a:pt x="1883486" y="382231"/>
                </a:lnTo>
                <a:lnTo>
                  <a:pt x="2951289" y="3806748"/>
                </a:lnTo>
                <a:lnTo>
                  <a:pt x="3039922" y="3806748"/>
                </a:lnTo>
                <a:close/>
              </a:path>
              <a:path w="4221480" h="3806825">
                <a:moveTo>
                  <a:pt x="3335312" y="3806748"/>
                </a:moveTo>
                <a:lnTo>
                  <a:pt x="2233561" y="273570"/>
                </a:lnTo>
                <a:lnTo>
                  <a:pt x="2233015" y="271665"/>
                </a:lnTo>
                <a:lnTo>
                  <a:pt x="2149932" y="5232"/>
                </a:lnTo>
                <a:lnTo>
                  <a:pt x="2124418" y="3149"/>
                </a:lnTo>
                <a:lnTo>
                  <a:pt x="2059660" y="0"/>
                </a:lnTo>
                <a:lnTo>
                  <a:pt x="2656484" y="1913902"/>
                </a:lnTo>
                <a:lnTo>
                  <a:pt x="2658224" y="1919516"/>
                </a:lnTo>
                <a:lnTo>
                  <a:pt x="3246678" y="3806748"/>
                </a:lnTo>
                <a:lnTo>
                  <a:pt x="3335312" y="3806748"/>
                </a:lnTo>
                <a:close/>
              </a:path>
              <a:path w="4221480" h="3806825">
                <a:moveTo>
                  <a:pt x="3436061" y="2235225"/>
                </a:moveTo>
                <a:lnTo>
                  <a:pt x="3275901" y="1721586"/>
                </a:lnTo>
                <a:lnTo>
                  <a:pt x="3274136" y="1715998"/>
                </a:lnTo>
                <a:lnTo>
                  <a:pt x="2794647" y="178244"/>
                </a:lnTo>
                <a:lnTo>
                  <a:pt x="2793415" y="177698"/>
                </a:lnTo>
                <a:lnTo>
                  <a:pt x="2755023" y="161366"/>
                </a:lnTo>
                <a:lnTo>
                  <a:pt x="2718358" y="146329"/>
                </a:lnTo>
                <a:lnTo>
                  <a:pt x="2692933" y="136271"/>
                </a:lnTo>
                <a:lnTo>
                  <a:pt x="3379495" y="2338070"/>
                </a:lnTo>
                <a:lnTo>
                  <a:pt x="3387623" y="2322220"/>
                </a:lnTo>
                <a:lnTo>
                  <a:pt x="3406673" y="2286978"/>
                </a:lnTo>
                <a:lnTo>
                  <a:pt x="3426701" y="2251367"/>
                </a:lnTo>
                <a:lnTo>
                  <a:pt x="3436061" y="2235225"/>
                </a:lnTo>
                <a:close/>
              </a:path>
              <a:path w="4221480" h="3806825">
                <a:moveTo>
                  <a:pt x="3628999" y="1906727"/>
                </a:moveTo>
                <a:lnTo>
                  <a:pt x="3546957" y="1643595"/>
                </a:lnTo>
                <a:lnTo>
                  <a:pt x="3545192" y="1637995"/>
                </a:lnTo>
                <a:lnTo>
                  <a:pt x="3543452" y="1632369"/>
                </a:lnTo>
                <a:lnTo>
                  <a:pt x="3147123" y="361302"/>
                </a:lnTo>
                <a:lnTo>
                  <a:pt x="3094685" y="329641"/>
                </a:lnTo>
                <a:lnTo>
                  <a:pt x="3049486" y="303834"/>
                </a:lnTo>
                <a:lnTo>
                  <a:pt x="3038767" y="297980"/>
                </a:lnTo>
                <a:lnTo>
                  <a:pt x="3571811" y="2007514"/>
                </a:lnTo>
                <a:lnTo>
                  <a:pt x="3581539" y="1990979"/>
                </a:lnTo>
                <a:lnTo>
                  <a:pt x="3603891" y="1952015"/>
                </a:lnTo>
                <a:lnTo>
                  <a:pt x="3625862" y="1912581"/>
                </a:lnTo>
                <a:lnTo>
                  <a:pt x="3628999" y="1906727"/>
                </a:lnTo>
                <a:close/>
              </a:path>
              <a:path w="4221480" h="3806825">
                <a:moveTo>
                  <a:pt x="3630688" y="3806748"/>
                </a:moveTo>
                <a:lnTo>
                  <a:pt x="3315817" y="2796997"/>
                </a:lnTo>
                <a:lnTo>
                  <a:pt x="3310547" y="2785313"/>
                </a:lnTo>
                <a:lnTo>
                  <a:pt x="3299650" y="2753715"/>
                </a:lnTo>
                <a:lnTo>
                  <a:pt x="3291890" y="2721940"/>
                </a:lnTo>
                <a:lnTo>
                  <a:pt x="3291408" y="2718714"/>
                </a:lnTo>
                <a:lnTo>
                  <a:pt x="3006572" y="1805216"/>
                </a:lnTo>
                <a:lnTo>
                  <a:pt x="2461603" y="57454"/>
                </a:lnTo>
                <a:lnTo>
                  <a:pt x="2393683" y="40551"/>
                </a:lnTo>
                <a:lnTo>
                  <a:pt x="2365908" y="34759"/>
                </a:lnTo>
                <a:lnTo>
                  <a:pt x="2420366" y="209423"/>
                </a:lnTo>
                <a:lnTo>
                  <a:pt x="2422118" y="214998"/>
                </a:lnTo>
                <a:lnTo>
                  <a:pt x="3542055" y="3806748"/>
                </a:lnTo>
                <a:lnTo>
                  <a:pt x="3630688" y="3806748"/>
                </a:lnTo>
                <a:close/>
              </a:path>
              <a:path w="4221480" h="3806825">
                <a:moveTo>
                  <a:pt x="3926078" y="3806748"/>
                </a:moveTo>
                <a:lnTo>
                  <a:pt x="3695014" y="3065729"/>
                </a:lnTo>
                <a:lnTo>
                  <a:pt x="3658425" y="3055467"/>
                </a:lnTo>
                <a:lnTo>
                  <a:pt x="3619462" y="3043097"/>
                </a:lnTo>
                <a:lnTo>
                  <a:pt x="3596779" y="3034855"/>
                </a:lnTo>
                <a:lnTo>
                  <a:pt x="3698773" y="3361956"/>
                </a:lnTo>
                <a:lnTo>
                  <a:pt x="3700513" y="3367582"/>
                </a:lnTo>
                <a:lnTo>
                  <a:pt x="3837457" y="3806748"/>
                </a:lnTo>
                <a:lnTo>
                  <a:pt x="3926078" y="3806748"/>
                </a:lnTo>
                <a:close/>
              </a:path>
              <a:path w="4221480" h="3806825">
                <a:moveTo>
                  <a:pt x="4221454" y="3806748"/>
                </a:moveTo>
                <a:lnTo>
                  <a:pt x="4010888" y="3131515"/>
                </a:lnTo>
                <a:lnTo>
                  <a:pt x="3916591" y="3113290"/>
                </a:lnTo>
                <a:lnTo>
                  <a:pt x="3966311" y="3272764"/>
                </a:lnTo>
                <a:lnTo>
                  <a:pt x="3968077" y="3278365"/>
                </a:lnTo>
                <a:lnTo>
                  <a:pt x="4132834" y="3806748"/>
                </a:lnTo>
                <a:lnTo>
                  <a:pt x="4221454" y="3806748"/>
                </a:lnTo>
                <a:close/>
              </a:path>
            </a:pathLst>
          </a:custGeom>
          <a:solidFill>
            <a:srgbClr val="B51C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90790" y="1078992"/>
            <a:ext cx="200883" cy="20113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93265" y="1078992"/>
            <a:ext cx="200894" cy="20113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295760" y="1078992"/>
            <a:ext cx="200904" cy="20113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098244" y="1078992"/>
            <a:ext cx="200904" cy="20113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900750" y="1078992"/>
            <a:ext cx="200873" cy="20113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690790" y="1898993"/>
            <a:ext cx="200883" cy="201135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493265" y="1898993"/>
            <a:ext cx="200894" cy="201135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295760" y="1898993"/>
            <a:ext cx="200904" cy="201135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098244" y="1898993"/>
            <a:ext cx="200904" cy="20113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900750" y="1898993"/>
            <a:ext cx="200873" cy="20113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690790" y="2719009"/>
            <a:ext cx="200883" cy="20112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493265" y="2719009"/>
            <a:ext cx="200894" cy="201124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295760" y="2719009"/>
            <a:ext cx="200904" cy="201124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098244" y="2719009"/>
            <a:ext cx="200904" cy="201124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16666711" y="0"/>
            <a:ext cx="3437890" cy="3704590"/>
            <a:chOff x="16666711" y="0"/>
            <a:chExt cx="3437890" cy="3704590"/>
          </a:xfrm>
        </p:grpSpPr>
        <p:pic>
          <p:nvPicPr>
            <p:cNvPr id="48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900751" y="2719009"/>
              <a:ext cx="200873" cy="20112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6666711" y="0"/>
              <a:ext cx="3437890" cy="3704590"/>
            </a:xfrm>
            <a:custGeom>
              <a:avLst/>
              <a:gdLst/>
              <a:ahLst/>
              <a:cxnLst/>
              <a:rect l="l" t="t" r="r" b="b"/>
              <a:pathLst>
                <a:path w="3437890" h="3704590">
                  <a:moveTo>
                    <a:pt x="1250253" y="0"/>
                  </a:moveTo>
                  <a:lnTo>
                    <a:pt x="156333" y="0"/>
                  </a:lnTo>
                  <a:lnTo>
                    <a:pt x="137419" y="36673"/>
                  </a:lnTo>
                  <a:lnTo>
                    <a:pt x="117713" y="78988"/>
                  </a:lnTo>
                  <a:lnTo>
                    <a:pt x="99391" y="122661"/>
                  </a:lnTo>
                  <a:lnTo>
                    <a:pt x="82491" y="167552"/>
                  </a:lnTo>
                  <a:lnTo>
                    <a:pt x="67050" y="213520"/>
                  </a:lnTo>
                  <a:lnTo>
                    <a:pt x="53107" y="260426"/>
                  </a:lnTo>
                  <a:lnTo>
                    <a:pt x="40699" y="308130"/>
                  </a:lnTo>
                  <a:lnTo>
                    <a:pt x="29863" y="356492"/>
                  </a:lnTo>
                  <a:lnTo>
                    <a:pt x="20639" y="405373"/>
                  </a:lnTo>
                  <a:lnTo>
                    <a:pt x="13062" y="454632"/>
                  </a:lnTo>
                  <a:lnTo>
                    <a:pt x="7173" y="504129"/>
                  </a:lnTo>
                  <a:lnTo>
                    <a:pt x="3007" y="553726"/>
                  </a:lnTo>
                  <a:lnTo>
                    <a:pt x="603" y="603281"/>
                  </a:lnTo>
                  <a:lnTo>
                    <a:pt x="0" y="652655"/>
                  </a:lnTo>
                  <a:lnTo>
                    <a:pt x="1233" y="701708"/>
                  </a:lnTo>
                  <a:lnTo>
                    <a:pt x="4342" y="750301"/>
                  </a:lnTo>
                  <a:lnTo>
                    <a:pt x="9364" y="798293"/>
                  </a:lnTo>
                  <a:lnTo>
                    <a:pt x="16337" y="845544"/>
                  </a:lnTo>
                  <a:lnTo>
                    <a:pt x="25299" y="891916"/>
                  </a:lnTo>
                  <a:lnTo>
                    <a:pt x="36288" y="937267"/>
                  </a:lnTo>
                  <a:lnTo>
                    <a:pt x="49340" y="981458"/>
                  </a:lnTo>
                  <a:lnTo>
                    <a:pt x="64495" y="1024349"/>
                  </a:lnTo>
                  <a:lnTo>
                    <a:pt x="81790" y="1065801"/>
                  </a:lnTo>
                  <a:lnTo>
                    <a:pt x="101263" y="1105673"/>
                  </a:lnTo>
                  <a:lnTo>
                    <a:pt x="122951" y="1143826"/>
                  </a:lnTo>
                  <a:lnTo>
                    <a:pt x="146893" y="1180119"/>
                  </a:lnTo>
                  <a:lnTo>
                    <a:pt x="172721" y="1213927"/>
                  </a:lnTo>
                  <a:lnTo>
                    <a:pt x="200043" y="1244895"/>
                  </a:lnTo>
                  <a:lnTo>
                    <a:pt x="228782" y="1273189"/>
                  </a:lnTo>
                  <a:lnTo>
                    <a:pt x="258863" y="1298977"/>
                  </a:lnTo>
                  <a:lnTo>
                    <a:pt x="290212" y="1322426"/>
                  </a:lnTo>
                  <a:lnTo>
                    <a:pt x="322754" y="1343704"/>
                  </a:lnTo>
                  <a:lnTo>
                    <a:pt x="356414" y="1362978"/>
                  </a:lnTo>
                  <a:lnTo>
                    <a:pt x="391116" y="1380416"/>
                  </a:lnTo>
                  <a:lnTo>
                    <a:pt x="426786" y="1396185"/>
                  </a:lnTo>
                  <a:lnTo>
                    <a:pt x="463348" y="1410452"/>
                  </a:lnTo>
                  <a:lnTo>
                    <a:pt x="500728" y="1423385"/>
                  </a:lnTo>
                  <a:lnTo>
                    <a:pt x="538851" y="1435152"/>
                  </a:lnTo>
                  <a:lnTo>
                    <a:pt x="577641" y="1445919"/>
                  </a:lnTo>
                  <a:lnTo>
                    <a:pt x="617025" y="1455854"/>
                  </a:lnTo>
                  <a:lnTo>
                    <a:pt x="656925" y="1465125"/>
                  </a:lnTo>
                  <a:lnTo>
                    <a:pt x="697269" y="1473899"/>
                  </a:lnTo>
                  <a:lnTo>
                    <a:pt x="903000" y="1516173"/>
                  </a:lnTo>
                  <a:lnTo>
                    <a:pt x="944425" y="1525481"/>
                  </a:lnTo>
                  <a:lnTo>
                    <a:pt x="985767" y="1535464"/>
                  </a:lnTo>
                  <a:lnTo>
                    <a:pt x="1026951" y="1546289"/>
                  </a:lnTo>
                  <a:lnTo>
                    <a:pt x="1067904" y="1558124"/>
                  </a:lnTo>
                  <a:lnTo>
                    <a:pt x="1108549" y="1571136"/>
                  </a:lnTo>
                  <a:lnTo>
                    <a:pt x="1148811" y="1585492"/>
                  </a:lnTo>
                  <a:lnTo>
                    <a:pt x="1188617" y="1601361"/>
                  </a:lnTo>
                  <a:lnTo>
                    <a:pt x="1227890" y="1618909"/>
                  </a:lnTo>
                  <a:lnTo>
                    <a:pt x="1266555" y="1638305"/>
                  </a:lnTo>
                  <a:lnTo>
                    <a:pt x="1304539" y="1659714"/>
                  </a:lnTo>
                  <a:lnTo>
                    <a:pt x="1341765" y="1683305"/>
                  </a:lnTo>
                  <a:lnTo>
                    <a:pt x="1378159" y="1709246"/>
                  </a:lnTo>
                  <a:lnTo>
                    <a:pt x="1413645" y="1737703"/>
                  </a:lnTo>
                  <a:lnTo>
                    <a:pt x="1448149" y="1768844"/>
                  </a:lnTo>
                  <a:lnTo>
                    <a:pt x="1481596" y="1802836"/>
                  </a:lnTo>
                  <a:lnTo>
                    <a:pt x="1513910" y="1839848"/>
                  </a:lnTo>
                  <a:lnTo>
                    <a:pt x="1545018" y="1880045"/>
                  </a:lnTo>
                  <a:lnTo>
                    <a:pt x="1574168" y="1922754"/>
                  </a:lnTo>
                  <a:lnTo>
                    <a:pt x="1598605" y="1964067"/>
                  </a:lnTo>
                  <a:lnTo>
                    <a:pt x="1618796" y="2004184"/>
                  </a:lnTo>
                  <a:lnTo>
                    <a:pt x="1635210" y="2043307"/>
                  </a:lnTo>
                  <a:lnTo>
                    <a:pt x="1648317" y="2081634"/>
                  </a:lnTo>
                  <a:lnTo>
                    <a:pt x="1658584" y="2119366"/>
                  </a:lnTo>
                  <a:lnTo>
                    <a:pt x="1666481" y="2156704"/>
                  </a:lnTo>
                  <a:lnTo>
                    <a:pt x="1677038" y="2230999"/>
                  </a:lnTo>
                  <a:lnTo>
                    <a:pt x="1683739" y="2306121"/>
                  </a:lnTo>
                  <a:lnTo>
                    <a:pt x="1686814" y="2344493"/>
                  </a:lnTo>
                  <a:lnTo>
                    <a:pt x="1690332" y="2383673"/>
                  </a:lnTo>
                  <a:lnTo>
                    <a:pt x="1694761" y="2423860"/>
                  </a:lnTo>
                  <a:lnTo>
                    <a:pt x="1700568" y="2465257"/>
                  </a:lnTo>
                  <a:lnTo>
                    <a:pt x="1708224" y="2508061"/>
                  </a:lnTo>
                  <a:lnTo>
                    <a:pt x="1718197" y="2552475"/>
                  </a:lnTo>
                  <a:lnTo>
                    <a:pt x="1730956" y="2598699"/>
                  </a:lnTo>
                  <a:lnTo>
                    <a:pt x="1746969" y="2646932"/>
                  </a:lnTo>
                  <a:lnTo>
                    <a:pt x="1766705" y="2697375"/>
                  </a:lnTo>
                  <a:lnTo>
                    <a:pt x="1790633" y="2750228"/>
                  </a:lnTo>
                  <a:lnTo>
                    <a:pt x="1812893" y="2793942"/>
                  </a:lnTo>
                  <a:lnTo>
                    <a:pt x="1836976" y="2836898"/>
                  </a:lnTo>
                  <a:lnTo>
                    <a:pt x="1862806" y="2879077"/>
                  </a:lnTo>
                  <a:lnTo>
                    <a:pt x="1890308" y="2920457"/>
                  </a:lnTo>
                  <a:lnTo>
                    <a:pt x="1919407" y="2961018"/>
                  </a:lnTo>
                  <a:lnTo>
                    <a:pt x="1950027" y="3000738"/>
                  </a:lnTo>
                  <a:lnTo>
                    <a:pt x="1982094" y="3039598"/>
                  </a:lnTo>
                  <a:lnTo>
                    <a:pt x="2015531" y="3077576"/>
                  </a:lnTo>
                  <a:lnTo>
                    <a:pt x="2050265" y="3114651"/>
                  </a:lnTo>
                  <a:lnTo>
                    <a:pt x="2086219" y="3150803"/>
                  </a:lnTo>
                  <a:lnTo>
                    <a:pt x="2123318" y="3186012"/>
                  </a:lnTo>
                  <a:lnTo>
                    <a:pt x="2161487" y="3220255"/>
                  </a:lnTo>
                  <a:lnTo>
                    <a:pt x="2200651" y="3253513"/>
                  </a:lnTo>
                  <a:lnTo>
                    <a:pt x="2240734" y="3285765"/>
                  </a:lnTo>
                  <a:lnTo>
                    <a:pt x="2281662" y="3316990"/>
                  </a:lnTo>
                  <a:lnTo>
                    <a:pt x="2323358" y="3347167"/>
                  </a:lnTo>
                  <a:lnTo>
                    <a:pt x="2365748" y="3376276"/>
                  </a:lnTo>
                  <a:lnTo>
                    <a:pt x="2408756" y="3404295"/>
                  </a:lnTo>
                  <a:lnTo>
                    <a:pt x="2452307" y="3431204"/>
                  </a:lnTo>
                  <a:lnTo>
                    <a:pt x="2496326" y="3456982"/>
                  </a:lnTo>
                  <a:lnTo>
                    <a:pt x="2540738" y="3481609"/>
                  </a:lnTo>
                  <a:lnTo>
                    <a:pt x="2585466" y="3505063"/>
                  </a:lnTo>
                  <a:lnTo>
                    <a:pt x="2630437" y="3527324"/>
                  </a:lnTo>
                  <a:lnTo>
                    <a:pt x="2675575" y="3548371"/>
                  </a:lnTo>
                  <a:lnTo>
                    <a:pt x="2720804" y="3568184"/>
                  </a:lnTo>
                  <a:lnTo>
                    <a:pt x="2766049" y="3586741"/>
                  </a:lnTo>
                  <a:lnTo>
                    <a:pt x="2811235" y="3604022"/>
                  </a:lnTo>
                  <a:lnTo>
                    <a:pt x="2856287" y="3620006"/>
                  </a:lnTo>
                  <a:lnTo>
                    <a:pt x="2901129" y="3634672"/>
                  </a:lnTo>
                  <a:lnTo>
                    <a:pt x="2945686" y="3647999"/>
                  </a:lnTo>
                  <a:lnTo>
                    <a:pt x="2989883" y="3659968"/>
                  </a:lnTo>
                  <a:lnTo>
                    <a:pt x="3033645" y="3670556"/>
                  </a:lnTo>
                  <a:lnTo>
                    <a:pt x="3076896" y="3679744"/>
                  </a:lnTo>
                  <a:lnTo>
                    <a:pt x="3119561" y="3687510"/>
                  </a:lnTo>
                  <a:lnTo>
                    <a:pt x="3161564" y="3693834"/>
                  </a:lnTo>
                  <a:lnTo>
                    <a:pt x="3202832" y="3698694"/>
                  </a:lnTo>
                  <a:lnTo>
                    <a:pt x="3243287" y="3702071"/>
                  </a:lnTo>
                  <a:lnTo>
                    <a:pt x="3282855" y="3703943"/>
                  </a:lnTo>
                  <a:lnTo>
                    <a:pt x="3321462" y="3704290"/>
                  </a:lnTo>
                  <a:lnTo>
                    <a:pt x="3359030" y="3703091"/>
                  </a:lnTo>
                  <a:lnTo>
                    <a:pt x="3395486" y="3700324"/>
                  </a:lnTo>
                  <a:lnTo>
                    <a:pt x="3430753" y="3695970"/>
                  </a:lnTo>
                  <a:lnTo>
                    <a:pt x="3437389" y="3694807"/>
                  </a:lnTo>
                  <a:lnTo>
                    <a:pt x="3437389" y="444647"/>
                  </a:lnTo>
                  <a:lnTo>
                    <a:pt x="2358007" y="444647"/>
                  </a:lnTo>
                  <a:lnTo>
                    <a:pt x="2303050" y="444632"/>
                  </a:lnTo>
                  <a:lnTo>
                    <a:pt x="2249216" y="442415"/>
                  </a:lnTo>
                  <a:lnTo>
                    <a:pt x="2196481" y="438094"/>
                  </a:lnTo>
                  <a:lnTo>
                    <a:pt x="2144818" y="431768"/>
                  </a:lnTo>
                  <a:lnTo>
                    <a:pt x="2094204" y="423535"/>
                  </a:lnTo>
                  <a:lnTo>
                    <a:pt x="2044614" y="413493"/>
                  </a:lnTo>
                  <a:lnTo>
                    <a:pt x="1996022" y="401742"/>
                  </a:lnTo>
                  <a:lnTo>
                    <a:pt x="1948403" y="388378"/>
                  </a:lnTo>
                  <a:lnTo>
                    <a:pt x="1901733" y="373502"/>
                  </a:lnTo>
                  <a:lnTo>
                    <a:pt x="1855987" y="357211"/>
                  </a:lnTo>
                  <a:lnTo>
                    <a:pt x="1811140" y="339603"/>
                  </a:lnTo>
                  <a:lnTo>
                    <a:pt x="1767166" y="320777"/>
                  </a:lnTo>
                  <a:lnTo>
                    <a:pt x="1724041" y="300832"/>
                  </a:lnTo>
                  <a:lnTo>
                    <a:pt x="1681741" y="279866"/>
                  </a:lnTo>
                  <a:lnTo>
                    <a:pt x="1640239" y="257977"/>
                  </a:lnTo>
                  <a:lnTo>
                    <a:pt x="1599512" y="235263"/>
                  </a:lnTo>
                  <a:lnTo>
                    <a:pt x="1559533" y="211824"/>
                  </a:lnTo>
                  <a:lnTo>
                    <a:pt x="1520279" y="187757"/>
                  </a:lnTo>
                  <a:lnTo>
                    <a:pt x="1481725" y="163161"/>
                  </a:lnTo>
                  <a:lnTo>
                    <a:pt x="1443844" y="138135"/>
                  </a:lnTo>
                  <a:lnTo>
                    <a:pt x="1406614" y="112776"/>
                  </a:lnTo>
                  <a:lnTo>
                    <a:pt x="1370007" y="87183"/>
                  </a:lnTo>
                  <a:lnTo>
                    <a:pt x="1334001" y="61456"/>
                  </a:lnTo>
                  <a:lnTo>
                    <a:pt x="1263687" y="9987"/>
                  </a:lnTo>
                  <a:lnTo>
                    <a:pt x="1250253" y="0"/>
                  </a:lnTo>
                  <a:close/>
                </a:path>
                <a:path w="3437890" h="3704590">
                  <a:moveTo>
                    <a:pt x="3393251" y="152949"/>
                  </a:moveTo>
                  <a:lnTo>
                    <a:pt x="3332556" y="159631"/>
                  </a:lnTo>
                  <a:lnTo>
                    <a:pt x="3267514" y="176794"/>
                  </a:lnTo>
                  <a:lnTo>
                    <a:pt x="3197684" y="202252"/>
                  </a:lnTo>
                  <a:lnTo>
                    <a:pt x="3160837" y="217409"/>
                  </a:lnTo>
                  <a:lnTo>
                    <a:pt x="2999291" y="287852"/>
                  </a:lnTo>
                  <a:lnTo>
                    <a:pt x="2955090" y="306550"/>
                  </a:lnTo>
                  <a:lnTo>
                    <a:pt x="2909255" y="325137"/>
                  </a:lnTo>
                  <a:lnTo>
                    <a:pt x="2861729" y="343341"/>
                  </a:lnTo>
                  <a:lnTo>
                    <a:pt x="2812459" y="360887"/>
                  </a:lnTo>
                  <a:lnTo>
                    <a:pt x="2761390" y="377502"/>
                  </a:lnTo>
                  <a:lnTo>
                    <a:pt x="2708466" y="392914"/>
                  </a:lnTo>
                  <a:lnTo>
                    <a:pt x="2653632" y="406849"/>
                  </a:lnTo>
                  <a:lnTo>
                    <a:pt x="2596835" y="419035"/>
                  </a:lnTo>
                  <a:lnTo>
                    <a:pt x="2538019" y="429197"/>
                  </a:lnTo>
                  <a:lnTo>
                    <a:pt x="2477130" y="437064"/>
                  </a:lnTo>
                  <a:lnTo>
                    <a:pt x="2414112" y="442361"/>
                  </a:lnTo>
                  <a:lnTo>
                    <a:pt x="2358007" y="444647"/>
                  </a:lnTo>
                  <a:lnTo>
                    <a:pt x="3437389" y="444647"/>
                  </a:lnTo>
                  <a:lnTo>
                    <a:pt x="3437389" y="156798"/>
                  </a:lnTo>
                  <a:lnTo>
                    <a:pt x="3422105" y="154220"/>
                  </a:lnTo>
                  <a:lnTo>
                    <a:pt x="3393251" y="152949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-22004" y="0"/>
            <a:ext cx="6329045" cy="3930650"/>
            <a:chOff x="-22004" y="0"/>
            <a:chExt cx="6329045" cy="3930650"/>
          </a:xfrm>
        </p:grpSpPr>
        <p:sp>
          <p:nvSpPr>
            <p:cNvPr id="51" name="object 51"/>
            <p:cNvSpPr/>
            <p:nvPr/>
          </p:nvSpPr>
          <p:spPr>
            <a:xfrm>
              <a:off x="765409" y="504248"/>
              <a:ext cx="3022600" cy="1908175"/>
            </a:xfrm>
            <a:custGeom>
              <a:avLst/>
              <a:gdLst/>
              <a:ahLst/>
              <a:cxnLst/>
              <a:rect l="l" t="t" r="r" b="b"/>
              <a:pathLst>
                <a:path w="3022600" h="1908175">
                  <a:moveTo>
                    <a:pt x="17039" y="467314"/>
                  </a:moveTo>
                  <a:lnTo>
                    <a:pt x="7281" y="506342"/>
                  </a:lnTo>
                  <a:lnTo>
                    <a:pt x="1662" y="546022"/>
                  </a:lnTo>
                  <a:lnTo>
                    <a:pt x="0" y="586270"/>
                  </a:lnTo>
                  <a:lnTo>
                    <a:pt x="2108" y="626999"/>
                  </a:lnTo>
                  <a:lnTo>
                    <a:pt x="7805" y="668123"/>
                  </a:lnTo>
                  <a:lnTo>
                    <a:pt x="16905" y="709556"/>
                  </a:lnTo>
                  <a:lnTo>
                    <a:pt x="29225" y="751212"/>
                  </a:lnTo>
                  <a:lnTo>
                    <a:pt x="44582" y="793005"/>
                  </a:lnTo>
                  <a:lnTo>
                    <a:pt x="62791" y="834848"/>
                  </a:lnTo>
                  <a:lnTo>
                    <a:pt x="83668" y="876655"/>
                  </a:lnTo>
                  <a:lnTo>
                    <a:pt x="107030" y="918341"/>
                  </a:lnTo>
                  <a:lnTo>
                    <a:pt x="132693" y="959820"/>
                  </a:lnTo>
                  <a:lnTo>
                    <a:pt x="160473" y="1001004"/>
                  </a:lnTo>
                  <a:lnTo>
                    <a:pt x="190186" y="1041809"/>
                  </a:lnTo>
                  <a:lnTo>
                    <a:pt x="221649" y="1082148"/>
                  </a:lnTo>
                  <a:lnTo>
                    <a:pt x="254677" y="1121934"/>
                  </a:lnTo>
                  <a:lnTo>
                    <a:pt x="289086" y="1161083"/>
                  </a:lnTo>
                  <a:lnTo>
                    <a:pt x="324693" y="1199507"/>
                  </a:lnTo>
                  <a:lnTo>
                    <a:pt x="361314" y="1237121"/>
                  </a:lnTo>
                  <a:lnTo>
                    <a:pt x="398765" y="1273838"/>
                  </a:lnTo>
                  <a:lnTo>
                    <a:pt x="436862" y="1309573"/>
                  </a:lnTo>
                  <a:lnTo>
                    <a:pt x="475422" y="1344240"/>
                  </a:lnTo>
                  <a:lnTo>
                    <a:pt x="514260" y="1377751"/>
                  </a:lnTo>
                  <a:lnTo>
                    <a:pt x="553193" y="1410022"/>
                  </a:lnTo>
                  <a:lnTo>
                    <a:pt x="592036" y="1440966"/>
                  </a:lnTo>
                  <a:lnTo>
                    <a:pt x="630607" y="1470496"/>
                  </a:lnTo>
                  <a:lnTo>
                    <a:pt x="668720" y="1498528"/>
                  </a:lnTo>
                  <a:lnTo>
                    <a:pt x="706193" y="1524975"/>
                  </a:lnTo>
                  <a:lnTo>
                    <a:pt x="742842" y="1549750"/>
                  </a:lnTo>
                  <a:lnTo>
                    <a:pt x="778481" y="1572767"/>
                  </a:lnTo>
                  <a:lnTo>
                    <a:pt x="814892" y="1595148"/>
                  </a:lnTo>
                  <a:lnTo>
                    <a:pt x="852450" y="1617108"/>
                  </a:lnTo>
                  <a:lnTo>
                    <a:pt x="891101" y="1638603"/>
                  </a:lnTo>
                  <a:lnTo>
                    <a:pt x="930787" y="1659592"/>
                  </a:lnTo>
                  <a:lnTo>
                    <a:pt x="971452" y="1680032"/>
                  </a:lnTo>
                  <a:lnTo>
                    <a:pt x="1013038" y="1699880"/>
                  </a:lnTo>
                  <a:lnTo>
                    <a:pt x="1055490" y="1719094"/>
                  </a:lnTo>
                  <a:lnTo>
                    <a:pt x="1098751" y="1737631"/>
                  </a:lnTo>
                  <a:lnTo>
                    <a:pt x="1142764" y="1755449"/>
                  </a:lnTo>
                  <a:lnTo>
                    <a:pt x="1187472" y="1772506"/>
                  </a:lnTo>
                  <a:lnTo>
                    <a:pt x="1232818" y="1788758"/>
                  </a:lnTo>
                  <a:lnTo>
                    <a:pt x="1278747" y="1804164"/>
                  </a:lnTo>
                  <a:lnTo>
                    <a:pt x="1325201" y="1818681"/>
                  </a:lnTo>
                  <a:lnTo>
                    <a:pt x="1372123" y="1832267"/>
                  </a:lnTo>
                  <a:lnTo>
                    <a:pt x="1419458" y="1844878"/>
                  </a:lnTo>
                  <a:lnTo>
                    <a:pt x="1467148" y="1856472"/>
                  </a:lnTo>
                  <a:lnTo>
                    <a:pt x="1515137" y="1867008"/>
                  </a:lnTo>
                  <a:lnTo>
                    <a:pt x="1563368" y="1876441"/>
                  </a:lnTo>
                  <a:lnTo>
                    <a:pt x="1611784" y="1884731"/>
                  </a:lnTo>
                  <a:lnTo>
                    <a:pt x="1660329" y="1891834"/>
                  </a:lnTo>
                  <a:lnTo>
                    <a:pt x="1708946" y="1897708"/>
                  </a:lnTo>
                  <a:lnTo>
                    <a:pt x="1757578" y="1902311"/>
                  </a:lnTo>
                  <a:lnTo>
                    <a:pt x="1806170" y="1905599"/>
                  </a:lnTo>
                  <a:lnTo>
                    <a:pt x="1854663" y="1907531"/>
                  </a:lnTo>
                  <a:lnTo>
                    <a:pt x="1903002" y="1908063"/>
                  </a:lnTo>
                  <a:lnTo>
                    <a:pt x="1951129" y="1907154"/>
                  </a:lnTo>
                  <a:lnTo>
                    <a:pt x="1998989" y="1904761"/>
                  </a:lnTo>
                  <a:lnTo>
                    <a:pt x="2046524" y="1900841"/>
                  </a:lnTo>
                  <a:lnTo>
                    <a:pt x="2093678" y="1895352"/>
                  </a:lnTo>
                  <a:lnTo>
                    <a:pt x="2140394" y="1888251"/>
                  </a:lnTo>
                  <a:lnTo>
                    <a:pt x="2186616" y="1879497"/>
                  </a:lnTo>
                  <a:lnTo>
                    <a:pt x="2232286" y="1869045"/>
                  </a:lnTo>
                  <a:lnTo>
                    <a:pt x="2277349" y="1856855"/>
                  </a:lnTo>
                  <a:lnTo>
                    <a:pt x="2321747" y="1842883"/>
                  </a:lnTo>
                  <a:lnTo>
                    <a:pt x="2365423" y="1827087"/>
                  </a:lnTo>
                  <a:lnTo>
                    <a:pt x="2408323" y="1809424"/>
                  </a:lnTo>
                  <a:lnTo>
                    <a:pt x="2450387" y="1789852"/>
                  </a:lnTo>
                  <a:lnTo>
                    <a:pt x="2491561" y="1768329"/>
                  </a:lnTo>
                  <a:lnTo>
                    <a:pt x="2531786" y="1744811"/>
                  </a:lnTo>
                  <a:lnTo>
                    <a:pt x="2571007" y="1719257"/>
                  </a:lnTo>
                  <a:lnTo>
                    <a:pt x="2609168" y="1691623"/>
                  </a:lnTo>
                  <a:lnTo>
                    <a:pt x="2646210" y="1661868"/>
                  </a:lnTo>
                  <a:lnTo>
                    <a:pt x="2682078" y="1629949"/>
                  </a:lnTo>
                  <a:lnTo>
                    <a:pt x="2713404" y="1599267"/>
                  </a:lnTo>
                  <a:lnTo>
                    <a:pt x="2744062" y="1566503"/>
                  </a:lnTo>
                  <a:lnTo>
                    <a:pt x="2773904" y="1531787"/>
                  </a:lnTo>
                  <a:lnTo>
                    <a:pt x="2802779" y="1495253"/>
                  </a:lnTo>
                  <a:lnTo>
                    <a:pt x="2830538" y="1457032"/>
                  </a:lnTo>
                  <a:lnTo>
                    <a:pt x="2857031" y="1417256"/>
                  </a:lnTo>
                  <a:lnTo>
                    <a:pt x="2882109" y="1376056"/>
                  </a:lnTo>
                  <a:lnTo>
                    <a:pt x="2905621" y="1333565"/>
                  </a:lnTo>
                  <a:lnTo>
                    <a:pt x="2927419" y="1289915"/>
                  </a:lnTo>
                  <a:lnTo>
                    <a:pt x="2947352" y="1245237"/>
                  </a:lnTo>
                  <a:lnTo>
                    <a:pt x="2965271" y="1199664"/>
                  </a:lnTo>
                  <a:lnTo>
                    <a:pt x="2981026" y="1153326"/>
                  </a:lnTo>
                  <a:lnTo>
                    <a:pt x="2994468" y="1106357"/>
                  </a:lnTo>
                  <a:lnTo>
                    <a:pt x="3005447" y="1058888"/>
                  </a:lnTo>
                  <a:lnTo>
                    <a:pt x="3013814" y="1011051"/>
                  </a:lnTo>
                  <a:lnTo>
                    <a:pt x="3019418" y="962977"/>
                  </a:lnTo>
                  <a:lnTo>
                    <a:pt x="3022110" y="914799"/>
                  </a:lnTo>
                  <a:lnTo>
                    <a:pt x="3021741" y="866649"/>
                  </a:lnTo>
                  <a:lnTo>
                    <a:pt x="3018160" y="818658"/>
                  </a:lnTo>
                  <a:lnTo>
                    <a:pt x="3011219" y="770959"/>
                  </a:lnTo>
                  <a:lnTo>
                    <a:pt x="3000767" y="723683"/>
                  </a:lnTo>
                  <a:lnTo>
                    <a:pt x="2986655" y="676962"/>
                  </a:lnTo>
                  <a:lnTo>
                    <a:pt x="2968636" y="630727"/>
                  </a:lnTo>
                  <a:lnTo>
                    <a:pt x="2947427" y="586912"/>
                  </a:lnTo>
                  <a:lnTo>
                    <a:pt x="2923212" y="545444"/>
                  </a:lnTo>
                  <a:lnTo>
                    <a:pt x="2896176" y="506250"/>
                  </a:lnTo>
                  <a:lnTo>
                    <a:pt x="2866504" y="469254"/>
                  </a:lnTo>
                  <a:lnTo>
                    <a:pt x="2834381" y="434382"/>
                  </a:lnTo>
                  <a:lnTo>
                    <a:pt x="2799992" y="401560"/>
                  </a:lnTo>
                  <a:lnTo>
                    <a:pt x="2763522" y="370715"/>
                  </a:lnTo>
                  <a:lnTo>
                    <a:pt x="2725156" y="341771"/>
                  </a:lnTo>
                  <a:lnTo>
                    <a:pt x="2685079" y="314655"/>
                  </a:lnTo>
                  <a:lnTo>
                    <a:pt x="2643476" y="289292"/>
                  </a:lnTo>
                  <a:lnTo>
                    <a:pt x="2600532" y="265608"/>
                  </a:lnTo>
                  <a:lnTo>
                    <a:pt x="2556431" y="243530"/>
                  </a:lnTo>
                  <a:lnTo>
                    <a:pt x="2511359" y="222982"/>
                  </a:lnTo>
                  <a:lnTo>
                    <a:pt x="2465501" y="203891"/>
                  </a:lnTo>
                  <a:lnTo>
                    <a:pt x="2419041" y="186182"/>
                  </a:lnTo>
                  <a:lnTo>
                    <a:pt x="2372165" y="169782"/>
                  </a:lnTo>
                  <a:lnTo>
                    <a:pt x="2325058" y="154615"/>
                  </a:lnTo>
                  <a:lnTo>
                    <a:pt x="2277903" y="140608"/>
                  </a:lnTo>
                  <a:lnTo>
                    <a:pt x="2230888" y="127687"/>
                  </a:lnTo>
                  <a:lnTo>
                    <a:pt x="2184195" y="115778"/>
                  </a:lnTo>
                  <a:lnTo>
                    <a:pt x="2138011" y="104805"/>
                  </a:lnTo>
                  <a:lnTo>
                    <a:pt x="2092520" y="94696"/>
                  </a:lnTo>
                  <a:lnTo>
                    <a:pt x="2047908" y="85375"/>
                  </a:lnTo>
                  <a:lnTo>
                    <a:pt x="2004358" y="76769"/>
                  </a:lnTo>
                  <a:lnTo>
                    <a:pt x="1962057" y="68804"/>
                  </a:lnTo>
                  <a:lnTo>
                    <a:pt x="1921188" y="61404"/>
                  </a:lnTo>
                  <a:lnTo>
                    <a:pt x="1881938" y="54497"/>
                  </a:lnTo>
                  <a:lnTo>
                    <a:pt x="1799573" y="40625"/>
                  </a:lnTo>
                  <a:lnTo>
                    <a:pt x="1753415" y="33793"/>
                  </a:lnTo>
                  <a:lnTo>
                    <a:pt x="1706117" y="27530"/>
                  </a:lnTo>
                  <a:lnTo>
                    <a:pt x="1657779" y="21856"/>
                  </a:lnTo>
                  <a:lnTo>
                    <a:pt x="1608498" y="16790"/>
                  </a:lnTo>
                  <a:lnTo>
                    <a:pt x="1558374" y="12353"/>
                  </a:lnTo>
                  <a:lnTo>
                    <a:pt x="1507507" y="8562"/>
                  </a:lnTo>
                  <a:lnTo>
                    <a:pt x="1455995" y="5438"/>
                  </a:lnTo>
                  <a:lnTo>
                    <a:pt x="1403938" y="3001"/>
                  </a:lnTo>
                  <a:lnTo>
                    <a:pt x="1351434" y="1269"/>
                  </a:lnTo>
                  <a:lnTo>
                    <a:pt x="1298583" y="262"/>
                  </a:lnTo>
                  <a:lnTo>
                    <a:pt x="1245483" y="0"/>
                  </a:lnTo>
                  <a:lnTo>
                    <a:pt x="1192235" y="501"/>
                  </a:lnTo>
                  <a:lnTo>
                    <a:pt x="1138936" y="1786"/>
                  </a:lnTo>
                  <a:lnTo>
                    <a:pt x="1085687" y="3874"/>
                  </a:lnTo>
                  <a:lnTo>
                    <a:pt x="1032586" y="6785"/>
                  </a:lnTo>
                  <a:lnTo>
                    <a:pt x="979732" y="10537"/>
                  </a:lnTo>
                  <a:lnTo>
                    <a:pt x="927225" y="15150"/>
                  </a:lnTo>
                  <a:lnTo>
                    <a:pt x="875164" y="20645"/>
                  </a:lnTo>
                  <a:lnTo>
                    <a:pt x="823647" y="27039"/>
                  </a:lnTo>
                  <a:lnTo>
                    <a:pt x="772773" y="34353"/>
                  </a:lnTo>
                  <a:lnTo>
                    <a:pt x="722643" y="42606"/>
                  </a:lnTo>
                  <a:lnTo>
                    <a:pt x="673355" y="51818"/>
                  </a:lnTo>
                  <a:lnTo>
                    <a:pt x="625008" y="62008"/>
                  </a:lnTo>
                  <a:lnTo>
                    <a:pt x="577701" y="73195"/>
                  </a:lnTo>
                  <a:lnTo>
                    <a:pt x="531533" y="85399"/>
                  </a:lnTo>
                  <a:lnTo>
                    <a:pt x="486604" y="98640"/>
                  </a:lnTo>
                  <a:lnTo>
                    <a:pt x="443012" y="112936"/>
                  </a:lnTo>
                  <a:lnTo>
                    <a:pt x="400857" y="128308"/>
                  </a:lnTo>
                  <a:lnTo>
                    <a:pt x="360238" y="144775"/>
                  </a:lnTo>
                  <a:lnTo>
                    <a:pt x="321254" y="162355"/>
                  </a:lnTo>
                  <a:lnTo>
                    <a:pt x="284004" y="181070"/>
                  </a:lnTo>
                  <a:lnTo>
                    <a:pt x="248586" y="200937"/>
                  </a:lnTo>
                  <a:lnTo>
                    <a:pt x="215101" y="221977"/>
                  </a:lnTo>
                  <a:lnTo>
                    <a:pt x="183648" y="244209"/>
                  </a:lnTo>
                  <a:lnTo>
                    <a:pt x="127231" y="292328"/>
                  </a:lnTo>
                  <a:lnTo>
                    <a:pt x="80128" y="345447"/>
                  </a:lnTo>
                  <a:lnTo>
                    <a:pt x="43133" y="403724"/>
                  </a:lnTo>
                  <a:lnTo>
                    <a:pt x="17039" y="467314"/>
                  </a:lnTo>
                  <a:close/>
                </a:path>
              </a:pathLst>
            </a:custGeom>
            <a:ln w="49495">
              <a:solidFill>
                <a:srgbClr val="D7D7D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298812" y="0"/>
              <a:ext cx="3007995" cy="2681605"/>
            </a:xfrm>
            <a:custGeom>
              <a:avLst/>
              <a:gdLst/>
              <a:ahLst/>
              <a:cxnLst/>
              <a:rect l="l" t="t" r="r" b="b"/>
              <a:pathLst>
                <a:path w="3007995" h="2681605">
                  <a:moveTo>
                    <a:pt x="2958281" y="0"/>
                  </a:moveTo>
                  <a:lnTo>
                    <a:pt x="125150" y="0"/>
                  </a:lnTo>
                  <a:lnTo>
                    <a:pt x="108987" y="38862"/>
                  </a:lnTo>
                  <a:lnTo>
                    <a:pt x="91943" y="84651"/>
                  </a:lnTo>
                  <a:lnTo>
                    <a:pt x="76607" y="130932"/>
                  </a:lnTo>
                  <a:lnTo>
                    <a:pt x="62907" y="177662"/>
                  </a:lnTo>
                  <a:lnTo>
                    <a:pt x="50773" y="224796"/>
                  </a:lnTo>
                  <a:lnTo>
                    <a:pt x="40134" y="272290"/>
                  </a:lnTo>
                  <a:lnTo>
                    <a:pt x="30920" y="320100"/>
                  </a:lnTo>
                  <a:lnTo>
                    <a:pt x="23059" y="368182"/>
                  </a:lnTo>
                  <a:lnTo>
                    <a:pt x="16481" y="416492"/>
                  </a:lnTo>
                  <a:lnTo>
                    <a:pt x="11116" y="464987"/>
                  </a:lnTo>
                  <a:lnTo>
                    <a:pt x="6892" y="513622"/>
                  </a:lnTo>
                  <a:lnTo>
                    <a:pt x="3739" y="562353"/>
                  </a:lnTo>
                  <a:lnTo>
                    <a:pt x="1587" y="611136"/>
                  </a:lnTo>
                  <a:lnTo>
                    <a:pt x="364" y="659927"/>
                  </a:lnTo>
                  <a:lnTo>
                    <a:pt x="0" y="708683"/>
                  </a:lnTo>
                  <a:lnTo>
                    <a:pt x="424" y="757359"/>
                  </a:lnTo>
                  <a:lnTo>
                    <a:pt x="1565" y="805911"/>
                  </a:lnTo>
                  <a:lnTo>
                    <a:pt x="3353" y="854295"/>
                  </a:lnTo>
                  <a:lnTo>
                    <a:pt x="5718" y="902467"/>
                  </a:lnTo>
                  <a:lnTo>
                    <a:pt x="8587" y="950384"/>
                  </a:lnTo>
                  <a:lnTo>
                    <a:pt x="11892" y="998001"/>
                  </a:lnTo>
                  <a:lnTo>
                    <a:pt x="15560" y="1045274"/>
                  </a:lnTo>
                  <a:lnTo>
                    <a:pt x="19522" y="1092159"/>
                  </a:lnTo>
                  <a:lnTo>
                    <a:pt x="28043" y="1184591"/>
                  </a:lnTo>
                  <a:lnTo>
                    <a:pt x="46500" y="1371005"/>
                  </a:lnTo>
                  <a:lnTo>
                    <a:pt x="51594" y="1419903"/>
                  </a:lnTo>
                  <a:lnTo>
                    <a:pt x="56974" y="1469244"/>
                  </a:lnTo>
                  <a:lnTo>
                    <a:pt x="62713" y="1518926"/>
                  </a:lnTo>
                  <a:lnTo>
                    <a:pt x="68881" y="1568849"/>
                  </a:lnTo>
                  <a:lnTo>
                    <a:pt x="75549" y="1618911"/>
                  </a:lnTo>
                  <a:lnTo>
                    <a:pt x="82788" y="1669011"/>
                  </a:lnTo>
                  <a:lnTo>
                    <a:pt x="90670" y="1719048"/>
                  </a:lnTo>
                  <a:lnTo>
                    <a:pt x="99264" y="1768919"/>
                  </a:lnTo>
                  <a:lnTo>
                    <a:pt x="108644" y="1818525"/>
                  </a:lnTo>
                  <a:lnTo>
                    <a:pt x="118879" y="1867764"/>
                  </a:lnTo>
                  <a:lnTo>
                    <a:pt x="130040" y="1916534"/>
                  </a:lnTo>
                  <a:lnTo>
                    <a:pt x="142200" y="1964734"/>
                  </a:lnTo>
                  <a:lnTo>
                    <a:pt x="155428" y="2012264"/>
                  </a:lnTo>
                  <a:lnTo>
                    <a:pt x="169795" y="2059021"/>
                  </a:lnTo>
                  <a:lnTo>
                    <a:pt x="185374" y="2104905"/>
                  </a:lnTo>
                  <a:lnTo>
                    <a:pt x="202235" y="2149814"/>
                  </a:lnTo>
                  <a:lnTo>
                    <a:pt x="220449" y="2193647"/>
                  </a:lnTo>
                  <a:lnTo>
                    <a:pt x="240087" y="2236303"/>
                  </a:lnTo>
                  <a:lnTo>
                    <a:pt x="261221" y="2277681"/>
                  </a:lnTo>
                  <a:lnTo>
                    <a:pt x="283921" y="2317678"/>
                  </a:lnTo>
                  <a:lnTo>
                    <a:pt x="308258" y="2356195"/>
                  </a:lnTo>
                  <a:lnTo>
                    <a:pt x="334304" y="2393129"/>
                  </a:lnTo>
                  <a:lnTo>
                    <a:pt x="362129" y="2428380"/>
                  </a:lnTo>
                  <a:lnTo>
                    <a:pt x="391805" y="2461846"/>
                  </a:lnTo>
                  <a:lnTo>
                    <a:pt x="423403" y="2493426"/>
                  </a:lnTo>
                  <a:lnTo>
                    <a:pt x="456993" y="2523019"/>
                  </a:lnTo>
                  <a:lnTo>
                    <a:pt x="492648" y="2550523"/>
                  </a:lnTo>
                  <a:lnTo>
                    <a:pt x="530437" y="2575837"/>
                  </a:lnTo>
                  <a:lnTo>
                    <a:pt x="570433" y="2598861"/>
                  </a:lnTo>
                  <a:lnTo>
                    <a:pt x="619841" y="2622606"/>
                  </a:lnTo>
                  <a:lnTo>
                    <a:pt x="670201" y="2642035"/>
                  </a:lnTo>
                  <a:lnTo>
                    <a:pt x="721388" y="2657351"/>
                  </a:lnTo>
                  <a:lnTo>
                    <a:pt x="773277" y="2668755"/>
                  </a:lnTo>
                  <a:lnTo>
                    <a:pt x="825743" y="2676450"/>
                  </a:lnTo>
                  <a:lnTo>
                    <a:pt x="878660" y="2680640"/>
                  </a:lnTo>
                  <a:lnTo>
                    <a:pt x="931903" y="2681526"/>
                  </a:lnTo>
                  <a:lnTo>
                    <a:pt x="985347" y="2679311"/>
                  </a:lnTo>
                  <a:lnTo>
                    <a:pt x="1038867" y="2674197"/>
                  </a:lnTo>
                  <a:lnTo>
                    <a:pt x="1092337" y="2666388"/>
                  </a:lnTo>
                  <a:lnTo>
                    <a:pt x="1145633" y="2656086"/>
                  </a:lnTo>
                  <a:lnTo>
                    <a:pt x="1198629" y="2643493"/>
                  </a:lnTo>
                  <a:lnTo>
                    <a:pt x="1251200" y="2628812"/>
                  </a:lnTo>
                  <a:lnTo>
                    <a:pt x="1303221" y="2612245"/>
                  </a:lnTo>
                  <a:lnTo>
                    <a:pt x="1354567" y="2593996"/>
                  </a:lnTo>
                  <a:lnTo>
                    <a:pt x="1405112" y="2574267"/>
                  </a:lnTo>
                  <a:lnTo>
                    <a:pt x="1454731" y="2553259"/>
                  </a:lnTo>
                  <a:lnTo>
                    <a:pt x="1503299" y="2531177"/>
                  </a:lnTo>
                  <a:lnTo>
                    <a:pt x="1550692" y="2508222"/>
                  </a:lnTo>
                  <a:lnTo>
                    <a:pt x="1596783" y="2484597"/>
                  </a:lnTo>
                  <a:lnTo>
                    <a:pt x="1641447" y="2460504"/>
                  </a:lnTo>
                  <a:lnTo>
                    <a:pt x="1684560" y="2436147"/>
                  </a:lnTo>
                  <a:lnTo>
                    <a:pt x="1725995" y="2411727"/>
                  </a:lnTo>
                  <a:lnTo>
                    <a:pt x="1765629" y="2387448"/>
                  </a:lnTo>
                  <a:lnTo>
                    <a:pt x="1803335" y="2363512"/>
                  </a:lnTo>
                  <a:lnTo>
                    <a:pt x="1838989" y="2340121"/>
                  </a:lnTo>
                  <a:lnTo>
                    <a:pt x="1872466" y="2317478"/>
                  </a:lnTo>
                  <a:lnTo>
                    <a:pt x="1932384" y="2275246"/>
                  </a:lnTo>
                  <a:lnTo>
                    <a:pt x="1982090" y="2238438"/>
                  </a:lnTo>
                  <a:lnTo>
                    <a:pt x="2035308" y="2196939"/>
                  </a:lnTo>
                  <a:lnTo>
                    <a:pt x="2087093" y="2153663"/>
                  </a:lnTo>
                  <a:lnTo>
                    <a:pt x="2119005" y="2125547"/>
                  </a:lnTo>
                  <a:lnTo>
                    <a:pt x="2150807" y="2096459"/>
                  </a:lnTo>
                  <a:lnTo>
                    <a:pt x="2182469" y="2066427"/>
                  </a:lnTo>
                  <a:lnTo>
                    <a:pt x="2213964" y="2035479"/>
                  </a:lnTo>
                  <a:lnTo>
                    <a:pt x="2245262" y="2003646"/>
                  </a:lnTo>
                  <a:lnTo>
                    <a:pt x="2276335" y="1970954"/>
                  </a:lnTo>
                  <a:lnTo>
                    <a:pt x="2307154" y="1937432"/>
                  </a:lnTo>
                  <a:lnTo>
                    <a:pt x="2337692" y="1903109"/>
                  </a:lnTo>
                  <a:lnTo>
                    <a:pt x="2367918" y="1868014"/>
                  </a:lnTo>
                  <a:lnTo>
                    <a:pt x="2397805" y="1832174"/>
                  </a:lnTo>
                  <a:lnTo>
                    <a:pt x="2427323" y="1795618"/>
                  </a:lnTo>
                  <a:lnTo>
                    <a:pt x="2456445" y="1758375"/>
                  </a:lnTo>
                  <a:lnTo>
                    <a:pt x="2485142" y="1720473"/>
                  </a:lnTo>
                  <a:lnTo>
                    <a:pt x="2513384" y="1681940"/>
                  </a:lnTo>
                  <a:lnTo>
                    <a:pt x="2541144" y="1642806"/>
                  </a:lnTo>
                  <a:lnTo>
                    <a:pt x="2568393" y="1603098"/>
                  </a:lnTo>
                  <a:lnTo>
                    <a:pt x="2595102" y="1562846"/>
                  </a:lnTo>
                  <a:lnTo>
                    <a:pt x="2621243" y="1522076"/>
                  </a:lnTo>
                  <a:lnTo>
                    <a:pt x="2646786" y="1480819"/>
                  </a:lnTo>
                  <a:lnTo>
                    <a:pt x="2671704" y="1439102"/>
                  </a:lnTo>
                  <a:lnTo>
                    <a:pt x="2695967" y="1396954"/>
                  </a:lnTo>
                  <a:lnTo>
                    <a:pt x="2719548" y="1354404"/>
                  </a:lnTo>
                  <a:lnTo>
                    <a:pt x="2742417" y="1311479"/>
                  </a:lnTo>
                  <a:lnTo>
                    <a:pt x="2764546" y="1268208"/>
                  </a:lnTo>
                  <a:lnTo>
                    <a:pt x="2785906" y="1224621"/>
                  </a:lnTo>
                  <a:lnTo>
                    <a:pt x="2806469" y="1180744"/>
                  </a:lnTo>
                  <a:lnTo>
                    <a:pt x="2826205" y="1136608"/>
                  </a:lnTo>
                  <a:lnTo>
                    <a:pt x="2845087" y="1092239"/>
                  </a:lnTo>
                  <a:lnTo>
                    <a:pt x="2863086" y="1047668"/>
                  </a:lnTo>
                  <a:lnTo>
                    <a:pt x="2880173" y="1002921"/>
                  </a:lnTo>
                  <a:lnTo>
                    <a:pt x="2896320" y="958028"/>
                  </a:lnTo>
                  <a:lnTo>
                    <a:pt x="2911497" y="913017"/>
                  </a:lnTo>
                  <a:lnTo>
                    <a:pt x="2925677" y="867917"/>
                  </a:lnTo>
                  <a:lnTo>
                    <a:pt x="2938830" y="822755"/>
                  </a:lnTo>
                  <a:lnTo>
                    <a:pt x="2950929" y="777562"/>
                  </a:lnTo>
                  <a:lnTo>
                    <a:pt x="2961944" y="732364"/>
                  </a:lnTo>
                  <a:lnTo>
                    <a:pt x="2971846" y="687191"/>
                  </a:lnTo>
                  <a:lnTo>
                    <a:pt x="2980608" y="642070"/>
                  </a:lnTo>
                  <a:lnTo>
                    <a:pt x="2988201" y="597031"/>
                  </a:lnTo>
                  <a:lnTo>
                    <a:pt x="2994595" y="552102"/>
                  </a:lnTo>
                  <a:lnTo>
                    <a:pt x="2999763" y="507311"/>
                  </a:lnTo>
                  <a:lnTo>
                    <a:pt x="3003676" y="462687"/>
                  </a:lnTo>
                  <a:lnTo>
                    <a:pt x="3006305" y="418259"/>
                  </a:lnTo>
                  <a:lnTo>
                    <a:pt x="3007621" y="374054"/>
                  </a:lnTo>
                  <a:lnTo>
                    <a:pt x="3007596" y="330101"/>
                  </a:lnTo>
                  <a:lnTo>
                    <a:pt x="3006201" y="286429"/>
                  </a:lnTo>
                  <a:lnTo>
                    <a:pt x="3003408" y="243066"/>
                  </a:lnTo>
                  <a:lnTo>
                    <a:pt x="2999188" y="200041"/>
                  </a:lnTo>
                  <a:lnTo>
                    <a:pt x="2993512" y="157382"/>
                  </a:lnTo>
                  <a:lnTo>
                    <a:pt x="2986353" y="115118"/>
                  </a:lnTo>
                  <a:lnTo>
                    <a:pt x="2977680" y="73276"/>
                  </a:lnTo>
                  <a:lnTo>
                    <a:pt x="2967466" y="31886"/>
                  </a:lnTo>
                  <a:lnTo>
                    <a:pt x="2958281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884" y="1035362"/>
              <a:ext cx="2705100" cy="2639060"/>
            </a:xfrm>
            <a:custGeom>
              <a:avLst/>
              <a:gdLst/>
              <a:ahLst/>
              <a:cxnLst/>
              <a:rect l="l" t="t" r="r" b="b"/>
              <a:pathLst>
                <a:path w="2705100" h="2639060">
                  <a:moveTo>
                    <a:pt x="2425345" y="197302"/>
                  </a:moveTo>
                  <a:lnTo>
                    <a:pt x="2459904" y="231647"/>
                  </a:lnTo>
                  <a:lnTo>
                    <a:pt x="2491704" y="268260"/>
                  </a:lnTo>
                  <a:lnTo>
                    <a:pt x="2520840" y="306990"/>
                  </a:lnTo>
                  <a:lnTo>
                    <a:pt x="2547412" y="347688"/>
                  </a:lnTo>
                  <a:lnTo>
                    <a:pt x="2571515" y="390205"/>
                  </a:lnTo>
                  <a:lnTo>
                    <a:pt x="2593248" y="434390"/>
                  </a:lnTo>
                  <a:lnTo>
                    <a:pt x="2612708" y="480094"/>
                  </a:lnTo>
                  <a:lnTo>
                    <a:pt x="2629992" y="527167"/>
                  </a:lnTo>
                  <a:lnTo>
                    <a:pt x="2645197" y="575459"/>
                  </a:lnTo>
                  <a:lnTo>
                    <a:pt x="2658422" y="624821"/>
                  </a:lnTo>
                  <a:lnTo>
                    <a:pt x="2669763" y="675103"/>
                  </a:lnTo>
                  <a:lnTo>
                    <a:pt x="2679318" y="726155"/>
                  </a:lnTo>
                  <a:lnTo>
                    <a:pt x="2687184" y="777828"/>
                  </a:lnTo>
                  <a:lnTo>
                    <a:pt x="2693458" y="829971"/>
                  </a:lnTo>
                  <a:lnTo>
                    <a:pt x="2698239" y="882435"/>
                  </a:lnTo>
                  <a:lnTo>
                    <a:pt x="2701623" y="935071"/>
                  </a:lnTo>
                  <a:lnTo>
                    <a:pt x="2703708" y="987728"/>
                  </a:lnTo>
                  <a:lnTo>
                    <a:pt x="2704591" y="1040257"/>
                  </a:lnTo>
                  <a:lnTo>
                    <a:pt x="2704369" y="1092508"/>
                  </a:lnTo>
                  <a:lnTo>
                    <a:pt x="2703141" y="1144332"/>
                  </a:lnTo>
                  <a:lnTo>
                    <a:pt x="2701002" y="1195578"/>
                  </a:lnTo>
                  <a:lnTo>
                    <a:pt x="2698052" y="1246097"/>
                  </a:lnTo>
                  <a:lnTo>
                    <a:pt x="2694387" y="1295740"/>
                  </a:lnTo>
                  <a:lnTo>
                    <a:pt x="2690104" y="1344356"/>
                  </a:lnTo>
                  <a:lnTo>
                    <a:pt x="2685301" y="1391795"/>
                  </a:lnTo>
                  <a:lnTo>
                    <a:pt x="2680075" y="1437909"/>
                  </a:lnTo>
                  <a:lnTo>
                    <a:pt x="2674525" y="1482547"/>
                  </a:lnTo>
                  <a:lnTo>
                    <a:pt x="2668746" y="1525560"/>
                  </a:lnTo>
                  <a:lnTo>
                    <a:pt x="2662836" y="1566797"/>
                  </a:lnTo>
                  <a:lnTo>
                    <a:pt x="2656894" y="1606110"/>
                  </a:lnTo>
                  <a:lnTo>
                    <a:pt x="2645300" y="1678363"/>
                  </a:lnTo>
                  <a:lnTo>
                    <a:pt x="2634741" y="1741119"/>
                  </a:lnTo>
                  <a:lnTo>
                    <a:pt x="2624144" y="1802502"/>
                  </a:lnTo>
                  <a:lnTo>
                    <a:pt x="2609662" y="1880574"/>
                  </a:lnTo>
                  <a:lnTo>
                    <a:pt x="2600862" y="1924532"/>
                  </a:lnTo>
                  <a:lnTo>
                    <a:pt x="2590968" y="1971059"/>
                  </a:lnTo>
                  <a:lnTo>
                    <a:pt x="2579939" y="2019620"/>
                  </a:lnTo>
                  <a:lnTo>
                    <a:pt x="2567736" y="2069680"/>
                  </a:lnTo>
                  <a:lnTo>
                    <a:pt x="2554317" y="2120704"/>
                  </a:lnTo>
                  <a:lnTo>
                    <a:pt x="2539640" y="2172158"/>
                  </a:lnTo>
                  <a:lnTo>
                    <a:pt x="2523667" y="2223508"/>
                  </a:lnTo>
                  <a:lnTo>
                    <a:pt x="2506355" y="2274218"/>
                  </a:lnTo>
                  <a:lnTo>
                    <a:pt x="2487664" y="2323754"/>
                  </a:lnTo>
                  <a:lnTo>
                    <a:pt x="2467554" y="2371582"/>
                  </a:lnTo>
                  <a:lnTo>
                    <a:pt x="2445983" y="2417166"/>
                  </a:lnTo>
                  <a:lnTo>
                    <a:pt x="2422911" y="2459972"/>
                  </a:lnTo>
                  <a:lnTo>
                    <a:pt x="2398297" y="2499466"/>
                  </a:lnTo>
                  <a:lnTo>
                    <a:pt x="2372100" y="2535112"/>
                  </a:lnTo>
                  <a:lnTo>
                    <a:pt x="2344279" y="2566377"/>
                  </a:lnTo>
                  <a:lnTo>
                    <a:pt x="2314795" y="2592725"/>
                  </a:lnTo>
                  <a:lnTo>
                    <a:pt x="2250670" y="2628533"/>
                  </a:lnTo>
                  <a:lnTo>
                    <a:pt x="2189901" y="2638531"/>
                  </a:lnTo>
                  <a:lnTo>
                    <a:pt x="2164887" y="2636077"/>
                  </a:lnTo>
                  <a:lnTo>
                    <a:pt x="2117347" y="2619711"/>
                  </a:lnTo>
                  <a:lnTo>
                    <a:pt x="2072111" y="2589279"/>
                  </a:lnTo>
                  <a:lnTo>
                    <a:pt x="2027960" y="2546230"/>
                  </a:lnTo>
                  <a:lnTo>
                    <a:pt x="1983677" y="2492017"/>
                  </a:lnTo>
                  <a:lnTo>
                    <a:pt x="1961107" y="2461177"/>
                  </a:lnTo>
                  <a:lnTo>
                    <a:pt x="1938046" y="2428090"/>
                  </a:lnTo>
                  <a:lnTo>
                    <a:pt x="1914345" y="2392938"/>
                  </a:lnTo>
                  <a:lnTo>
                    <a:pt x="1889849" y="2355901"/>
                  </a:lnTo>
                  <a:lnTo>
                    <a:pt x="1864408" y="2317161"/>
                  </a:lnTo>
                  <a:lnTo>
                    <a:pt x="1837868" y="2276900"/>
                  </a:lnTo>
                  <a:lnTo>
                    <a:pt x="1810079" y="2235299"/>
                  </a:lnTo>
                  <a:lnTo>
                    <a:pt x="1780887" y="2192539"/>
                  </a:lnTo>
                  <a:lnTo>
                    <a:pt x="1750140" y="2148802"/>
                  </a:lnTo>
                  <a:lnTo>
                    <a:pt x="1717687" y="2104269"/>
                  </a:lnTo>
                  <a:lnTo>
                    <a:pt x="1683375" y="2059121"/>
                  </a:lnTo>
                  <a:lnTo>
                    <a:pt x="1647052" y="2013541"/>
                  </a:lnTo>
                  <a:lnTo>
                    <a:pt x="1608566" y="1967708"/>
                  </a:lnTo>
                  <a:lnTo>
                    <a:pt x="1567764" y="1921806"/>
                  </a:lnTo>
                  <a:lnTo>
                    <a:pt x="1524495" y="1876014"/>
                  </a:lnTo>
                  <a:lnTo>
                    <a:pt x="1478606" y="1830514"/>
                  </a:lnTo>
                  <a:lnTo>
                    <a:pt x="1429945" y="1785489"/>
                  </a:lnTo>
                  <a:lnTo>
                    <a:pt x="1378361" y="1741119"/>
                  </a:lnTo>
                  <a:lnTo>
                    <a:pt x="1325459" y="1698938"/>
                  </a:lnTo>
                  <a:lnTo>
                    <a:pt x="1272216" y="1659640"/>
                  </a:lnTo>
                  <a:lnTo>
                    <a:pt x="1218703" y="1623113"/>
                  </a:lnTo>
                  <a:lnTo>
                    <a:pt x="1164992" y="1589249"/>
                  </a:lnTo>
                  <a:lnTo>
                    <a:pt x="1111156" y="1557936"/>
                  </a:lnTo>
                  <a:lnTo>
                    <a:pt x="1057266" y="1529064"/>
                  </a:lnTo>
                  <a:lnTo>
                    <a:pt x="1003395" y="1502523"/>
                  </a:lnTo>
                  <a:lnTo>
                    <a:pt x="949614" y="1478203"/>
                  </a:lnTo>
                  <a:lnTo>
                    <a:pt x="895996" y="1455993"/>
                  </a:lnTo>
                  <a:lnTo>
                    <a:pt x="842613" y="1435783"/>
                  </a:lnTo>
                  <a:lnTo>
                    <a:pt x="789537" y="1417463"/>
                  </a:lnTo>
                  <a:lnTo>
                    <a:pt x="736839" y="1400923"/>
                  </a:lnTo>
                  <a:lnTo>
                    <a:pt x="684592" y="1386053"/>
                  </a:lnTo>
                  <a:lnTo>
                    <a:pt x="632868" y="1372741"/>
                  </a:lnTo>
                  <a:lnTo>
                    <a:pt x="581738" y="1360879"/>
                  </a:lnTo>
                  <a:lnTo>
                    <a:pt x="531276" y="1350355"/>
                  </a:lnTo>
                  <a:lnTo>
                    <a:pt x="481553" y="1341060"/>
                  </a:lnTo>
                  <a:lnTo>
                    <a:pt x="432641" y="1332882"/>
                  </a:lnTo>
                  <a:lnTo>
                    <a:pt x="384611" y="1325713"/>
                  </a:lnTo>
                  <a:lnTo>
                    <a:pt x="337537" y="1319441"/>
                  </a:lnTo>
                  <a:lnTo>
                    <a:pt x="291491" y="1313956"/>
                  </a:lnTo>
                  <a:lnTo>
                    <a:pt x="246543" y="1309149"/>
                  </a:lnTo>
                  <a:lnTo>
                    <a:pt x="202767" y="1304908"/>
                  </a:lnTo>
                  <a:lnTo>
                    <a:pt x="160234" y="1301124"/>
                  </a:lnTo>
                  <a:lnTo>
                    <a:pt x="119016" y="1297686"/>
                  </a:lnTo>
                  <a:lnTo>
                    <a:pt x="79186" y="1294485"/>
                  </a:lnTo>
                  <a:lnTo>
                    <a:pt x="40815" y="1291409"/>
                  </a:lnTo>
                  <a:lnTo>
                    <a:pt x="3976" y="1288349"/>
                  </a:lnTo>
                  <a:lnTo>
                    <a:pt x="0" y="1287993"/>
                  </a:lnTo>
                </a:path>
                <a:path w="2705100" h="2639060">
                  <a:moveTo>
                    <a:pt x="0" y="736371"/>
                  </a:moveTo>
                  <a:lnTo>
                    <a:pt x="35576" y="708219"/>
                  </a:lnTo>
                  <a:lnTo>
                    <a:pt x="69598" y="682252"/>
                  </a:lnTo>
                  <a:lnTo>
                    <a:pt x="104822" y="656218"/>
                  </a:lnTo>
                  <a:lnTo>
                    <a:pt x="141200" y="630156"/>
                  </a:lnTo>
                  <a:lnTo>
                    <a:pt x="178683" y="604103"/>
                  </a:lnTo>
                  <a:lnTo>
                    <a:pt x="217223" y="578100"/>
                  </a:lnTo>
                  <a:lnTo>
                    <a:pt x="256771" y="552185"/>
                  </a:lnTo>
                  <a:lnTo>
                    <a:pt x="297280" y="526396"/>
                  </a:lnTo>
                  <a:lnTo>
                    <a:pt x="338701" y="500772"/>
                  </a:lnTo>
                  <a:lnTo>
                    <a:pt x="380986" y="475353"/>
                  </a:lnTo>
                  <a:lnTo>
                    <a:pt x="424087" y="450177"/>
                  </a:lnTo>
                  <a:lnTo>
                    <a:pt x="467955" y="425282"/>
                  </a:lnTo>
                  <a:lnTo>
                    <a:pt x="512542" y="400708"/>
                  </a:lnTo>
                  <a:lnTo>
                    <a:pt x="557800" y="376493"/>
                  </a:lnTo>
                  <a:lnTo>
                    <a:pt x="603681" y="352676"/>
                  </a:lnTo>
                  <a:lnTo>
                    <a:pt x="650136" y="329296"/>
                  </a:lnTo>
                  <a:lnTo>
                    <a:pt x="697117" y="306391"/>
                  </a:lnTo>
                  <a:lnTo>
                    <a:pt x="744576" y="284001"/>
                  </a:lnTo>
                  <a:lnTo>
                    <a:pt x="792465" y="262163"/>
                  </a:lnTo>
                  <a:lnTo>
                    <a:pt x="840735" y="240918"/>
                  </a:lnTo>
                  <a:lnTo>
                    <a:pt x="889338" y="220303"/>
                  </a:lnTo>
                  <a:lnTo>
                    <a:pt x="938226" y="200358"/>
                  </a:lnTo>
                  <a:lnTo>
                    <a:pt x="987351" y="181120"/>
                  </a:lnTo>
                  <a:lnTo>
                    <a:pt x="1036664" y="162630"/>
                  </a:lnTo>
                  <a:lnTo>
                    <a:pt x="1086117" y="144925"/>
                  </a:lnTo>
                  <a:lnTo>
                    <a:pt x="1135661" y="128045"/>
                  </a:lnTo>
                  <a:lnTo>
                    <a:pt x="1185250" y="112028"/>
                  </a:lnTo>
                  <a:lnTo>
                    <a:pt x="1234833" y="96913"/>
                  </a:lnTo>
                  <a:lnTo>
                    <a:pt x="1284364" y="82739"/>
                  </a:lnTo>
                  <a:lnTo>
                    <a:pt x="1333793" y="69544"/>
                  </a:lnTo>
                  <a:lnTo>
                    <a:pt x="1383073" y="57367"/>
                  </a:lnTo>
                  <a:lnTo>
                    <a:pt x="1432156" y="46248"/>
                  </a:lnTo>
                  <a:lnTo>
                    <a:pt x="1480992" y="36224"/>
                  </a:lnTo>
                  <a:lnTo>
                    <a:pt x="1529534" y="27335"/>
                  </a:lnTo>
                  <a:lnTo>
                    <a:pt x="1577733" y="19620"/>
                  </a:lnTo>
                  <a:lnTo>
                    <a:pt x="1625542" y="13116"/>
                  </a:lnTo>
                  <a:lnTo>
                    <a:pt x="1672912" y="7864"/>
                  </a:lnTo>
                  <a:lnTo>
                    <a:pt x="1719794" y="3901"/>
                  </a:lnTo>
                  <a:lnTo>
                    <a:pt x="1766141" y="1267"/>
                  </a:lnTo>
                  <a:lnTo>
                    <a:pt x="1811905" y="0"/>
                  </a:lnTo>
                  <a:lnTo>
                    <a:pt x="1857036" y="138"/>
                  </a:lnTo>
                  <a:lnTo>
                    <a:pt x="1901487" y="1722"/>
                  </a:lnTo>
                  <a:lnTo>
                    <a:pt x="1945209" y="4789"/>
                  </a:lnTo>
                  <a:lnTo>
                    <a:pt x="1988154" y="9378"/>
                  </a:lnTo>
                  <a:lnTo>
                    <a:pt x="2030275" y="15529"/>
                  </a:lnTo>
                  <a:lnTo>
                    <a:pt x="2071522" y="23279"/>
                  </a:lnTo>
                  <a:lnTo>
                    <a:pt x="2111848" y="32668"/>
                  </a:lnTo>
                  <a:lnTo>
                    <a:pt x="2151203" y="43734"/>
                  </a:lnTo>
                  <a:lnTo>
                    <a:pt x="2189541" y="56517"/>
                  </a:lnTo>
                  <a:lnTo>
                    <a:pt x="2226812" y="71054"/>
                  </a:lnTo>
                  <a:lnTo>
                    <a:pt x="2262969" y="87385"/>
                  </a:lnTo>
                  <a:lnTo>
                    <a:pt x="2297963" y="105548"/>
                  </a:lnTo>
                  <a:lnTo>
                    <a:pt x="2331746" y="125583"/>
                  </a:lnTo>
                  <a:lnTo>
                    <a:pt x="2364269" y="147528"/>
                  </a:lnTo>
                  <a:lnTo>
                    <a:pt x="2395485" y="171421"/>
                  </a:lnTo>
                  <a:lnTo>
                    <a:pt x="2425345" y="197302"/>
                  </a:lnTo>
                </a:path>
              </a:pathLst>
            </a:custGeom>
            <a:ln w="51778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962404" y="2696901"/>
              <a:ext cx="798830" cy="1233170"/>
            </a:xfrm>
            <a:custGeom>
              <a:avLst/>
              <a:gdLst/>
              <a:ahLst/>
              <a:cxnLst/>
              <a:rect l="l" t="t" r="r" b="b"/>
              <a:pathLst>
                <a:path w="798830" h="1233170">
                  <a:moveTo>
                    <a:pt x="514845" y="975385"/>
                  </a:moveTo>
                  <a:lnTo>
                    <a:pt x="510692" y="929055"/>
                  </a:lnTo>
                  <a:lnTo>
                    <a:pt x="498741" y="885456"/>
                  </a:lnTo>
                  <a:lnTo>
                    <a:pt x="479704" y="845299"/>
                  </a:lnTo>
                  <a:lnTo>
                    <a:pt x="454304" y="809332"/>
                  </a:lnTo>
                  <a:lnTo>
                    <a:pt x="423278" y="778268"/>
                  </a:lnTo>
                  <a:lnTo>
                    <a:pt x="387350" y="752830"/>
                  </a:lnTo>
                  <a:lnTo>
                    <a:pt x="347243" y="733767"/>
                  </a:lnTo>
                  <a:lnTo>
                    <a:pt x="303695" y="721804"/>
                  </a:lnTo>
                  <a:lnTo>
                    <a:pt x="257429" y="717651"/>
                  </a:lnTo>
                  <a:lnTo>
                    <a:pt x="211150" y="721804"/>
                  </a:lnTo>
                  <a:lnTo>
                    <a:pt x="167601" y="733767"/>
                  </a:lnTo>
                  <a:lnTo>
                    <a:pt x="127495" y="752830"/>
                  </a:lnTo>
                  <a:lnTo>
                    <a:pt x="91567" y="778268"/>
                  </a:lnTo>
                  <a:lnTo>
                    <a:pt x="60540" y="809332"/>
                  </a:lnTo>
                  <a:lnTo>
                    <a:pt x="35140" y="845299"/>
                  </a:lnTo>
                  <a:lnTo>
                    <a:pt x="16103" y="885456"/>
                  </a:lnTo>
                  <a:lnTo>
                    <a:pt x="4152" y="929055"/>
                  </a:lnTo>
                  <a:lnTo>
                    <a:pt x="0" y="975385"/>
                  </a:lnTo>
                  <a:lnTo>
                    <a:pt x="4152" y="1021715"/>
                  </a:lnTo>
                  <a:lnTo>
                    <a:pt x="16103" y="1065326"/>
                  </a:lnTo>
                  <a:lnTo>
                    <a:pt x="35140" y="1105471"/>
                  </a:lnTo>
                  <a:lnTo>
                    <a:pt x="60540" y="1141450"/>
                  </a:lnTo>
                  <a:lnTo>
                    <a:pt x="91567" y="1172514"/>
                  </a:lnTo>
                  <a:lnTo>
                    <a:pt x="127495" y="1197940"/>
                  </a:lnTo>
                  <a:lnTo>
                    <a:pt x="167601" y="1217002"/>
                  </a:lnTo>
                  <a:lnTo>
                    <a:pt x="211150" y="1228979"/>
                  </a:lnTo>
                  <a:lnTo>
                    <a:pt x="257429" y="1233131"/>
                  </a:lnTo>
                  <a:lnTo>
                    <a:pt x="303695" y="1228979"/>
                  </a:lnTo>
                  <a:lnTo>
                    <a:pt x="347243" y="1217002"/>
                  </a:lnTo>
                  <a:lnTo>
                    <a:pt x="387350" y="1197940"/>
                  </a:lnTo>
                  <a:lnTo>
                    <a:pt x="423278" y="1172514"/>
                  </a:lnTo>
                  <a:lnTo>
                    <a:pt x="454304" y="1141450"/>
                  </a:lnTo>
                  <a:lnTo>
                    <a:pt x="479704" y="1105471"/>
                  </a:lnTo>
                  <a:lnTo>
                    <a:pt x="498741" y="1065326"/>
                  </a:lnTo>
                  <a:lnTo>
                    <a:pt x="510692" y="1021715"/>
                  </a:lnTo>
                  <a:lnTo>
                    <a:pt x="514845" y="975385"/>
                  </a:lnTo>
                  <a:close/>
                </a:path>
                <a:path w="798830" h="1233170">
                  <a:moveTo>
                    <a:pt x="798258" y="141871"/>
                  </a:moveTo>
                  <a:lnTo>
                    <a:pt x="791032" y="97028"/>
                  </a:lnTo>
                  <a:lnTo>
                    <a:pt x="770915" y="58089"/>
                  </a:lnTo>
                  <a:lnTo>
                    <a:pt x="740232" y="27368"/>
                  </a:lnTo>
                  <a:lnTo>
                    <a:pt x="701344" y="7226"/>
                  </a:lnTo>
                  <a:lnTo>
                    <a:pt x="656551" y="0"/>
                  </a:lnTo>
                  <a:lnTo>
                    <a:pt x="611759" y="7226"/>
                  </a:lnTo>
                  <a:lnTo>
                    <a:pt x="572858" y="27368"/>
                  </a:lnTo>
                  <a:lnTo>
                    <a:pt x="542188" y="58089"/>
                  </a:lnTo>
                  <a:lnTo>
                    <a:pt x="522071" y="97028"/>
                  </a:lnTo>
                  <a:lnTo>
                    <a:pt x="514845" y="141871"/>
                  </a:lnTo>
                  <a:lnTo>
                    <a:pt x="522071" y="186715"/>
                  </a:lnTo>
                  <a:lnTo>
                    <a:pt x="542188" y="225666"/>
                  </a:lnTo>
                  <a:lnTo>
                    <a:pt x="572858" y="256374"/>
                  </a:lnTo>
                  <a:lnTo>
                    <a:pt x="611759" y="276517"/>
                  </a:lnTo>
                  <a:lnTo>
                    <a:pt x="656551" y="283756"/>
                  </a:lnTo>
                  <a:lnTo>
                    <a:pt x="701344" y="276517"/>
                  </a:lnTo>
                  <a:lnTo>
                    <a:pt x="740232" y="256374"/>
                  </a:lnTo>
                  <a:lnTo>
                    <a:pt x="770915" y="225666"/>
                  </a:lnTo>
                  <a:lnTo>
                    <a:pt x="791032" y="186715"/>
                  </a:lnTo>
                  <a:lnTo>
                    <a:pt x="798258" y="141871"/>
                  </a:lnTo>
                  <a:close/>
                </a:path>
              </a:pathLst>
            </a:custGeom>
            <a:solidFill>
              <a:srgbClr val="D7D7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5" name="object 5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2739971" y="9920949"/>
            <a:ext cx="1866918" cy="501060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827116" y="9963749"/>
            <a:ext cx="456959" cy="45695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368576" y="9945205"/>
            <a:ext cx="186307" cy="384124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615646" y="9815502"/>
            <a:ext cx="429735" cy="7835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782238" y="10340082"/>
            <a:ext cx="255007" cy="332879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2080919" y="9659391"/>
            <a:ext cx="232694" cy="364187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557155" y="10035537"/>
            <a:ext cx="238988" cy="397097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2068261" y="10496141"/>
            <a:ext cx="423316" cy="76767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2464259" y="10195773"/>
            <a:ext cx="87948" cy="244704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566696" y="9930514"/>
            <a:ext cx="85870" cy="256945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841230" y="9659433"/>
            <a:ext cx="666314" cy="239615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608190" y="10475680"/>
            <a:ext cx="252316" cy="89446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12087139" y="10357077"/>
            <a:ext cx="264160" cy="320675"/>
            <a:chOff x="12087139" y="10357077"/>
            <a:chExt cx="264160" cy="320675"/>
          </a:xfrm>
        </p:grpSpPr>
        <p:pic>
          <p:nvPicPr>
            <p:cNvPr id="68" name="object 6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087139" y="10563814"/>
              <a:ext cx="182319" cy="11349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235239" y="10357077"/>
              <a:ext cx="115828" cy="180434"/>
            </a:xfrm>
            <a:prstGeom prst="rect">
              <a:avLst/>
            </a:prstGeom>
          </p:spPr>
        </p:pic>
      </p:grpSp>
      <p:pic>
        <p:nvPicPr>
          <p:cNvPr id="70" name="object 7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2327394" y="10049484"/>
            <a:ext cx="131283" cy="141922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645834" y="10186674"/>
            <a:ext cx="122457" cy="134048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796143" y="9859574"/>
            <a:ext cx="64594" cy="175963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1902328" y="10532778"/>
            <a:ext cx="133859" cy="24177"/>
          </a:xfrm>
          <a:prstGeom prst="rect">
            <a:avLst/>
          </a:prstGeom>
        </p:spPr>
      </p:pic>
      <p:sp>
        <p:nvSpPr>
          <p:cNvPr id="75" name="object 2">
            <a:extLst>
              <a:ext uri="{FF2B5EF4-FFF2-40B4-BE49-F238E27FC236}">
                <a16:creationId xmlns:a16="http://schemas.microsoft.com/office/drawing/2014/main" id="{0E1F45B1-FC63-4E96-9302-71BF67FCD225}"/>
              </a:ext>
            </a:extLst>
          </p:cNvPr>
          <p:cNvSpPr txBox="1"/>
          <p:nvPr/>
        </p:nvSpPr>
        <p:spPr>
          <a:xfrm>
            <a:off x="9483021" y="4717730"/>
            <a:ext cx="8991600" cy="25321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z="5400" b="1" spc="20" dirty="0">
                <a:solidFill>
                  <a:srgbClr val="1D1D1B"/>
                </a:solidFill>
                <a:latin typeface="Montserrat ExtraBold" panose="00000900000000000000" pitchFamily="2" charset="-52"/>
                <a:cs typeface="Calibri"/>
              </a:rPr>
              <a:t>Волонтеры</a:t>
            </a:r>
          </a:p>
          <a:p>
            <a:pPr marL="12700">
              <a:spcBef>
                <a:spcPts val="105"/>
              </a:spcBef>
            </a:pPr>
            <a:r>
              <a:rPr lang="ru-RU" sz="5400" b="1" spc="20" dirty="0">
                <a:solidFill>
                  <a:srgbClr val="1D1D1B"/>
                </a:solidFill>
                <a:latin typeface="Montserrat ExtraBold" panose="00000900000000000000" pitchFamily="2" charset="-52"/>
                <a:cs typeface="Calibri"/>
              </a:rPr>
              <a:t>медики</a:t>
            </a:r>
          </a:p>
          <a:p>
            <a:pPr marL="12700">
              <a:spcBef>
                <a:spcPts val="105"/>
              </a:spcBef>
            </a:pPr>
            <a:endParaRPr sz="5400" dirty="0">
              <a:latin typeface="Montserrat ExtraBold" panose="00000900000000000000" pitchFamily="2" charset="-52"/>
              <a:cs typeface="Calibri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8F3AD0BF-2B99-4967-B8CB-C7BC5E38FC18}"/>
              </a:ext>
            </a:extLst>
          </p:cNvPr>
          <p:cNvSpPr/>
          <p:nvPr/>
        </p:nvSpPr>
        <p:spPr>
          <a:xfrm>
            <a:off x="9429396" y="6357736"/>
            <a:ext cx="6245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/>
            <a:r>
              <a:rPr lang="ru-RU" sz="2000" spc="30" dirty="0">
                <a:solidFill>
                  <a:srgbClr val="D7D7D8"/>
                </a:solidFill>
                <a:latin typeface="Montserrat ExtraBold" panose="00000900000000000000" pitchFamily="2" charset="-52"/>
                <a:cs typeface="Calibri"/>
              </a:rPr>
              <a:t>Всероссийское общественное движение</a:t>
            </a:r>
            <a:endParaRPr lang="ru-RU" sz="2000" dirty="0">
              <a:solidFill>
                <a:srgbClr val="D7D7D8"/>
              </a:solidFill>
              <a:latin typeface="Montserrat ExtraBold" panose="00000900000000000000" pitchFamily="2" charset="-52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8678" y="3497531"/>
            <a:ext cx="131635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spc="-434" dirty="0">
                <a:solidFill>
                  <a:srgbClr val="C62227"/>
                </a:solidFill>
              </a:rPr>
              <a:t>1</a:t>
            </a:r>
            <a:r>
              <a:rPr sz="3850" spc="225" dirty="0">
                <a:solidFill>
                  <a:srgbClr val="C62227"/>
                </a:solidFill>
              </a:rPr>
              <a:t> </a:t>
            </a:r>
            <a:r>
              <a:rPr sz="3850" spc="560" dirty="0">
                <a:solidFill>
                  <a:srgbClr val="C62227"/>
                </a:solidFill>
              </a:rPr>
              <a:t>200</a:t>
            </a:r>
            <a:endParaRPr sz="3850"/>
          </a:p>
        </p:txBody>
      </p:sp>
      <p:grpSp>
        <p:nvGrpSpPr>
          <p:cNvPr id="3" name="object 3"/>
          <p:cNvGrpSpPr/>
          <p:nvPr/>
        </p:nvGrpSpPr>
        <p:grpSpPr>
          <a:xfrm>
            <a:off x="1185664" y="4070260"/>
            <a:ext cx="7173437" cy="6042657"/>
            <a:chOff x="1185664" y="4218222"/>
            <a:chExt cx="7173437" cy="6042657"/>
          </a:xfrm>
        </p:grpSpPr>
        <p:sp>
          <p:nvSpPr>
            <p:cNvPr id="4" name="object 4"/>
            <p:cNvSpPr/>
            <p:nvPr/>
          </p:nvSpPr>
          <p:spPr>
            <a:xfrm>
              <a:off x="1201561" y="4218222"/>
              <a:ext cx="2319020" cy="215265"/>
            </a:xfrm>
            <a:custGeom>
              <a:avLst/>
              <a:gdLst/>
              <a:ahLst/>
              <a:cxnLst/>
              <a:rect l="l" t="t" r="r" b="b"/>
              <a:pathLst>
                <a:path w="2319020" h="215264">
                  <a:moveTo>
                    <a:pt x="2186498" y="1622"/>
                  </a:moveTo>
                  <a:lnTo>
                    <a:pt x="2151766" y="1622"/>
                  </a:lnTo>
                  <a:lnTo>
                    <a:pt x="2216361" y="85693"/>
                  </a:lnTo>
                  <a:lnTo>
                    <a:pt x="2148520" y="173659"/>
                  </a:lnTo>
                  <a:lnTo>
                    <a:pt x="2183252" y="173659"/>
                  </a:lnTo>
                  <a:lnTo>
                    <a:pt x="2233565" y="107766"/>
                  </a:lnTo>
                  <a:lnTo>
                    <a:pt x="2267305" y="107766"/>
                  </a:lnTo>
                  <a:lnTo>
                    <a:pt x="2250119" y="85693"/>
                  </a:lnTo>
                  <a:lnTo>
                    <a:pt x="2267164" y="63621"/>
                  </a:lnTo>
                  <a:lnTo>
                    <a:pt x="2233890" y="63621"/>
                  </a:lnTo>
                  <a:lnTo>
                    <a:pt x="2186498" y="1622"/>
                  </a:lnTo>
                  <a:close/>
                </a:path>
                <a:path w="2319020" h="215264">
                  <a:moveTo>
                    <a:pt x="2267305" y="107766"/>
                  </a:moveTo>
                  <a:lnTo>
                    <a:pt x="2233565" y="107766"/>
                  </a:lnTo>
                  <a:lnTo>
                    <a:pt x="2283228" y="173659"/>
                  </a:lnTo>
                  <a:lnTo>
                    <a:pt x="2318610" y="173659"/>
                  </a:lnTo>
                  <a:lnTo>
                    <a:pt x="2267305" y="107766"/>
                  </a:lnTo>
                  <a:close/>
                </a:path>
                <a:path w="2319020" h="215264">
                  <a:moveTo>
                    <a:pt x="2315039" y="1622"/>
                  </a:moveTo>
                  <a:lnTo>
                    <a:pt x="2280956" y="1622"/>
                  </a:lnTo>
                  <a:lnTo>
                    <a:pt x="2233890" y="63621"/>
                  </a:lnTo>
                  <a:lnTo>
                    <a:pt x="2267164" y="63621"/>
                  </a:lnTo>
                  <a:lnTo>
                    <a:pt x="2315039" y="1622"/>
                  </a:lnTo>
                  <a:close/>
                </a:path>
                <a:path w="2319020" h="215264">
                  <a:moveTo>
                    <a:pt x="1981677" y="1622"/>
                  </a:moveTo>
                  <a:lnTo>
                    <a:pt x="1950516" y="1622"/>
                  </a:lnTo>
                  <a:lnTo>
                    <a:pt x="1950516" y="173659"/>
                  </a:lnTo>
                  <a:lnTo>
                    <a:pt x="1979081" y="173659"/>
                  </a:lnTo>
                  <a:lnTo>
                    <a:pt x="2018315" y="126917"/>
                  </a:lnTo>
                  <a:lnTo>
                    <a:pt x="1981677" y="126917"/>
                  </a:lnTo>
                  <a:lnTo>
                    <a:pt x="1981677" y="1622"/>
                  </a:lnTo>
                  <a:close/>
                </a:path>
                <a:path w="2319020" h="215264">
                  <a:moveTo>
                    <a:pt x="2115412" y="48365"/>
                  </a:moveTo>
                  <a:lnTo>
                    <a:pt x="2084250" y="48365"/>
                  </a:lnTo>
                  <a:lnTo>
                    <a:pt x="2084250" y="173659"/>
                  </a:lnTo>
                  <a:lnTo>
                    <a:pt x="2115412" y="173659"/>
                  </a:lnTo>
                  <a:lnTo>
                    <a:pt x="2115412" y="48365"/>
                  </a:lnTo>
                  <a:close/>
                </a:path>
                <a:path w="2319020" h="215264">
                  <a:moveTo>
                    <a:pt x="2115412" y="1622"/>
                  </a:moveTo>
                  <a:lnTo>
                    <a:pt x="2087172" y="1622"/>
                  </a:lnTo>
                  <a:lnTo>
                    <a:pt x="1981677" y="126917"/>
                  </a:lnTo>
                  <a:lnTo>
                    <a:pt x="2018315" y="126917"/>
                  </a:lnTo>
                  <a:lnTo>
                    <a:pt x="2084250" y="48365"/>
                  </a:lnTo>
                  <a:lnTo>
                    <a:pt x="2115412" y="48365"/>
                  </a:lnTo>
                  <a:lnTo>
                    <a:pt x="2115412" y="1622"/>
                  </a:lnTo>
                  <a:close/>
                </a:path>
                <a:path w="2319020" h="215264">
                  <a:moveTo>
                    <a:pt x="1787568" y="1622"/>
                  </a:moveTo>
                  <a:lnTo>
                    <a:pt x="1756407" y="1622"/>
                  </a:lnTo>
                  <a:lnTo>
                    <a:pt x="1756407" y="173659"/>
                  </a:lnTo>
                  <a:lnTo>
                    <a:pt x="1787568" y="173659"/>
                  </a:lnTo>
                  <a:lnTo>
                    <a:pt x="1787568" y="100949"/>
                  </a:lnTo>
                  <a:lnTo>
                    <a:pt x="1860886" y="100949"/>
                  </a:lnTo>
                  <a:lnTo>
                    <a:pt x="1847943" y="84395"/>
                  </a:lnTo>
                  <a:lnTo>
                    <a:pt x="1855875" y="74332"/>
                  </a:lnTo>
                  <a:lnTo>
                    <a:pt x="1787568" y="74332"/>
                  </a:lnTo>
                  <a:lnTo>
                    <a:pt x="1787568" y="1622"/>
                  </a:lnTo>
                  <a:close/>
                </a:path>
                <a:path w="2319020" h="215264">
                  <a:moveTo>
                    <a:pt x="1860886" y="100949"/>
                  </a:moveTo>
                  <a:lnTo>
                    <a:pt x="1823274" y="100949"/>
                  </a:lnTo>
                  <a:lnTo>
                    <a:pt x="1881052" y="173659"/>
                  </a:lnTo>
                  <a:lnTo>
                    <a:pt x="1917732" y="173659"/>
                  </a:lnTo>
                  <a:lnTo>
                    <a:pt x="1860886" y="100949"/>
                  </a:lnTo>
                  <a:close/>
                </a:path>
                <a:path w="2319020" h="215264">
                  <a:moveTo>
                    <a:pt x="1913187" y="1622"/>
                  </a:moveTo>
                  <a:lnTo>
                    <a:pt x="1879754" y="1622"/>
                  </a:lnTo>
                  <a:lnTo>
                    <a:pt x="1823923" y="74332"/>
                  </a:lnTo>
                  <a:lnTo>
                    <a:pt x="1855875" y="74332"/>
                  </a:lnTo>
                  <a:lnTo>
                    <a:pt x="1913187" y="1622"/>
                  </a:lnTo>
                  <a:close/>
                </a:path>
                <a:path w="2319020" h="215264">
                  <a:moveTo>
                    <a:pt x="1646033" y="0"/>
                  </a:moveTo>
                  <a:lnTo>
                    <a:pt x="1599134" y="11193"/>
                  </a:lnTo>
                  <a:lnTo>
                    <a:pt x="1566842" y="42354"/>
                  </a:lnTo>
                  <a:lnTo>
                    <a:pt x="1555156" y="87641"/>
                  </a:lnTo>
                  <a:lnTo>
                    <a:pt x="1555887" y="99965"/>
                  </a:lnTo>
                  <a:lnTo>
                    <a:pt x="1573241" y="142362"/>
                  </a:lnTo>
                  <a:lnTo>
                    <a:pt x="1609794" y="169219"/>
                  </a:lnTo>
                  <a:lnTo>
                    <a:pt x="1646033" y="175607"/>
                  </a:lnTo>
                  <a:lnTo>
                    <a:pt x="1657410" y="175008"/>
                  </a:lnTo>
                  <a:lnTo>
                    <a:pt x="1696404" y="160725"/>
                  </a:lnTo>
                  <a:lnTo>
                    <a:pt x="1709421" y="148341"/>
                  </a:lnTo>
                  <a:lnTo>
                    <a:pt x="1645719" y="148341"/>
                  </a:lnTo>
                  <a:lnTo>
                    <a:pt x="1637489" y="147875"/>
                  </a:lnTo>
                  <a:lnTo>
                    <a:pt x="1598441" y="126115"/>
                  </a:lnTo>
                  <a:lnTo>
                    <a:pt x="1586642" y="87641"/>
                  </a:lnTo>
                  <a:lnTo>
                    <a:pt x="1587119" y="78967"/>
                  </a:lnTo>
                  <a:lnTo>
                    <a:pt x="1603351" y="43782"/>
                  </a:lnTo>
                  <a:lnTo>
                    <a:pt x="1645719" y="27266"/>
                  </a:lnTo>
                  <a:lnTo>
                    <a:pt x="1709693" y="27266"/>
                  </a:lnTo>
                  <a:lnTo>
                    <a:pt x="1704022" y="20941"/>
                  </a:lnTo>
                  <a:lnTo>
                    <a:pt x="1668156" y="2354"/>
                  </a:lnTo>
                  <a:lnTo>
                    <a:pt x="1657410" y="588"/>
                  </a:lnTo>
                  <a:lnTo>
                    <a:pt x="1646033" y="0"/>
                  </a:lnTo>
                  <a:close/>
                </a:path>
                <a:path w="2319020" h="215264">
                  <a:moveTo>
                    <a:pt x="1692461" y="123671"/>
                  </a:moveTo>
                  <a:lnTo>
                    <a:pt x="1659675" y="146800"/>
                  </a:lnTo>
                  <a:lnTo>
                    <a:pt x="1645719" y="148341"/>
                  </a:lnTo>
                  <a:lnTo>
                    <a:pt x="1709421" y="148341"/>
                  </a:lnTo>
                  <a:lnTo>
                    <a:pt x="1710606" y="147013"/>
                  </a:lnTo>
                  <a:lnTo>
                    <a:pt x="1716157" y="138603"/>
                  </a:lnTo>
                  <a:lnTo>
                    <a:pt x="1692461" y="123671"/>
                  </a:lnTo>
                  <a:close/>
                </a:path>
                <a:path w="2319020" h="215264">
                  <a:moveTo>
                    <a:pt x="1709693" y="27266"/>
                  </a:moveTo>
                  <a:lnTo>
                    <a:pt x="1645719" y="27266"/>
                  </a:lnTo>
                  <a:lnTo>
                    <a:pt x="1652860" y="27652"/>
                  </a:lnTo>
                  <a:lnTo>
                    <a:pt x="1659675" y="28810"/>
                  </a:lnTo>
                  <a:lnTo>
                    <a:pt x="1692461" y="51935"/>
                  </a:lnTo>
                  <a:lnTo>
                    <a:pt x="1716157" y="36679"/>
                  </a:lnTo>
                  <a:lnTo>
                    <a:pt x="1710606" y="28284"/>
                  </a:lnTo>
                  <a:lnTo>
                    <a:pt x="1709693" y="27266"/>
                  </a:lnTo>
                  <a:close/>
                </a:path>
                <a:path w="2319020" h="215264">
                  <a:moveTo>
                    <a:pt x="1381172" y="1622"/>
                  </a:moveTo>
                  <a:lnTo>
                    <a:pt x="1350011" y="1622"/>
                  </a:lnTo>
                  <a:lnTo>
                    <a:pt x="1350011" y="173659"/>
                  </a:lnTo>
                  <a:lnTo>
                    <a:pt x="1381172" y="173659"/>
                  </a:lnTo>
                  <a:lnTo>
                    <a:pt x="1381172" y="101599"/>
                  </a:lnTo>
                  <a:lnTo>
                    <a:pt x="1510351" y="101599"/>
                  </a:lnTo>
                  <a:lnTo>
                    <a:pt x="1510351" y="74657"/>
                  </a:lnTo>
                  <a:lnTo>
                    <a:pt x="1381172" y="74657"/>
                  </a:lnTo>
                  <a:lnTo>
                    <a:pt x="1381172" y="1622"/>
                  </a:lnTo>
                  <a:close/>
                </a:path>
                <a:path w="2319020" h="215264">
                  <a:moveTo>
                    <a:pt x="1510351" y="101599"/>
                  </a:moveTo>
                  <a:lnTo>
                    <a:pt x="1479201" y="101599"/>
                  </a:lnTo>
                  <a:lnTo>
                    <a:pt x="1479201" y="173659"/>
                  </a:lnTo>
                  <a:lnTo>
                    <a:pt x="1510351" y="173659"/>
                  </a:lnTo>
                  <a:lnTo>
                    <a:pt x="1510351" y="101599"/>
                  </a:lnTo>
                  <a:close/>
                </a:path>
                <a:path w="2319020" h="215264">
                  <a:moveTo>
                    <a:pt x="1510351" y="1622"/>
                  </a:moveTo>
                  <a:lnTo>
                    <a:pt x="1479201" y="1622"/>
                  </a:lnTo>
                  <a:lnTo>
                    <a:pt x="1479201" y="74657"/>
                  </a:lnTo>
                  <a:lnTo>
                    <a:pt x="1510351" y="74657"/>
                  </a:lnTo>
                  <a:lnTo>
                    <a:pt x="1510351" y="1622"/>
                  </a:lnTo>
                  <a:close/>
                </a:path>
                <a:path w="2319020" h="215264">
                  <a:moveTo>
                    <a:pt x="1155901" y="1622"/>
                  </a:moveTo>
                  <a:lnTo>
                    <a:pt x="1124730" y="1622"/>
                  </a:lnTo>
                  <a:lnTo>
                    <a:pt x="1124730" y="173659"/>
                  </a:lnTo>
                  <a:lnTo>
                    <a:pt x="1153305" y="173659"/>
                  </a:lnTo>
                  <a:lnTo>
                    <a:pt x="1192539" y="126917"/>
                  </a:lnTo>
                  <a:lnTo>
                    <a:pt x="1155901" y="126917"/>
                  </a:lnTo>
                  <a:lnTo>
                    <a:pt x="1155901" y="1622"/>
                  </a:lnTo>
                  <a:close/>
                </a:path>
                <a:path w="2319020" h="215264">
                  <a:moveTo>
                    <a:pt x="1289625" y="48365"/>
                  </a:moveTo>
                  <a:lnTo>
                    <a:pt x="1258474" y="48365"/>
                  </a:lnTo>
                  <a:lnTo>
                    <a:pt x="1258474" y="173659"/>
                  </a:lnTo>
                  <a:lnTo>
                    <a:pt x="1289625" y="173659"/>
                  </a:lnTo>
                  <a:lnTo>
                    <a:pt x="1289625" y="48365"/>
                  </a:lnTo>
                  <a:close/>
                </a:path>
                <a:path w="2319020" h="215264">
                  <a:moveTo>
                    <a:pt x="1289625" y="1622"/>
                  </a:moveTo>
                  <a:lnTo>
                    <a:pt x="1261396" y="1622"/>
                  </a:lnTo>
                  <a:lnTo>
                    <a:pt x="1155901" y="126917"/>
                  </a:lnTo>
                  <a:lnTo>
                    <a:pt x="1192539" y="126917"/>
                  </a:lnTo>
                  <a:lnTo>
                    <a:pt x="1258474" y="48365"/>
                  </a:lnTo>
                  <a:lnTo>
                    <a:pt x="1289625" y="48365"/>
                  </a:lnTo>
                  <a:lnTo>
                    <a:pt x="1289625" y="1622"/>
                  </a:lnTo>
                  <a:close/>
                </a:path>
                <a:path w="2319020" h="215264">
                  <a:moveTo>
                    <a:pt x="931919" y="1622"/>
                  </a:moveTo>
                  <a:lnTo>
                    <a:pt x="900768" y="1622"/>
                  </a:lnTo>
                  <a:lnTo>
                    <a:pt x="900768" y="173659"/>
                  </a:lnTo>
                  <a:lnTo>
                    <a:pt x="1054941" y="173659"/>
                  </a:lnTo>
                  <a:lnTo>
                    <a:pt x="1054941" y="214883"/>
                  </a:lnTo>
                  <a:lnTo>
                    <a:pt x="1084490" y="214883"/>
                  </a:lnTo>
                  <a:lnTo>
                    <a:pt x="1084490" y="146393"/>
                  </a:lnTo>
                  <a:lnTo>
                    <a:pt x="931919" y="146393"/>
                  </a:lnTo>
                  <a:lnTo>
                    <a:pt x="931919" y="1622"/>
                  </a:lnTo>
                  <a:close/>
                </a:path>
                <a:path w="2319020" h="215264">
                  <a:moveTo>
                    <a:pt x="1057224" y="1622"/>
                  </a:moveTo>
                  <a:lnTo>
                    <a:pt x="1026062" y="1622"/>
                  </a:lnTo>
                  <a:lnTo>
                    <a:pt x="1026062" y="146393"/>
                  </a:lnTo>
                  <a:lnTo>
                    <a:pt x="1057224" y="146393"/>
                  </a:lnTo>
                  <a:lnTo>
                    <a:pt x="1057224" y="1622"/>
                  </a:lnTo>
                  <a:close/>
                </a:path>
                <a:path w="2319020" h="215264">
                  <a:moveTo>
                    <a:pt x="706659" y="1622"/>
                  </a:moveTo>
                  <a:lnTo>
                    <a:pt x="675497" y="1622"/>
                  </a:lnTo>
                  <a:lnTo>
                    <a:pt x="675497" y="173659"/>
                  </a:lnTo>
                  <a:lnTo>
                    <a:pt x="704062" y="173659"/>
                  </a:lnTo>
                  <a:lnTo>
                    <a:pt x="743296" y="126917"/>
                  </a:lnTo>
                  <a:lnTo>
                    <a:pt x="706659" y="126917"/>
                  </a:lnTo>
                  <a:lnTo>
                    <a:pt x="706659" y="1622"/>
                  </a:lnTo>
                  <a:close/>
                </a:path>
                <a:path w="2319020" h="215264">
                  <a:moveTo>
                    <a:pt x="840393" y="48365"/>
                  </a:moveTo>
                  <a:lnTo>
                    <a:pt x="809231" y="48365"/>
                  </a:lnTo>
                  <a:lnTo>
                    <a:pt x="809231" y="173659"/>
                  </a:lnTo>
                  <a:lnTo>
                    <a:pt x="840393" y="173659"/>
                  </a:lnTo>
                  <a:lnTo>
                    <a:pt x="840393" y="48365"/>
                  </a:lnTo>
                  <a:close/>
                </a:path>
                <a:path w="2319020" h="215264">
                  <a:moveTo>
                    <a:pt x="840393" y="1622"/>
                  </a:moveTo>
                  <a:lnTo>
                    <a:pt x="812153" y="1622"/>
                  </a:lnTo>
                  <a:lnTo>
                    <a:pt x="706659" y="126917"/>
                  </a:lnTo>
                  <a:lnTo>
                    <a:pt x="743296" y="126917"/>
                  </a:lnTo>
                  <a:lnTo>
                    <a:pt x="809231" y="48365"/>
                  </a:lnTo>
                  <a:lnTo>
                    <a:pt x="840393" y="48365"/>
                  </a:lnTo>
                  <a:lnTo>
                    <a:pt x="840393" y="1622"/>
                  </a:lnTo>
                  <a:close/>
                </a:path>
                <a:path w="2319020" h="215264">
                  <a:moveTo>
                    <a:pt x="634923" y="146393"/>
                  </a:moveTo>
                  <a:lnTo>
                    <a:pt x="432363" y="146393"/>
                  </a:lnTo>
                  <a:lnTo>
                    <a:pt x="432363" y="213585"/>
                  </a:lnTo>
                  <a:lnTo>
                    <a:pt x="461912" y="213585"/>
                  </a:lnTo>
                  <a:lnTo>
                    <a:pt x="461912" y="173659"/>
                  </a:lnTo>
                  <a:lnTo>
                    <a:pt x="634923" y="173659"/>
                  </a:lnTo>
                  <a:lnTo>
                    <a:pt x="634923" y="146393"/>
                  </a:lnTo>
                  <a:close/>
                </a:path>
                <a:path w="2319020" h="215264">
                  <a:moveTo>
                    <a:pt x="634923" y="173659"/>
                  </a:moveTo>
                  <a:lnTo>
                    <a:pt x="605709" y="173659"/>
                  </a:lnTo>
                  <a:lnTo>
                    <a:pt x="605709" y="213585"/>
                  </a:lnTo>
                  <a:lnTo>
                    <a:pt x="634923" y="213585"/>
                  </a:lnTo>
                  <a:lnTo>
                    <a:pt x="634923" y="173659"/>
                  </a:lnTo>
                  <a:close/>
                </a:path>
                <a:path w="2319020" h="215264">
                  <a:moveTo>
                    <a:pt x="608620" y="1622"/>
                  </a:moveTo>
                  <a:lnTo>
                    <a:pt x="475221" y="1622"/>
                  </a:lnTo>
                  <a:lnTo>
                    <a:pt x="472624" y="59725"/>
                  </a:lnTo>
                  <a:lnTo>
                    <a:pt x="471242" y="79019"/>
                  </a:lnTo>
                  <a:lnTo>
                    <a:pt x="464174" y="123022"/>
                  </a:lnTo>
                  <a:lnTo>
                    <a:pt x="441452" y="146393"/>
                  </a:lnTo>
                  <a:lnTo>
                    <a:pt x="481063" y="146393"/>
                  </a:lnTo>
                  <a:lnTo>
                    <a:pt x="497687" y="104387"/>
                  </a:lnTo>
                  <a:lnTo>
                    <a:pt x="501300" y="59725"/>
                  </a:lnTo>
                  <a:lnTo>
                    <a:pt x="502811" y="28889"/>
                  </a:lnTo>
                  <a:lnTo>
                    <a:pt x="608620" y="28889"/>
                  </a:lnTo>
                  <a:lnTo>
                    <a:pt x="608620" y="1622"/>
                  </a:lnTo>
                  <a:close/>
                </a:path>
                <a:path w="2319020" h="215264">
                  <a:moveTo>
                    <a:pt x="608620" y="28889"/>
                  </a:moveTo>
                  <a:lnTo>
                    <a:pt x="577469" y="28889"/>
                  </a:lnTo>
                  <a:lnTo>
                    <a:pt x="577469" y="146393"/>
                  </a:lnTo>
                  <a:lnTo>
                    <a:pt x="608620" y="146393"/>
                  </a:lnTo>
                  <a:lnTo>
                    <a:pt x="608620" y="28889"/>
                  </a:lnTo>
                  <a:close/>
                </a:path>
                <a:path w="2319020" h="215264">
                  <a:moveTo>
                    <a:pt x="329466" y="0"/>
                  </a:moveTo>
                  <a:lnTo>
                    <a:pt x="285164" y="11193"/>
                  </a:lnTo>
                  <a:lnTo>
                    <a:pt x="254327" y="42522"/>
                  </a:lnTo>
                  <a:lnTo>
                    <a:pt x="243133" y="87641"/>
                  </a:lnTo>
                  <a:lnTo>
                    <a:pt x="243852" y="99976"/>
                  </a:lnTo>
                  <a:lnTo>
                    <a:pt x="261008" y="142591"/>
                  </a:lnTo>
                  <a:lnTo>
                    <a:pt x="298212" y="169312"/>
                  </a:lnTo>
                  <a:lnTo>
                    <a:pt x="335644" y="175607"/>
                  </a:lnTo>
                  <a:lnTo>
                    <a:pt x="346098" y="175161"/>
                  </a:lnTo>
                  <a:lnTo>
                    <a:pt x="382757" y="164492"/>
                  </a:lnTo>
                  <a:lnTo>
                    <a:pt x="402857" y="148341"/>
                  </a:lnTo>
                  <a:lnTo>
                    <a:pt x="336618" y="148341"/>
                  </a:lnTo>
                  <a:lnTo>
                    <a:pt x="324470" y="147479"/>
                  </a:lnTo>
                  <a:lnTo>
                    <a:pt x="286613" y="127092"/>
                  </a:lnTo>
                  <a:lnTo>
                    <a:pt x="274295" y="98028"/>
                  </a:lnTo>
                  <a:lnTo>
                    <a:pt x="413872" y="98028"/>
                  </a:lnTo>
                  <a:lnTo>
                    <a:pt x="414301" y="94133"/>
                  </a:lnTo>
                  <a:lnTo>
                    <a:pt x="414510" y="90991"/>
                  </a:lnTo>
                  <a:lnTo>
                    <a:pt x="414458" y="87641"/>
                  </a:lnTo>
                  <a:lnTo>
                    <a:pt x="413833" y="75998"/>
                  </a:lnTo>
                  <a:lnTo>
                    <a:pt x="413770" y="75631"/>
                  </a:lnTo>
                  <a:lnTo>
                    <a:pt x="274295" y="75631"/>
                  </a:lnTo>
                  <a:lnTo>
                    <a:pt x="276372" y="65123"/>
                  </a:lnTo>
                  <a:lnTo>
                    <a:pt x="299983" y="33961"/>
                  </a:lnTo>
                  <a:lnTo>
                    <a:pt x="329466" y="26292"/>
                  </a:lnTo>
                  <a:lnTo>
                    <a:pt x="392053" y="26292"/>
                  </a:lnTo>
                  <a:lnTo>
                    <a:pt x="390660" y="24627"/>
                  </a:lnTo>
                  <a:lnTo>
                    <a:pt x="352799" y="2797"/>
                  </a:lnTo>
                  <a:lnTo>
                    <a:pt x="341468" y="699"/>
                  </a:lnTo>
                  <a:lnTo>
                    <a:pt x="329466" y="0"/>
                  </a:lnTo>
                  <a:close/>
                </a:path>
                <a:path w="2319020" h="215264">
                  <a:moveTo>
                    <a:pt x="386281" y="127566"/>
                  </a:moveTo>
                  <a:lnTo>
                    <a:pt x="376115" y="136656"/>
                  </a:lnTo>
                  <a:lnTo>
                    <a:pt x="364449" y="143148"/>
                  </a:lnTo>
                  <a:lnTo>
                    <a:pt x="351283" y="147043"/>
                  </a:lnTo>
                  <a:lnTo>
                    <a:pt x="336618" y="148341"/>
                  </a:lnTo>
                  <a:lnTo>
                    <a:pt x="402857" y="148341"/>
                  </a:lnTo>
                  <a:lnTo>
                    <a:pt x="403485" y="147691"/>
                  </a:lnTo>
                  <a:lnTo>
                    <a:pt x="386281" y="127566"/>
                  </a:lnTo>
                  <a:close/>
                </a:path>
                <a:path w="2319020" h="215264">
                  <a:moveTo>
                    <a:pt x="392053" y="26292"/>
                  </a:moveTo>
                  <a:lnTo>
                    <a:pt x="329466" y="26292"/>
                  </a:lnTo>
                  <a:lnTo>
                    <a:pt x="340213" y="27154"/>
                  </a:lnTo>
                  <a:lnTo>
                    <a:pt x="350044" y="29741"/>
                  </a:lnTo>
                  <a:lnTo>
                    <a:pt x="378932" y="55871"/>
                  </a:lnTo>
                  <a:lnTo>
                    <a:pt x="384658" y="75631"/>
                  </a:lnTo>
                  <a:lnTo>
                    <a:pt x="413770" y="75631"/>
                  </a:lnTo>
                  <a:lnTo>
                    <a:pt x="411797" y="64111"/>
                  </a:lnTo>
                  <a:lnTo>
                    <a:pt x="408373" y="52892"/>
                  </a:lnTo>
                  <a:lnTo>
                    <a:pt x="403642" y="42522"/>
                  </a:lnTo>
                  <a:lnTo>
                    <a:pt x="397679" y="33018"/>
                  </a:lnTo>
                  <a:lnTo>
                    <a:pt x="392053" y="26292"/>
                  </a:lnTo>
                  <a:close/>
                </a:path>
                <a:path w="2319020" h="215264">
                  <a:moveTo>
                    <a:pt x="32145" y="1622"/>
                  </a:moveTo>
                  <a:lnTo>
                    <a:pt x="0" y="1622"/>
                  </a:lnTo>
                  <a:lnTo>
                    <a:pt x="0" y="173659"/>
                  </a:lnTo>
                  <a:lnTo>
                    <a:pt x="28575" y="173659"/>
                  </a:lnTo>
                  <a:lnTo>
                    <a:pt x="28575" y="47715"/>
                  </a:lnTo>
                  <a:lnTo>
                    <a:pt x="58925" y="47715"/>
                  </a:lnTo>
                  <a:lnTo>
                    <a:pt x="32145" y="1622"/>
                  </a:lnTo>
                  <a:close/>
                </a:path>
                <a:path w="2319020" h="215264">
                  <a:moveTo>
                    <a:pt x="198339" y="48040"/>
                  </a:moveTo>
                  <a:lnTo>
                    <a:pt x="170089" y="48040"/>
                  </a:lnTo>
                  <a:lnTo>
                    <a:pt x="170089" y="173659"/>
                  </a:lnTo>
                  <a:lnTo>
                    <a:pt x="198339" y="173659"/>
                  </a:lnTo>
                  <a:lnTo>
                    <a:pt x="198339" y="48040"/>
                  </a:lnTo>
                  <a:close/>
                </a:path>
                <a:path w="2319020" h="215264">
                  <a:moveTo>
                    <a:pt x="58925" y="47715"/>
                  </a:moveTo>
                  <a:lnTo>
                    <a:pt x="28575" y="47715"/>
                  </a:lnTo>
                  <a:lnTo>
                    <a:pt x="92185" y="154183"/>
                  </a:lnTo>
                  <a:lnTo>
                    <a:pt x="105829" y="154183"/>
                  </a:lnTo>
                  <a:lnTo>
                    <a:pt x="127838" y="117828"/>
                  </a:lnTo>
                  <a:lnTo>
                    <a:pt x="99661" y="117828"/>
                  </a:lnTo>
                  <a:lnTo>
                    <a:pt x="58925" y="47715"/>
                  </a:lnTo>
                  <a:close/>
                </a:path>
                <a:path w="2319020" h="215264">
                  <a:moveTo>
                    <a:pt x="198339" y="1622"/>
                  </a:moveTo>
                  <a:lnTo>
                    <a:pt x="169125" y="1622"/>
                  </a:lnTo>
                  <a:lnTo>
                    <a:pt x="99661" y="117828"/>
                  </a:lnTo>
                  <a:lnTo>
                    <a:pt x="127838" y="117828"/>
                  </a:lnTo>
                  <a:lnTo>
                    <a:pt x="170089" y="48040"/>
                  </a:lnTo>
                  <a:lnTo>
                    <a:pt x="198339" y="48040"/>
                  </a:lnTo>
                  <a:lnTo>
                    <a:pt x="198339" y="1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5664" y="4542169"/>
              <a:ext cx="2222204" cy="302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9991" y="7339879"/>
              <a:ext cx="4909110" cy="292100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01845" y="1919263"/>
            <a:ext cx="3560436" cy="30159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06564" y="2381435"/>
            <a:ext cx="8193980" cy="24424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10035" y="1893953"/>
            <a:ext cx="5500869" cy="32858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06569" y="2718111"/>
            <a:ext cx="6726151" cy="3140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06562" y="3191086"/>
            <a:ext cx="8065387" cy="24592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06564" y="3595904"/>
            <a:ext cx="6352309" cy="24592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12305" y="4348201"/>
            <a:ext cx="9151030" cy="30159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06566" y="4742228"/>
            <a:ext cx="9541060" cy="314074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9197221" y="5553236"/>
            <a:ext cx="1696085" cy="260350"/>
          </a:xfrm>
          <a:custGeom>
            <a:avLst/>
            <a:gdLst/>
            <a:ahLst/>
            <a:cxnLst/>
            <a:rect l="l" t="t" r="r" b="b"/>
            <a:pathLst>
              <a:path w="1696084" h="260350">
                <a:moveTo>
                  <a:pt x="1536958" y="214297"/>
                </a:moveTo>
                <a:lnTo>
                  <a:pt x="1520759" y="245835"/>
                </a:lnTo>
                <a:lnTo>
                  <a:pt x="1525691" y="250191"/>
                </a:lnTo>
                <a:lnTo>
                  <a:pt x="1532026" y="253604"/>
                </a:lnTo>
                <a:lnTo>
                  <a:pt x="1547575" y="258526"/>
                </a:lnTo>
                <a:lnTo>
                  <a:pt x="1555439" y="259761"/>
                </a:lnTo>
                <a:lnTo>
                  <a:pt x="1563397" y="259761"/>
                </a:lnTo>
                <a:lnTo>
                  <a:pt x="1600768" y="248966"/>
                </a:lnTo>
                <a:lnTo>
                  <a:pt x="1621201" y="223961"/>
                </a:lnTo>
                <a:lnTo>
                  <a:pt x="1557617" y="223961"/>
                </a:lnTo>
                <a:lnTo>
                  <a:pt x="1553209" y="223103"/>
                </a:lnTo>
                <a:lnTo>
                  <a:pt x="1544298" y="219689"/>
                </a:lnTo>
                <a:lnTo>
                  <a:pt x="1540371" y="217323"/>
                </a:lnTo>
                <a:lnTo>
                  <a:pt x="1536958" y="214297"/>
                </a:lnTo>
                <a:close/>
              </a:path>
              <a:path w="1696084" h="260350">
                <a:moveTo>
                  <a:pt x="1567083" y="49453"/>
                </a:moveTo>
                <a:lnTo>
                  <a:pt x="1521335" y="49453"/>
                </a:lnTo>
                <a:lnTo>
                  <a:pt x="1587543" y="203491"/>
                </a:lnTo>
                <a:lnTo>
                  <a:pt x="1586977" y="204915"/>
                </a:lnTo>
                <a:lnTo>
                  <a:pt x="1583941" y="211731"/>
                </a:lnTo>
                <a:lnTo>
                  <a:pt x="1580538" y="216611"/>
                </a:lnTo>
                <a:lnTo>
                  <a:pt x="1572967" y="222485"/>
                </a:lnTo>
                <a:lnTo>
                  <a:pt x="1568036" y="223961"/>
                </a:lnTo>
                <a:lnTo>
                  <a:pt x="1621201" y="223961"/>
                </a:lnTo>
                <a:lnTo>
                  <a:pt x="1626767" y="211731"/>
                </a:lnTo>
                <a:lnTo>
                  <a:pt x="1651683" y="153189"/>
                </a:lnTo>
                <a:lnTo>
                  <a:pt x="1610003" y="153189"/>
                </a:lnTo>
                <a:lnTo>
                  <a:pt x="1567083" y="49453"/>
                </a:lnTo>
                <a:close/>
              </a:path>
              <a:path w="1696084" h="260350">
                <a:moveTo>
                  <a:pt x="1695833" y="49453"/>
                </a:moveTo>
                <a:lnTo>
                  <a:pt x="1653206" y="49453"/>
                </a:lnTo>
                <a:lnTo>
                  <a:pt x="1610003" y="153189"/>
                </a:lnTo>
                <a:lnTo>
                  <a:pt x="1651683" y="153189"/>
                </a:lnTo>
                <a:lnTo>
                  <a:pt x="1695833" y="49453"/>
                </a:lnTo>
                <a:close/>
              </a:path>
              <a:path w="1696084" h="260350">
                <a:moveTo>
                  <a:pt x="1514791" y="165974"/>
                </a:moveTo>
                <a:lnTo>
                  <a:pt x="1324943" y="165974"/>
                </a:lnTo>
                <a:lnTo>
                  <a:pt x="1324943" y="235322"/>
                </a:lnTo>
                <a:lnTo>
                  <a:pt x="1366157" y="235322"/>
                </a:lnTo>
                <a:lnTo>
                  <a:pt x="1366157" y="202360"/>
                </a:lnTo>
                <a:lnTo>
                  <a:pt x="1514791" y="202360"/>
                </a:lnTo>
                <a:lnTo>
                  <a:pt x="1514791" y="165974"/>
                </a:lnTo>
                <a:close/>
              </a:path>
              <a:path w="1696084" h="260350">
                <a:moveTo>
                  <a:pt x="1514791" y="202360"/>
                </a:moveTo>
                <a:lnTo>
                  <a:pt x="1473578" y="202360"/>
                </a:lnTo>
                <a:lnTo>
                  <a:pt x="1473578" y="235322"/>
                </a:lnTo>
                <a:lnTo>
                  <a:pt x="1514791" y="235322"/>
                </a:lnTo>
                <a:lnTo>
                  <a:pt x="1514791" y="202360"/>
                </a:lnTo>
                <a:close/>
              </a:path>
              <a:path w="1696084" h="260350">
                <a:moveTo>
                  <a:pt x="1492907" y="49453"/>
                </a:moveTo>
                <a:lnTo>
                  <a:pt x="1359623" y="49453"/>
                </a:lnTo>
                <a:lnTo>
                  <a:pt x="1357634" y="102311"/>
                </a:lnTo>
                <a:lnTo>
                  <a:pt x="1356671" y="116650"/>
                </a:lnTo>
                <a:lnTo>
                  <a:pt x="1347555" y="156441"/>
                </a:lnTo>
                <a:lnTo>
                  <a:pt x="1331205" y="165974"/>
                </a:lnTo>
                <a:lnTo>
                  <a:pt x="1384062" y="165974"/>
                </a:lnTo>
                <a:lnTo>
                  <a:pt x="1396388" y="126615"/>
                </a:lnTo>
                <a:lnTo>
                  <a:pt x="1398554" y="85829"/>
                </a:lnTo>
                <a:lnTo>
                  <a:pt x="1492907" y="85829"/>
                </a:lnTo>
                <a:lnTo>
                  <a:pt x="1492907" y="49453"/>
                </a:lnTo>
                <a:close/>
              </a:path>
              <a:path w="1696084" h="260350">
                <a:moveTo>
                  <a:pt x="1492907" y="85829"/>
                </a:moveTo>
                <a:lnTo>
                  <a:pt x="1448573" y="85829"/>
                </a:lnTo>
                <a:lnTo>
                  <a:pt x="1448573" y="165974"/>
                </a:lnTo>
                <a:lnTo>
                  <a:pt x="1492907" y="165974"/>
                </a:lnTo>
                <a:lnTo>
                  <a:pt x="1492907" y="85829"/>
                </a:lnTo>
                <a:close/>
              </a:path>
              <a:path w="1696084" h="260350">
                <a:moveTo>
                  <a:pt x="1231470" y="47181"/>
                </a:moveTo>
                <a:lnTo>
                  <a:pt x="1188131" y="57275"/>
                </a:lnTo>
                <a:lnTo>
                  <a:pt x="1158142" y="85264"/>
                </a:lnTo>
                <a:lnTo>
                  <a:pt x="1147347" y="125901"/>
                </a:lnTo>
                <a:lnTo>
                  <a:pt x="1148022" y="136969"/>
                </a:lnTo>
                <a:lnTo>
                  <a:pt x="1164069" y="175013"/>
                </a:lnTo>
                <a:lnTo>
                  <a:pt x="1198032" y="198956"/>
                </a:lnTo>
                <a:lnTo>
                  <a:pt x="1231470" y="204632"/>
                </a:lnTo>
                <a:lnTo>
                  <a:pt x="1243228" y="204002"/>
                </a:lnTo>
                <a:lnTo>
                  <a:pt x="1283670" y="189007"/>
                </a:lnTo>
                <a:lnTo>
                  <a:pt x="1303321" y="168256"/>
                </a:lnTo>
                <a:lnTo>
                  <a:pt x="1231470" y="168256"/>
                </a:lnTo>
                <a:lnTo>
                  <a:pt x="1223316" y="167536"/>
                </a:lnTo>
                <a:lnTo>
                  <a:pt x="1192940" y="135078"/>
                </a:lnTo>
                <a:lnTo>
                  <a:pt x="1192246" y="125901"/>
                </a:lnTo>
                <a:lnTo>
                  <a:pt x="1192940" y="116729"/>
                </a:lnTo>
                <a:lnTo>
                  <a:pt x="1223316" y="84277"/>
                </a:lnTo>
                <a:lnTo>
                  <a:pt x="1231470" y="83557"/>
                </a:lnTo>
                <a:lnTo>
                  <a:pt x="1303321" y="83557"/>
                </a:lnTo>
                <a:lnTo>
                  <a:pt x="1298593" y="76800"/>
                </a:lnTo>
                <a:lnTo>
                  <a:pt x="1264824" y="52858"/>
                </a:lnTo>
                <a:lnTo>
                  <a:pt x="1243228" y="47812"/>
                </a:lnTo>
                <a:lnTo>
                  <a:pt x="1231470" y="47181"/>
                </a:lnTo>
                <a:close/>
              </a:path>
              <a:path w="1696084" h="260350">
                <a:moveTo>
                  <a:pt x="1303321" y="83557"/>
                </a:moveTo>
                <a:lnTo>
                  <a:pt x="1231470" y="83557"/>
                </a:lnTo>
                <a:lnTo>
                  <a:pt x="1239616" y="84277"/>
                </a:lnTo>
                <a:lnTo>
                  <a:pt x="1246997" y="86437"/>
                </a:lnTo>
                <a:lnTo>
                  <a:pt x="1270411" y="125901"/>
                </a:lnTo>
                <a:lnTo>
                  <a:pt x="1269726" y="135078"/>
                </a:lnTo>
                <a:lnTo>
                  <a:pt x="1239616" y="167536"/>
                </a:lnTo>
                <a:lnTo>
                  <a:pt x="1231470" y="168256"/>
                </a:lnTo>
                <a:lnTo>
                  <a:pt x="1303321" y="168256"/>
                </a:lnTo>
                <a:lnTo>
                  <a:pt x="1315310" y="125901"/>
                </a:lnTo>
                <a:lnTo>
                  <a:pt x="1314635" y="114838"/>
                </a:lnTo>
                <a:lnTo>
                  <a:pt x="1312610" y="104377"/>
                </a:lnTo>
                <a:lnTo>
                  <a:pt x="1309236" y="94519"/>
                </a:lnTo>
                <a:lnTo>
                  <a:pt x="1304515" y="85264"/>
                </a:lnTo>
                <a:lnTo>
                  <a:pt x="1303321" y="83557"/>
                </a:lnTo>
                <a:close/>
              </a:path>
              <a:path w="1696084" h="260350">
                <a:moveTo>
                  <a:pt x="1142478" y="49453"/>
                </a:moveTo>
                <a:lnTo>
                  <a:pt x="1019989" y="49453"/>
                </a:lnTo>
                <a:lnTo>
                  <a:pt x="1019989" y="202360"/>
                </a:lnTo>
                <a:lnTo>
                  <a:pt x="1064040" y="202360"/>
                </a:lnTo>
                <a:lnTo>
                  <a:pt x="1064040" y="85829"/>
                </a:lnTo>
                <a:lnTo>
                  <a:pt x="1142478" y="85829"/>
                </a:lnTo>
                <a:lnTo>
                  <a:pt x="1142478" y="49453"/>
                </a:lnTo>
                <a:close/>
              </a:path>
              <a:path w="1696084" h="260350">
                <a:moveTo>
                  <a:pt x="767631" y="158309"/>
                </a:moveTo>
                <a:lnTo>
                  <a:pt x="750574" y="192119"/>
                </a:lnTo>
                <a:lnTo>
                  <a:pt x="755953" y="195206"/>
                </a:lnTo>
                <a:lnTo>
                  <a:pt x="761866" y="197916"/>
                </a:lnTo>
                <a:lnTo>
                  <a:pt x="805703" y="205763"/>
                </a:lnTo>
                <a:lnTo>
                  <a:pt x="820323" y="204981"/>
                </a:lnTo>
                <a:lnTo>
                  <a:pt x="858853" y="193261"/>
                </a:lnTo>
                <a:lnTo>
                  <a:pt x="887293" y="168256"/>
                </a:lnTo>
                <a:lnTo>
                  <a:pt x="804855" y="168256"/>
                </a:lnTo>
                <a:lnTo>
                  <a:pt x="794000" y="167634"/>
                </a:lnTo>
                <a:lnTo>
                  <a:pt x="784177" y="165768"/>
                </a:lnTo>
                <a:lnTo>
                  <a:pt x="775388" y="162659"/>
                </a:lnTo>
                <a:lnTo>
                  <a:pt x="767631" y="158309"/>
                </a:lnTo>
                <a:close/>
              </a:path>
              <a:path w="1696084" h="260350">
                <a:moveTo>
                  <a:pt x="906610" y="110279"/>
                </a:moveTo>
                <a:lnTo>
                  <a:pt x="860842" y="110279"/>
                </a:lnTo>
                <a:lnTo>
                  <a:pt x="859423" y="123519"/>
                </a:lnTo>
                <a:lnTo>
                  <a:pt x="856297" y="135108"/>
                </a:lnTo>
                <a:lnTo>
                  <a:pt x="827521" y="164525"/>
                </a:lnTo>
                <a:lnTo>
                  <a:pt x="804855" y="168256"/>
                </a:lnTo>
                <a:lnTo>
                  <a:pt x="887293" y="168256"/>
                </a:lnTo>
                <a:lnTo>
                  <a:pt x="904009" y="130027"/>
                </a:lnTo>
                <a:lnTo>
                  <a:pt x="906384" y="114930"/>
                </a:lnTo>
                <a:lnTo>
                  <a:pt x="906610" y="110279"/>
                </a:lnTo>
                <a:close/>
              </a:path>
              <a:path w="1696084" h="260350">
                <a:moveTo>
                  <a:pt x="818215" y="0"/>
                </a:moveTo>
                <a:lnTo>
                  <a:pt x="779986" y="8104"/>
                </a:lnTo>
                <a:lnTo>
                  <a:pt x="748495" y="39099"/>
                </a:lnTo>
                <a:lnTo>
                  <a:pt x="742898" y="66228"/>
                </a:lnTo>
                <a:lnTo>
                  <a:pt x="743466" y="75187"/>
                </a:lnTo>
                <a:lnTo>
                  <a:pt x="762720" y="111233"/>
                </a:lnTo>
                <a:lnTo>
                  <a:pt x="802083" y="127703"/>
                </a:lnTo>
                <a:lnTo>
                  <a:pt x="811388" y="128184"/>
                </a:lnTo>
                <a:lnTo>
                  <a:pt x="826312" y="127064"/>
                </a:lnTo>
                <a:lnTo>
                  <a:pt x="839528" y="123704"/>
                </a:lnTo>
                <a:lnTo>
                  <a:pt x="851038" y="118108"/>
                </a:lnTo>
                <a:lnTo>
                  <a:pt x="860842" y="110279"/>
                </a:lnTo>
                <a:lnTo>
                  <a:pt x="906610" y="110279"/>
                </a:lnTo>
                <a:lnTo>
                  <a:pt x="907176" y="98625"/>
                </a:lnTo>
                <a:lnTo>
                  <a:pt x="906859" y="93787"/>
                </a:lnTo>
                <a:lnTo>
                  <a:pt x="821629" y="93787"/>
                </a:lnTo>
                <a:lnTo>
                  <a:pt x="814333" y="93282"/>
                </a:lnTo>
                <a:lnTo>
                  <a:pt x="787798" y="73044"/>
                </a:lnTo>
                <a:lnTo>
                  <a:pt x="787798" y="54856"/>
                </a:lnTo>
                <a:lnTo>
                  <a:pt x="790876" y="47652"/>
                </a:lnTo>
                <a:lnTo>
                  <a:pt x="803200" y="37045"/>
                </a:lnTo>
                <a:lnTo>
                  <a:pt x="811210" y="34396"/>
                </a:lnTo>
                <a:lnTo>
                  <a:pt x="890134" y="34396"/>
                </a:lnTo>
                <a:lnTo>
                  <a:pt x="883585" y="25444"/>
                </a:lnTo>
                <a:lnTo>
                  <a:pt x="870653" y="14312"/>
                </a:lnTo>
                <a:lnTo>
                  <a:pt x="855447" y="6361"/>
                </a:lnTo>
                <a:lnTo>
                  <a:pt x="837968" y="1590"/>
                </a:lnTo>
                <a:lnTo>
                  <a:pt x="818215" y="0"/>
                </a:lnTo>
                <a:close/>
              </a:path>
              <a:path w="1696084" h="260350">
                <a:moveTo>
                  <a:pt x="890134" y="34396"/>
                </a:moveTo>
                <a:lnTo>
                  <a:pt x="821053" y="34396"/>
                </a:lnTo>
                <a:lnTo>
                  <a:pt x="828716" y="34911"/>
                </a:lnTo>
                <a:lnTo>
                  <a:pt x="835511" y="36455"/>
                </a:lnTo>
                <a:lnTo>
                  <a:pt x="841438" y="39030"/>
                </a:lnTo>
                <a:lnTo>
                  <a:pt x="846497" y="42637"/>
                </a:lnTo>
                <a:lnTo>
                  <a:pt x="852654" y="48134"/>
                </a:lnTo>
                <a:lnTo>
                  <a:pt x="855733" y="55233"/>
                </a:lnTo>
                <a:lnTo>
                  <a:pt x="855733" y="72667"/>
                </a:lnTo>
                <a:lnTo>
                  <a:pt x="821629" y="93787"/>
                </a:lnTo>
                <a:lnTo>
                  <a:pt x="906859" y="93787"/>
                </a:lnTo>
                <a:lnTo>
                  <a:pt x="905702" y="76145"/>
                </a:lnTo>
                <a:lnTo>
                  <a:pt x="901278" y="56455"/>
                </a:lnTo>
                <a:lnTo>
                  <a:pt x="893906" y="39554"/>
                </a:lnTo>
                <a:lnTo>
                  <a:pt x="890134" y="34396"/>
                </a:lnTo>
                <a:close/>
              </a:path>
              <a:path w="1696084" h="260350">
                <a:moveTo>
                  <a:pt x="713622" y="3413"/>
                </a:moveTo>
                <a:lnTo>
                  <a:pt x="627802" y="3413"/>
                </a:lnTo>
                <a:lnTo>
                  <a:pt x="627802" y="40354"/>
                </a:lnTo>
                <a:lnTo>
                  <a:pt x="667592" y="40354"/>
                </a:lnTo>
                <a:lnTo>
                  <a:pt x="667592" y="202360"/>
                </a:lnTo>
                <a:lnTo>
                  <a:pt x="713622" y="202360"/>
                </a:lnTo>
                <a:lnTo>
                  <a:pt x="713622" y="3413"/>
                </a:lnTo>
                <a:close/>
              </a:path>
              <a:path w="1696084" h="260350">
                <a:moveTo>
                  <a:pt x="530884" y="0"/>
                </a:moveTo>
                <a:lnTo>
                  <a:pt x="486833" y="12219"/>
                </a:lnTo>
                <a:lnTo>
                  <a:pt x="456562" y="47611"/>
                </a:lnTo>
                <a:lnTo>
                  <a:pt x="446313" y="87388"/>
                </a:lnTo>
                <a:lnTo>
                  <a:pt x="445630" y="102886"/>
                </a:lnTo>
                <a:lnTo>
                  <a:pt x="446313" y="118385"/>
                </a:lnTo>
                <a:lnTo>
                  <a:pt x="456562" y="158162"/>
                </a:lnTo>
                <a:lnTo>
                  <a:pt x="486833" y="193543"/>
                </a:lnTo>
                <a:lnTo>
                  <a:pt x="530884" y="205763"/>
                </a:lnTo>
                <a:lnTo>
                  <a:pt x="542909" y="205001"/>
                </a:lnTo>
                <a:lnTo>
                  <a:pt x="584076" y="186750"/>
                </a:lnTo>
                <a:lnTo>
                  <a:pt x="600436" y="166832"/>
                </a:lnTo>
                <a:lnTo>
                  <a:pt x="530884" y="166832"/>
                </a:lnTo>
                <a:lnTo>
                  <a:pt x="522402" y="165855"/>
                </a:lnTo>
                <a:lnTo>
                  <a:pt x="494829" y="131307"/>
                </a:lnTo>
                <a:lnTo>
                  <a:pt x="492236" y="102886"/>
                </a:lnTo>
                <a:lnTo>
                  <a:pt x="492884" y="87610"/>
                </a:lnTo>
                <a:lnTo>
                  <a:pt x="508267" y="47736"/>
                </a:lnTo>
                <a:lnTo>
                  <a:pt x="530884" y="38941"/>
                </a:lnTo>
                <a:lnTo>
                  <a:pt x="600436" y="38941"/>
                </a:lnTo>
                <a:lnTo>
                  <a:pt x="599210" y="36712"/>
                </a:lnTo>
                <a:lnTo>
                  <a:pt x="564936" y="6877"/>
                </a:lnTo>
                <a:lnTo>
                  <a:pt x="542909" y="765"/>
                </a:lnTo>
                <a:lnTo>
                  <a:pt x="530884" y="0"/>
                </a:lnTo>
                <a:close/>
              </a:path>
              <a:path w="1696084" h="260350">
                <a:moveTo>
                  <a:pt x="600436" y="38941"/>
                </a:moveTo>
                <a:lnTo>
                  <a:pt x="530884" y="38941"/>
                </a:lnTo>
                <a:lnTo>
                  <a:pt x="539491" y="39918"/>
                </a:lnTo>
                <a:lnTo>
                  <a:pt x="547122" y="42850"/>
                </a:lnTo>
                <a:lnTo>
                  <a:pt x="569176" y="87610"/>
                </a:lnTo>
                <a:lnTo>
                  <a:pt x="569825" y="102886"/>
                </a:lnTo>
                <a:lnTo>
                  <a:pt x="569176" y="118163"/>
                </a:lnTo>
                <a:lnTo>
                  <a:pt x="553775" y="158037"/>
                </a:lnTo>
                <a:lnTo>
                  <a:pt x="530884" y="166832"/>
                </a:lnTo>
                <a:lnTo>
                  <a:pt x="600436" y="166832"/>
                </a:lnTo>
                <a:lnTo>
                  <a:pt x="615463" y="118385"/>
                </a:lnTo>
                <a:lnTo>
                  <a:pt x="616148" y="102886"/>
                </a:lnTo>
                <a:lnTo>
                  <a:pt x="615463" y="87388"/>
                </a:lnTo>
                <a:lnTo>
                  <a:pt x="613410" y="73010"/>
                </a:lnTo>
                <a:lnTo>
                  <a:pt x="609990" y="59752"/>
                </a:lnTo>
                <a:lnTo>
                  <a:pt x="605206" y="47611"/>
                </a:lnTo>
                <a:lnTo>
                  <a:pt x="600436" y="38941"/>
                </a:lnTo>
                <a:close/>
              </a:path>
              <a:path w="1696084" h="260350">
                <a:moveTo>
                  <a:pt x="416979" y="38658"/>
                </a:moveTo>
                <a:lnTo>
                  <a:pt x="352879" y="38658"/>
                </a:lnTo>
                <a:lnTo>
                  <a:pt x="360795" y="40784"/>
                </a:lnTo>
                <a:lnTo>
                  <a:pt x="371590" y="49307"/>
                </a:lnTo>
                <a:lnTo>
                  <a:pt x="374292" y="55422"/>
                </a:lnTo>
                <a:lnTo>
                  <a:pt x="374292" y="68877"/>
                </a:lnTo>
                <a:lnTo>
                  <a:pt x="276808" y="172507"/>
                </a:lnTo>
                <a:lnTo>
                  <a:pt x="276808" y="202360"/>
                </a:lnTo>
                <a:lnTo>
                  <a:pt x="427159" y="202360"/>
                </a:lnTo>
                <a:lnTo>
                  <a:pt x="427159" y="164843"/>
                </a:lnTo>
                <a:lnTo>
                  <a:pt x="341612" y="164843"/>
                </a:lnTo>
                <a:lnTo>
                  <a:pt x="387359" y="121640"/>
                </a:lnTo>
                <a:lnTo>
                  <a:pt x="413811" y="89211"/>
                </a:lnTo>
                <a:lnTo>
                  <a:pt x="420615" y="58835"/>
                </a:lnTo>
                <a:lnTo>
                  <a:pt x="420038" y="50175"/>
                </a:lnTo>
                <a:lnTo>
                  <a:pt x="418306" y="42102"/>
                </a:lnTo>
                <a:lnTo>
                  <a:pt x="416979" y="38658"/>
                </a:lnTo>
                <a:close/>
              </a:path>
              <a:path w="1696084" h="260350">
                <a:moveTo>
                  <a:pt x="346722" y="0"/>
                </a:moveTo>
                <a:lnTo>
                  <a:pt x="299833" y="9811"/>
                </a:lnTo>
                <a:lnTo>
                  <a:pt x="267709" y="36951"/>
                </a:lnTo>
                <a:lnTo>
                  <a:pt x="301247" y="58553"/>
                </a:lnTo>
                <a:lnTo>
                  <a:pt x="305990" y="51914"/>
                </a:lnTo>
                <a:lnTo>
                  <a:pt x="311854" y="46951"/>
                </a:lnTo>
                <a:lnTo>
                  <a:pt x="325885" y="40312"/>
                </a:lnTo>
                <a:lnTo>
                  <a:pt x="333749" y="38658"/>
                </a:lnTo>
                <a:lnTo>
                  <a:pt x="416979" y="38658"/>
                </a:lnTo>
                <a:lnTo>
                  <a:pt x="415420" y="34615"/>
                </a:lnTo>
                <a:lnTo>
                  <a:pt x="385517" y="7256"/>
                </a:lnTo>
                <a:lnTo>
                  <a:pt x="357459" y="453"/>
                </a:lnTo>
                <a:lnTo>
                  <a:pt x="346722" y="0"/>
                </a:lnTo>
                <a:close/>
              </a:path>
              <a:path w="1696084" h="260350">
                <a:moveTo>
                  <a:pt x="92656" y="3413"/>
                </a:moveTo>
                <a:lnTo>
                  <a:pt x="0" y="3413"/>
                </a:lnTo>
                <a:lnTo>
                  <a:pt x="0" y="202360"/>
                </a:lnTo>
                <a:lnTo>
                  <a:pt x="98049" y="202360"/>
                </a:lnTo>
                <a:lnTo>
                  <a:pt x="115588" y="201435"/>
                </a:lnTo>
                <a:lnTo>
                  <a:pt x="155314" y="187575"/>
                </a:lnTo>
                <a:lnTo>
                  <a:pt x="170895" y="168256"/>
                </a:lnTo>
                <a:lnTo>
                  <a:pt x="45757" y="168256"/>
                </a:lnTo>
                <a:lnTo>
                  <a:pt x="45757" y="117954"/>
                </a:lnTo>
                <a:lnTo>
                  <a:pt x="166811" y="117954"/>
                </a:lnTo>
                <a:lnTo>
                  <a:pt x="165691" y="116237"/>
                </a:lnTo>
                <a:lnTo>
                  <a:pt x="160321" y="110559"/>
                </a:lnTo>
                <a:lnTo>
                  <a:pt x="153889" y="105731"/>
                </a:lnTo>
                <a:lnTo>
                  <a:pt x="146394" y="101752"/>
                </a:lnTo>
                <a:lnTo>
                  <a:pt x="137838" y="98625"/>
                </a:lnTo>
                <a:lnTo>
                  <a:pt x="144146" y="95064"/>
                </a:lnTo>
                <a:lnTo>
                  <a:pt x="149706" y="90916"/>
                </a:lnTo>
                <a:lnTo>
                  <a:pt x="154517" y="86182"/>
                </a:lnTo>
                <a:lnTo>
                  <a:pt x="154787" y="85829"/>
                </a:lnTo>
                <a:lnTo>
                  <a:pt x="45757" y="85829"/>
                </a:lnTo>
                <a:lnTo>
                  <a:pt x="45757" y="37517"/>
                </a:lnTo>
                <a:lnTo>
                  <a:pt x="162750" y="37517"/>
                </a:lnTo>
                <a:lnTo>
                  <a:pt x="161139" y="32968"/>
                </a:lnTo>
                <a:lnTo>
                  <a:pt x="123483" y="6752"/>
                </a:lnTo>
                <a:lnTo>
                  <a:pt x="109029" y="4248"/>
                </a:lnTo>
                <a:lnTo>
                  <a:pt x="92656" y="3413"/>
                </a:lnTo>
                <a:close/>
              </a:path>
              <a:path w="1696084" h="260350">
                <a:moveTo>
                  <a:pt x="166811" y="117954"/>
                </a:moveTo>
                <a:lnTo>
                  <a:pt x="96342" y="117954"/>
                </a:lnTo>
                <a:lnTo>
                  <a:pt x="110517" y="119499"/>
                </a:lnTo>
                <a:lnTo>
                  <a:pt x="120641" y="124134"/>
                </a:lnTo>
                <a:lnTo>
                  <a:pt x="126715" y="131860"/>
                </a:lnTo>
                <a:lnTo>
                  <a:pt x="128739" y="142676"/>
                </a:lnTo>
                <a:lnTo>
                  <a:pt x="126715" y="153864"/>
                </a:lnTo>
                <a:lnTo>
                  <a:pt x="120641" y="161858"/>
                </a:lnTo>
                <a:lnTo>
                  <a:pt x="110517" y="166656"/>
                </a:lnTo>
                <a:lnTo>
                  <a:pt x="96342" y="168256"/>
                </a:lnTo>
                <a:lnTo>
                  <a:pt x="170895" y="168256"/>
                </a:lnTo>
                <a:lnTo>
                  <a:pt x="174101" y="158850"/>
                </a:lnTo>
                <a:lnTo>
                  <a:pt x="175355" y="146362"/>
                </a:lnTo>
                <a:lnTo>
                  <a:pt x="174749" y="137770"/>
                </a:lnTo>
                <a:lnTo>
                  <a:pt x="172934" y="129886"/>
                </a:lnTo>
                <a:lnTo>
                  <a:pt x="169913" y="122708"/>
                </a:lnTo>
                <a:lnTo>
                  <a:pt x="166811" y="117954"/>
                </a:lnTo>
                <a:close/>
              </a:path>
              <a:path w="1696084" h="260350">
                <a:moveTo>
                  <a:pt x="162750" y="37517"/>
                </a:moveTo>
                <a:lnTo>
                  <a:pt x="98520" y="37517"/>
                </a:lnTo>
                <a:lnTo>
                  <a:pt x="106049" y="39611"/>
                </a:lnTo>
                <a:lnTo>
                  <a:pt x="116478" y="47935"/>
                </a:lnTo>
                <a:lnTo>
                  <a:pt x="119074" y="53904"/>
                </a:lnTo>
                <a:lnTo>
                  <a:pt x="119074" y="69631"/>
                </a:lnTo>
                <a:lnTo>
                  <a:pt x="116520" y="75652"/>
                </a:lnTo>
                <a:lnTo>
                  <a:pt x="106289" y="83798"/>
                </a:lnTo>
                <a:lnTo>
                  <a:pt x="98709" y="85829"/>
                </a:lnTo>
                <a:lnTo>
                  <a:pt x="154787" y="85829"/>
                </a:lnTo>
                <a:lnTo>
                  <a:pt x="165974" y="54856"/>
                </a:lnTo>
                <a:lnTo>
                  <a:pt x="164764" y="43200"/>
                </a:lnTo>
                <a:lnTo>
                  <a:pt x="162750" y="375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001050" y="5556655"/>
            <a:ext cx="6090390" cy="25548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201203" y="5888602"/>
            <a:ext cx="6472640" cy="26458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186705" y="6217423"/>
            <a:ext cx="8134673" cy="27538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175051" y="6558465"/>
            <a:ext cx="4808408" cy="275384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9197221" y="7258446"/>
            <a:ext cx="1764030" cy="260350"/>
          </a:xfrm>
          <a:custGeom>
            <a:avLst/>
            <a:gdLst/>
            <a:ahLst/>
            <a:cxnLst/>
            <a:rect l="l" t="t" r="r" b="b"/>
            <a:pathLst>
              <a:path w="1764029" h="260350">
                <a:moveTo>
                  <a:pt x="1604568" y="214286"/>
                </a:moveTo>
                <a:lnTo>
                  <a:pt x="1588370" y="245835"/>
                </a:lnTo>
                <a:lnTo>
                  <a:pt x="1593302" y="250191"/>
                </a:lnTo>
                <a:lnTo>
                  <a:pt x="1599637" y="253594"/>
                </a:lnTo>
                <a:lnTo>
                  <a:pt x="1615186" y="258526"/>
                </a:lnTo>
                <a:lnTo>
                  <a:pt x="1623050" y="259761"/>
                </a:lnTo>
                <a:lnTo>
                  <a:pt x="1631007" y="259761"/>
                </a:lnTo>
                <a:lnTo>
                  <a:pt x="1668378" y="248966"/>
                </a:lnTo>
                <a:lnTo>
                  <a:pt x="1688815" y="223951"/>
                </a:lnTo>
                <a:lnTo>
                  <a:pt x="1625228" y="223951"/>
                </a:lnTo>
                <a:lnTo>
                  <a:pt x="1620819" y="223092"/>
                </a:lnTo>
                <a:lnTo>
                  <a:pt x="1611909" y="219689"/>
                </a:lnTo>
                <a:lnTo>
                  <a:pt x="1607982" y="217312"/>
                </a:lnTo>
                <a:lnTo>
                  <a:pt x="1604568" y="214286"/>
                </a:lnTo>
                <a:close/>
              </a:path>
              <a:path w="1764029" h="260350">
                <a:moveTo>
                  <a:pt x="1634693" y="49453"/>
                </a:moveTo>
                <a:lnTo>
                  <a:pt x="1588946" y="49453"/>
                </a:lnTo>
                <a:lnTo>
                  <a:pt x="1655153" y="203491"/>
                </a:lnTo>
                <a:lnTo>
                  <a:pt x="1654588" y="204915"/>
                </a:lnTo>
                <a:lnTo>
                  <a:pt x="1651551" y="211731"/>
                </a:lnTo>
                <a:lnTo>
                  <a:pt x="1648148" y="216600"/>
                </a:lnTo>
                <a:lnTo>
                  <a:pt x="1640578" y="222474"/>
                </a:lnTo>
                <a:lnTo>
                  <a:pt x="1635646" y="223951"/>
                </a:lnTo>
                <a:lnTo>
                  <a:pt x="1688815" y="223951"/>
                </a:lnTo>
                <a:lnTo>
                  <a:pt x="1694377" y="211731"/>
                </a:lnTo>
                <a:lnTo>
                  <a:pt x="1719298" y="153178"/>
                </a:lnTo>
                <a:lnTo>
                  <a:pt x="1677613" y="153178"/>
                </a:lnTo>
                <a:lnTo>
                  <a:pt x="1634693" y="49453"/>
                </a:lnTo>
                <a:close/>
              </a:path>
              <a:path w="1764029" h="260350">
                <a:moveTo>
                  <a:pt x="1763443" y="49453"/>
                </a:moveTo>
                <a:lnTo>
                  <a:pt x="1720816" y="49453"/>
                </a:lnTo>
                <a:lnTo>
                  <a:pt x="1677613" y="153178"/>
                </a:lnTo>
                <a:lnTo>
                  <a:pt x="1719298" y="153178"/>
                </a:lnTo>
                <a:lnTo>
                  <a:pt x="1763443" y="49453"/>
                </a:lnTo>
                <a:close/>
              </a:path>
              <a:path w="1764029" h="260350">
                <a:moveTo>
                  <a:pt x="1582402" y="165974"/>
                </a:moveTo>
                <a:lnTo>
                  <a:pt x="1392554" y="165974"/>
                </a:lnTo>
                <a:lnTo>
                  <a:pt x="1392554" y="235312"/>
                </a:lnTo>
                <a:lnTo>
                  <a:pt x="1433767" y="235312"/>
                </a:lnTo>
                <a:lnTo>
                  <a:pt x="1433767" y="202349"/>
                </a:lnTo>
                <a:lnTo>
                  <a:pt x="1582402" y="202349"/>
                </a:lnTo>
                <a:lnTo>
                  <a:pt x="1582402" y="165974"/>
                </a:lnTo>
                <a:close/>
              </a:path>
              <a:path w="1764029" h="260350">
                <a:moveTo>
                  <a:pt x="1582402" y="202349"/>
                </a:moveTo>
                <a:lnTo>
                  <a:pt x="1541188" y="202349"/>
                </a:lnTo>
                <a:lnTo>
                  <a:pt x="1541188" y="235312"/>
                </a:lnTo>
                <a:lnTo>
                  <a:pt x="1582402" y="235312"/>
                </a:lnTo>
                <a:lnTo>
                  <a:pt x="1582402" y="202349"/>
                </a:lnTo>
                <a:close/>
              </a:path>
              <a:path w="1764029" h="260350">
                <a:moveTo>
                  <a:pt x="1560517" y="49453"/>
                </a:moveTo>
                <a:lnTo>
                  <a:pt x="1427234" y="49453"/>
                </a:lnTo>
                <a:lnTo>
                  <a:pt x="1425244" y="102311"/>
                </a:lnTo>
                <a:lnTo>
                  <a:pt x="1424282" y="116646"/>
                </a:lnTo>
                <a:lnTo>
                  <a:pt x="1415166" y="156432"/>
                </a:lnTo>
                <a:lnTo>
                  <a:pt x="1398816" y="165974"/>
                </a:lnTo>
                <a:lnTo>
                  <a:pt x="1451673" y="165974"/>
                </a:lnTo>
                <a:lnTo>
                  <a:pt x="1463998" y="126610"/>
                </a:lnTo>
                <a:lnTo>
                  <a:pt x="1466164" y="85829"/>
                </a:lnTo>
                <a:lnTo>
                  <a:pt x="1560517" y="85829"/>
                </a:lnTo>
                <a:lnTo>
                  <a:pt x="1560517" y="49453"/>
                </a:lnTo>
                <a:close/>
              </a:path>
              <a:path w="1764029" h="260350">
                <a:moveTo>
                  <a:pt x="1560517" y="85829"/>
                </a:moveTo>
                <a:lnTo>
                  <a:pt x="1516184" y="85829"/>
                </a:lnTo>
                <a:lnTo>
                  <a:pt x="1516184" y="165974"/>
                </a:lnTo>
                <a:lnTo>
                  <a:pt x="1560517" y="165974"/>
                </a:lnTo>
                <a:lnTo>
                  <a:pt x="1560517" y="85829"/>
                </a:lnTo>
                <a:close/>
              </a:path>
              <a:path w="1764029" h="260350">
                <a:moveTo>
                  <a:pt x="1299049" y="47171"/>
                </a:moveTo>
                <a:lnTo>
                  <a:pt x="1255710" y="57265"/>
                </a:lnTo>
                <a:lnTo>
                  <a:pt x="1225721" y="85264"/>
                </a:lnTo>
                <a:lnTo>
                  <a:pt x="1214926" y="125901"/>
                </a:lnTo>
                <a:lnTo>
                  <a:pt x="1215601" y="136969"/>
                </a:lnTo>
                <a:lnTo>
                  <a:pt x="1231648" y="175004"/>
                </a:lnTo>
                <a:lnTo>
                  <a:pt x="1265611" y="198945"/>
                </a:lnTo>
                <a:lnTo>
                  <a:pt x="1299049" y="204622"/>
                </a:lnTo>
                <a:lnTo>
                  <a:pt x="1310807" y="203991"/>
                </a:lnTo>
                <a:lnTo>
                  <a:pt x="1351255" y="189001"/>
                </a:lnTo>
                <a:lnTo>
                  <a:pt x="1370901" y="168246"/>
                </a:lnTo>
                <a:lnTo>
                  <a:pt x="1299049" y="168246"/>
                </a:lnTo>
                <a:lnTo>
                  <a:pt x="1290895" y="167527"/>
                </a:lnTo>
                <a:lnTo>
                  <a:pt x="1260520" y="135074"/>
                </a:lnTo>
                <a:lnTo>
                  <a:pt x="1259825" y="125901"/>
                </a:lnTo>
                <a:lnTo>
                  <a:pt x="1260520" y="116725"/>
                </a:lnTo>
                <a:lnTo>
                  <a:pt x="1290895" y="84276"/>
                </a:lnTo>
                <a:lnTo>
                  <a:pt x="1299049" y="83557"/>
                </a:lnTo>
                <a:lnTo>
                  <a:pt x="1370901" y="83557"/>
                </a:lnTo>
                <a:lnTo>
                  <a:pt x="1366176" y="76796"/>
                </a:lnTo>
                <a:lnTo>
                  <a:pt x="1332408" y="52852"/>
                </a:lnTo>
                <a:lnTo>
                  <a:pt x="1310807" y="47803"/>
                </a:lnTo>
                <a:lnTo>
                  <a:pt x="1299049" y="47171"/>
                </a:lnTo>
                <a:close/>
              </a:path>
              <a:path w="1764029" h="260350">
                <a:moveTo>
                  <a:pt x="1370901" y="83557"/>
                </a:moveTo>
                <a:lnTo>
                  <a:pt x="1299049" y="83557"/>
                </a:lnTo>
                <a:lnTo>
                  <a:pt x="1307195" y="84276"/>
                </a:lnTo>
                <a:lnTo>
                  <a:pt x="1314576" y="86431"/>
                </a:lnTo>
                <a:lnTo>
                  <a:pt x="1337990" y="125901"/>
                </a:lnTo>
                <a:lnTo>
                  <a:pt x="1337307" y="135074"/>
                </a:lnTo>
                <a:lnTo>
                  <a:pt x="1307195" y="167527"/>
                </a:lnTo>
                <a:lnTo>
                  <a:pt x="1299049" y="168246"/>
                </a:lnTo>
                <a:lnTo>
                  <a:pt x="1370901" y="168246"/>
                </a:lnTo>
                <a:lnTo>
                  <a:pt x="1382889" y="125901"/>
                </a:lnTo>
                <a:lnTo>
                  <a:pt x="1382214" y="114838"/>
                </a:lnTo>
                <a:lnTo>
                  <a:pt x="1380189" y="104377"/>
                </a:lnTo>
                <a:lnTo>
                  <a:pt x="1376815" y="94519"/>
                </a:lnTo>
                <a:lnTo>
                  <a:pt x="1372094" y="85264"/>
                </a:lnTo>
                <a:lnTo>
                  <a:pt x="1370901" y="83557"/>
                </a:lnTo>
                <a:close/>
              </a:path>
              <a:path w="1764029" h="260350">
                <a:moveTo>
                  <a:pt x="1210099" y="49453"/>
                </a:moveTo>
                <a:lnTo>
                  <a:pt x="1087610" y="49453"/>
                </a:lnTo>
                <a:lnTo>
                  <a:pt x="1087610" y="202349"/>
                </a:lnTo>
                <a:lnTo>
                  <a:pt x="1131661" y="202349"/>
                </a:lnTo>
                <a:lnTo>
                  <a:pt x="1131661" y="85829"/>
                </a:lnTo>
                <a:lnTo>
                  <a:pt x="1210099" y="85829"/>
                </a:lnTo>
                <a:lnTo>
                  <a:pt x="1210099" y="49453"/>
                </a:lnTo>
                <a:close/>
              </a:path>
              <a:path w="1764029" h="260350">
                <a:moveTo>
                  <a:pt x="889239" y="0"/>
                </a:moveTo>
                <a:lnTo>
                  <a:pt x="845188" y="12219"/>
                </a:lnTo>
                <a:lnTo>
                  <a:pt x="814917" y="47600"/>
                </a:lnTo>
                <a:lnTo>
                  <a:pt x="804658" y="87386"/>
                </a:lnTo>
                <a:lnTo>
                  <a:pt x="803975" y="102886"/>
                </a:lnTo>
                <a:lnTo>
                  <a:pt x="804658" y="118381"/>
                </a:lnTo>
                <a:lnTo>
                  <a:pt x="814917" y="158162"/>
                </a:lnTo>
                <a:lnTo>
                  <a:pt x="845188" y="193543"/>
                </a:lnTo>
                <a:lnTo>
                  <a:pt x="889239" y="205763"/>
                </a:lnTo>
                <a:lnTo>
                  <a:pt x="901261" y="204999"/>
                </a:lnTo>
                <a:lnTo>
                  <a:pt x="942421" y="186744"/>
                </a:lnTo>
                <a:lnTo>
                  <a:pt x="958783" y="166822"/>
                </a:lnTo>
                <a:lnTo>
                  <a:pt x="889239" y="166822"/>
                </a:lnTo>
                <a:lnTo>
                  <a:pt x="880752" y="165846"/>
                </a:lnTo>
                <a:lnTo>
                  <a:pt x="853174" y="131307"/>
                </a:lnTo>
                <a:lnTo>
                  <a:pt x="850581" y="102886"/>
                </a:lnTo>
                <a:lnTo>
                  <a:pt x="851229" y="87604"/>
                </a:lnTo>
                <a:lnTo>
                  <a:pt x="866612" y="47725"/>
                </a:lnTo>
                <a:lnTo>
                  <a:pt x="889239" y="38930"/>
                </a:lnTo>
                <a:lnTo>
                  <a:pt x="958778" y="38930"/>
                </a:lnTo>
                <a:lnTo>
                  <a:pt x="957554" y="36708"/>
                </a:lnTo>
                <a:lnTo>
                  <a:pt x="923283" y="6873"/>
                </a:lnTo>
                <a:lnTo>
                  <a:pt x="901261" y="763"/>
                </a:lnTo>
                <a:lnTo>
                  <a:pt x="889239" y="0"/>
                </a:lnTo>
                <a:close/>
              </a:path>
              <a:path w="1764029" h="260350">
                <a:moveTo>
                  <a:pt x="958778" y="38930"/>
                </a:moveTo>
                <a:lnTo>
                  <a:pt x="889239" y="38930"/>
                </a:lnTo>
                <a:lnTo>
                  <a:pt x="897839" y="39908"/>
                </a:lnTo>
                <a:lnTo>
                  <a:pt x="905464" y="42840"/>
                </a:lnTo>
                <a:lnTo>
                  <a:pt x="927521" y="87604"/>
                </a:lnTo>
                <a:lnTo>
                  <a:pt x="928170" y="102886"/>
                </a:lnTo>
                <a:lnTo>
                  <a:pt x="927521" y="118163"/>
                </a:lnTo>
                <a:lnTo>
                  <a:pt x="912116" y="158035"/>
                </a:lnTo>
                <a:lnTo>
                  <a:pt x="889239" y="166822"/>
                </a:lnTo>
                <a:lnTo>
                  <a:pt x="958783" y="166822"/>
                </a:lnTo>
                <a:lnTo>
                  <a:pt x="973810" y="118381"/>
                </a:lnTo>
                <a:lnTo>
                  <a:pt x="974493" y="102886"/>
                </a:lnTo>
                <a:lnTo>
                  <a:pt x="973810" y="87386"/>
                </a:lnTo>
                <a:lnTo>
                  <a:pt x="971759" y="73005"/>
                </a:lnTo>
                <a:lnTo>
                  <a:pt x="968340" y="59743"/>
                </a:lnTo>
                <a:lnTo>
                  <a:pt x="963551" y="47600"/>
                </a:lnTo>
                <a:lnTo>
                  <a:pt x="958778" y="38930"/>
                </a:lnTo>
                <a:close/>
              </a:path>
              <a:path w="1764029" h="260350">
                <a:moveTo>
                  <a:pt x="775349" y="38648"/>
                </a:moveTo>
                <a:lnTo>
                  <a:pt x="711255" y="38648"/>
                </a:lnTo>
                <a:lnTo>
                  <a:pt x="719171" y="40784"/>
                </a:lnTo>
                <a:lnTo>
                  <a:pt x="729967" y="49307"/>
                </a:lnTo>
                <a:lnTo>
                  <a:pt x="732668" y="55411"/>
                </a:lnTo>
                <a:lnTo>
                  <a:pt x="732668" y="68867"/>
                </a:lnTo>
                <a:lnTo>
                  <a:pt x="635184" y="172507"/>
                </a:lnTo>
                <a:lnTo>
                  <a:pt x="635184" y="202349"/>
                </a:lnTo>
                <a:lnTo>
                  <a:pt x="785525" y="202349"/>
                </a:lnTo>
                <a:lnTo>
                  <a:pt x="785525" y="164843"/>
                </a:lnTo>
                <a:lnTo>
                  <a:pt x="699989" y="164843"/>
                </a:lnTo>
                <a:lnTo>
                  <a:pt x="745746" y="121640"/>
                </a:lnTo>
                <a:lnTo>
                  <a:pt x="772192" y="89201"/>
                </a:lnTo>
                <a:lnTo>
                  <a:pt x="778991" y="58835"/>
                </a:lnTo>
                <a:lnTo>
                  <a:pt x="778413" y="50171"/>
                </a:lnTo>
                <a:lnTo>
                  <a:pt x="776679" y="42096"/>
                </a:lnTo>
                <a:lnTo>
                  <a:pt x="775349" y="38648"/>
                </a:lnTo>
                <a:close/>
              </a:path>
              <a:path w="1764029" h="260350">
                <a:moveTo>
                  <a:pt x="705109" y="0"/>
                </a:moveTo>
                <a:lnTo>
                  <a:pt x="658210" y="9800"/>
                </a:lnTo>
                <a:lnTo>
                  <a:pt x="626096" y="36951"/>
                </a:lnTo>
                <a:lnTo>
                  <a:pt x="659634" y="58542"/>
                </a:lnTo>
                <a:lnTo>
                  <a:pt x="664367" y="51914"/>
                </a:lnTo>
                <a:lnTo>
                  <a:pt x="670241" y="46940"/>
                </a:lnTo>
                <a:lnTo>
                  <a:pt x="684261" y="40312"/>
                </a:lnTo>
                <a:lnTo>
                  <a:pt x="692125" y="38648"/>
                </a:lnTo>
                <a:lnTo>
                  <a:pt x="775349" y="38648"/>
                </a:lnTo>
                <a:lnTo>
                  <a:pt x="773792" y="34609"/>
                </a:lnTo>
                <a:lnTo>
                  <a:pt x="743893" y="7245"/>
                </a:lnTo>
                <a:lnTo>
                  <a:pt x="715843" y="453"/>
                </a:lnTo>
                <a:lnTo>
                  <a:pt x="705109" y="0"/>
                </a:lnTo>
                <a:close/>
              </a:path>
              <a:path w="1764029" h="260350">
                <a:moveTo>
                  <a:pt x="530884" y="0"/>
                </a:moveTo>
                <a:lnTo>
                  <a:pt x="486833" y="12219"/>
                </a:lnTo>
                <a:lnTo>
                  <a:pt x="456562" y="47600"/>
                </a:lnTo>
                <a:lnTo>
                  <a:pt x="446313" y="87386"/>
                </a:lnTo>
                <a:lnTo>
                  <a:pt x="445630" y="102886"/>
                </a:lnTo>
                <a:lnTo>
                  <a:pt x="446313" y="118381"/>
                </a:lnTo>
                <a:lnTo>
                  <a:pt x="456562" y="158162"/>
                </a:lnTo>
                <a:lnTo>
                  <a:pt x="486833" y="193543"/>
                </a:lnTo>
                <a:lnTo>
                  <a:pt x="530884" y="205763"/>
                </a:lnTo>
                <a:lnTo>
                  <a:pt x="542909" y="204999"/>
                </a:lnTo>
                <a:lnTo>
                  <a:pt x="584075" y="186744"/>
                </a:lnTo>
                <a:lnTo>
                  <a:pt x="600436" y="166822"/>
                </a:lnTo>
                <a:lnTo>
                  <a:pt x="530884" y="166822"/>
                </a:lnTo>
                <a:lnTo>
                  <a:pt x="522402" y="165846"/>
                </a:lnTo>
                <a:lnTo>
                  <a:pt x="494829" y="131307"/>
                </a:lnTo>
                <a:lnTo>
                  <a:pt x="492236" y="102886"/>
                </a:lnTo>
                <a:lnTo>
                  <a:pt x="492884" y="87604"/>
                </a:lnTo>
                <a:lnTo>
                  <a:pt x="508267" y="47725"/>
                </a:lnTo>
                <a:lnTo>
                  <a:pt x="530884" y="38930"/>
                </a:lnTo>
                <a:lnTo>
                  <a:pt x="600430" y="38930"/>
                </a:lnTo>
                <a:lnTo>
                  <a:pt x="599206" y="36708"/>
                </a:lnTo>
                <a:lnTo>
                  <a:pt x="564936" y="6873"/>
                </a:lnTo>
                <a:lnTo>
                  <a:pt x="542909" y="763"/>
                </a:lnTo>
                <a:lnTo>
                  <a:pt x="530884" y="0"/>
                </a:lnTo>
                <a:close/>
              </a:path>
              <a:path w="1764029" h="260350">
                <a:moveTo>
                  <a:pt x="600430" y="38930"/>
                </a:moveTo>
                <a:lnTo>
                  <a:pt x="530884" y="38930"/>
                </a:lnTo>
                <a:lnTo>
                  <a:pt x="539489" y="39908"/>
                </a:lnTo>
                <a:lnTo>
                  <a:pt x="547118" y="42840"/>
                </a:lnTo>
                <a:lnTo>
                  <a:pt x="569176" y="87604"/>
                </a:lnTo>
                <a:lnTo>
                  <a:pt x="569825" y="102886"/>
                </a:lnTo>
                <a:lnTo>
                  <a:pt x="569176" y="118163"/>
                </a:lnTo>
                <a:lnTo>
                  <a:pt x="553770" y="158035"/>
                </a:lnTo>
                <a:lnTo>
                  <a:pt x="530884" y="166822"/>
                </a:lnTo>
                <a:lnTo>
                  <a:pt x="600436" y="166822"/>
                </a:lnTo>
                <a:lnTo>
                  <a:pt x="615463" y="118381"/>
                </a:lnTo>
                <a:lnTo>
                  <a:pt x="616148" y="102886"/>
                </a:lnTo>
                <a:lnTo>
                  <a:pt x="615463" y="87386"/>
                </a:lnTo>
                <a:lnTo>
                  <a:pt x="613410" y="73005"/>
                </a:lnTo>
                <a:lnTo>
                  <a:pt x="609990" y="59743"/>
                </a:lnTo>
                <a:lnTo>
                  <a:pt x="605206" y="47600"/>
                </a:lnTo>
                <a:lnTo>
                  <a:pt x="600430" y="38930"/>
                </a:lnTo>
                <a:close/>
              </a:path>
              <a:path w="1764029" h="260350">
                <a:moveTo>
                  <a:pt x="416977" y="38648"/>
                </a:moveTo>
                <a:lnTo>
                  <a:pt x="352879" y="38648"/>
                </a:lnTo>
                <a:lnTo>
                  <a:pt x="360795" y="40784"/>
                </a:lnTo>
                <a:lnTo>
                  <a:pt x="371590" y="49307"/>
                </a:lnTo>
                <a:lnTo>
                  <a:pt x="374292" y="55411"/>
                </a:lnTo>
                <a:lnTo>
                  <a:pt x="374292" y="68867"/>
                </a:lnTo>
                <a:lnTo>
                  <a:pt x="276808" y="172507"/>
                </a:lnTo>
                <a:lnTo>
                  <a:pt x="276808" y="202349"/>
                </a:lnTo>
                <a:lnTo>
                  <a:pt x="427159" y="202349"/>
                </a:lnTo>
                <a:lnTo>
                  <a:pt x="427159" y="164843"/>
                </a:lnTo>
                <a:lnTo>
                  <a:pt x="341612" y="164843"/>
                </a:lnTo>
                <a:lnTo>
                  <a:pt x="387359" y="121640"/>
                </a:lnTo>
                <a:lnTo>
                  <a:pt x="413805" y="89201"/>
                </a:lnTo>
                <a:lnTo>
                  <a:pt x="420615" y="58835"/>
                </a:lnTo>
                <a:lnTo>
                  <a:pt x="420038" y="50171"/>
                </a:lnTo>
                <a:lnTo>
                  <a:pt x="418306" y="42096"/>
                </a:lnTo>
                <a:lnTo>
                  <a:pt x="416977" y="38648"/>
                </a:lnTo>
                <a:close/>
              </a:path>
              <a:path w="1764029" h="260350">
                <a:moveTo>
                  <a:pt x="346722" y="0"/>
                </a:moveTo>
                <a:lnTo>
                  <a:pt x="299833" y="9800"/>
                </a:lnTo>
                <a:lnTo>
                  <a:pt x="267709" y="36951"/>
                </a:lnTo>
                <a:lnTo>
                  <a:pt x="301247" y="58542"/>
                </a:lnTo>
                <a:lnTo>
                  <a:pt x="305990" y="51914"/>
                </a:lnTo>
                <a:lnTo>
                  <a:pt x="311854" y="46940"/>
                </a:lnTo>
                <a:lnTo>
                  <a:pt x="325885" y="40312"/>
                </a:lnTo>
                <a:lnTo>
                  <a:pt x="333749" y="38648"/>
                </a:lnTo>
                <a:lnTo>
                  <a:pt x="416977" y="38648"/>
                </a:lnTo>
                <a:lnTo>
                  <a:pt x="415420" y="34609"/>
                </a:lnTo>
                <a:lnTo>
                  <a:pt x="385517" y="7245"/>
                </a:lnTo>
                <a:lnTo>
                  <a:pt x="357459" y="453"/>
                </a:lnTo>
                <a:lnTo>
                  <a:pt x="346722" y="0"/>
                </a:lnTo>
                <a:close/>
              </a:path>
              <a:path w="1764029" h="260350">
                <a:moveTo>
                  <a:pt x="92656" y="3413"/>
                </a:moveTo>
                <a:lnTo>
                  <a:pt x="0" y="3413"/>
                </a:lnTo>
                <a:lnTo>
                  <a:pt x="0" y="202349"/>
                </a:lnTo>
                <a:lnTo>
                  <a:pt x="98049" y="202349"/>
                </a:lnTo>
                <a:lnTo>
                  <a:pt x="115588" y="201426"/>
                </a:lnTo>
                <a:lnTo>
                  <a:pt x="155314" y="187564"/>
                </a:lnTo>
                <a:lnTo>
                  <a:pt x="170898" y="168246"/>
                </a:lnTo>
                <a:lnTo>
                  <a:pt x="45757" y="168246"/>
                </a:lnTo>
                <a:lnTo>
                  <a:pt x="45757" y="117944"/>
                </a:lnTo>
                <a:lnTo>
                  <a:pt x="166805" y="117944"/>
                </a:lnTo>
                <a:lnTo>
                  <a:pt x="165691" y="116237"/>
                </a:lnTo>
                <a:lnTo>
                  <a:pt x="160321" y="110557"/>
                </a:lnTo>
                <a:lnTo>
                  <a:pt x="153889" y="105725"/>
                </a:lnTo>
                <a:lnTo>
                  <a:pt x="146394" y="101743"/>
                </a:lnTo>
                <a:lnTo>
                  <a:pt x="137838" y="98614"/>
                </a:lnTo>
                <a:lnTo>
                  <a:pt x="144146" y="95055"/>
                </a:lnTo>
                <a:lnTo>
                  <a:pt x="149706" y="90909"/>
                </a:lnTo>
                <a:lnTo>
                  <a:pt x="154517" y="86176"/>
                </a:lnTo>
                <a:lnTo>
                  <a:pt x="154782" y="85829"/>
                </a:lnTo>
                <a:lnTo>
                  <a:pt x="45757" y="85829"/>
                </a:lnTo>
                <a:lnTo>
                  <a:pt x="45757" y="37506"/>
                </a:lnTo>
                <a:lnTo>
                  <a:pt x="162747" y="37506"/>
                </a:lnTo>
                <a:lnTo>
                  <a:pt x="161139" y="32967"/>
                </a:lnTo>
                <a:lnTo>
                  <a:pt x="123483" y="6751"/>
                </a:lnTo>
                <a:lnTo>
                  <a:pt x="109029" y="4247"/>
                </a:lnTo>
                <a:lnTo>
                  <a:pt x="92656" y="3413"/>
                </a:lnTo>
                <a:close/>
              </a:path>
              <a:path w="1764029" h="260350">
                <a:moveTo>
                  <a:pt x="166805" y="117944"/>
                </a:moveTo>
                <a:lnTo>
                  <a:pt x="96342" y="117944"/>
                </a:lnTo>
                <a:lnTo>
                  <a:pt x="110517" y="119489"/>
                </a:lnTo>
                <a:lnTo>
                  <a:pt x="120641" y="124124"/>
                </a:lnTo>
                <a:lnTo>
                  <a:pt x="126715" y="131850"/>
                </a:lnTo>
                <a:lnTo>
                  <a:pt x="128739" y="142665"/>
                </a:lnTo>
                <a:lnTo>
                  <a:pt x="126715" y="153854"/>
                </a:lnTo>
                <a:lnTo>
                  <a:pt x="120641" y="161848"/>
                </a:lnTo>
                <a:lnTo>
                  <a:pt x="110517" y="166646"/>
                </a:lnTo>
                <a:lnTo>
                  <a:pt x="96342" y="168246"/>
                </a:lnTo>
                <a:lnTo>
                  <a:pt x="170898" y="168246"/>
                </a:lnTo>
                <a:lnTo>
                  <a:pt x="174101" y="158850"/>
                </a:lnTo>
                <a:lnTo>
                  <a:pt x="175355" y="146362"/>
                </a:lnTo>
                <a:lnTo>
                  <a:pt x="174749" y="137764"/>
                </a:lnTo>
                <a:lnTo>
                  <a:pt x="172934" y="129878"/>
                </a:lnTo>
                <a:lnTo>
                  <a:pt x="169913" y="122702"/>
                </a:lnTo>
                <a:lnTo>
                  <a:pt x="166805" y="117944"/>
                </a:lnTo>
                <a:close/>
              </a:path>
              <a:path w="1764029" h="260350">
                <a:moveTo>
                  <a:pt x="162747" y="37506"/>
                </a:moveTo>
                <a:lnTo>
                  <a:pt x="98520" y="37506"/>
                </a:lnTo>
                <a:lnTo>
                  <a:pt x="106049" y="39600"/>
                </a:lnTo>
                <a:lnTo>
                  <a:pt x="116478" y="47935"/>
                </a:lnTo>
                <a:lnTo>
                  <a:pt x="119074" y="53904"/>
                </a:lnTo>
                <a:lnTo>
                  <a:pt x="119074" y="69631"/>
                </a:lnTo>
                <a:lnTo>
                  <a:pt x="116520" y="75641"/>
                </a:lnTo>
                <a:lnTo>
                  <a:pt x="106289" y="83788"/>
                </a:lnTo>
                <a:lnTo>
                  <a:pt x="98709" y="85829"/>
                </a:lnTo>
                <a:lnTo>
                  <a:pt x="154782" y="85829"/>
                </a:lnTo>
                <a:lnTo>
                  <a:pt x="165974" y="54856"/>
                </a:lnTo>
                <a:lnTo>
                  <a:pt x="164764" y="43200"/>
                </a:lnTo>
                <a:lnTo>
                  <a:pt x="162747" y="375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054570" y="7240544"/>
            <a:ext cx="5009198" cy="27538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186712" y="7932006"/>
            <a:ext cx="7154180" cy="26743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201198" y="7581588"/>
            <a:ext cx="7273768" cy="27679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206034" y="8948879"/>
            <a:ext cx="4460523" cy="27538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201196" y="9289915"/>
            <a:ext cx="5021868" cy="275394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186709" y="9643172"/>
            <a:ext cx="4397719" cy="24555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67383" y="9971992"/>
            <a:ext cx="4991984" cy="27681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111728" y="8970189"/>
            <a:ext cx="4525558" cy="2555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5106893" y="9358977"/>
            <a:ext cx="4402002" cy="20775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5097633" y="9630953"/>
            <a:ext cx="3732546" cy="27681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5106891" y="10041624"/>
            <a:ext cx="1971500" cy="20718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4B1AC73-BC26-46CF-9AF1-8CB468095A4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21557" r="7907" b="15672"/>
          <a:stretch/>
        </p:blipFill>
        <p:spPr>
          <a:xfrm>
            <a:off x="4357012" y="1564953"/>
            <a:ext cx="3906148" cy="37351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F9E8701-8284-4549-8342-6968644D0DE5}"/>
              </a:ext>
            </a:extLst>
          </p:cNvPr>
          <p:cNvSpPr/>
          <p:nvPr/>
        </p:nvSpPr>
        <p:spPr>
          <a:xfrm>
            <a:off x="4806597" y="5648486"/>
            <a:ext cx="3006977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3525"/>
              </a:lnSpc>
              <a:spcBef>
                <a:spcPts val="105"/>
              </a:spcBef>
            </a:pPr>
            <a:r>
              <a:rPr lang="ru-RU" sz="3000" b="1" spc="20" dirty="0">
                <a:solidFill>
                  <a:srgbClr val="1D1D1B"/>
                </a:solidFill>
                <a:cs typeface="Calibri"/>
              </a:rPr>
              <a:t>Алена Семенова</a:t>
            </a:r>
            <a:endParaRPr lang="ru-RU" sz="3000" dirty="0">
              <a:cs typeface="Calibri"/>
            </a:endParaRPr>
          </a:p>
        </p:txBody>
      </p:sp>
      <p:pic>
        <p:nvPicPr>
          <p:cNvPr id="39" name="object 6">
            <a:extLst>
              <a:ext uri="{FF2B5EF4-FFF2-40B4-BE49-F238E27FC236}">
                <a16:creationId xmlns:a16="http://schemas.microsoft.com/office/drawing/2014/main" id="{1CA4B144-EEFD-4FE2-BD8B-E3FCD3ED957C}"/>
              </a:ext>
            </a:extLst>
          </p:cNvPr>
          <p:cNvPicPr/>
          <p:nvPr/>
        </p:nvPicPr>
        <p:blipFill rotWithShape="1">
          <a:blip r:embed="rId28" cstate="print"/>
          <a:srcRect l="57056" t="590" r="1736" b="44344"/>
          <a:stretch/>
        </p:blipFill>
        <p:spPr>
          <a:xfrm>
            <a:off x="0" y="6756119"/>
            <a:ext cx="3141611" cy="45682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1311"/>
            <a:ext cx="10848340" cy="617855"/>
            <a:chOff x="0" y="251311"/>
            <a:chExt cx="10848340" cy="617855"/>
          </a:xfrm>
        </p:grpSpPr>
        <p:sp>
          <p:nvSpPr>
            <p:cNvPr id="3" name="object 3"/>
            <p:cNvSpPr/>
            <p:nvPr/>
          </p:nvSpPr>
          <p:spPr>
            <a:xfrm>
              <a:off x="0" y="251311"/>
              <a:ext cx="10848340" cy="617855"/>
            </a:xfrm>
            <a:custGeom>
              <a:avLst/>
              <a:gdLst/>
              <a:ahLst/>
              <a:cxnLst/>
              <a:rect l="l" t="t" r="r" b="b"/>
              <a:pathLst>
                <a:path w="10848340" h="617855">
                  <a:moveTo>
                    <a:pt x="10847837" y="0"/>
                  </a:moveTo>
                  <a:lnTo>
                    <a:pt x="0" y="0"/>
                  </a:lnTo>
                  <a:lnTo>
                    <a:pt x="0" y="617771"/>
                  </a:lnTo>
                  <a:lnTo>
                    <a:pt x="10847837" y="617771"/>
                  </a:lnTo>
                  <a:lnTo>
                    <a:pt x="10847837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836" y="423802"/>
              <a:ext cx="9187060" cy="32489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7626746"/>
            <a:ext cx="8914765" cy="3601085"/>
            <a:chOff x="0" y="7626746"/>
            <a:chExt cx="8914765" cy="36010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803216"/>
              <a:ext cx="4426517" cy="34244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143995"/>
              <a:ext cx="4261996" cy="284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9059" y="8571630"/>
              <a:ext cx="5565151" cy="23876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27585" y="7626746"/>
              <a:ext cx="4641301" cy="29083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1615" y="1717480"/>
            <a:ext cx="188722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spc="400" dirty="0">
                <a:solidFill>
                  <a:srgbClr val="C62227"/>
                </a:solidFill>
              </a:rPr>
              <a:t>&gt;</a:t>
            </a:r>
            <a:r>
              <a:rPr sz="3850" spc="30" dirty="0">
                <a:solidFill>
                  <a:srgbClr val="C62227"/>
                </a:solidFill>
              </a:rPr>
              <a:t> </a:t>
            </a:r>
            <a:r>
              <a:rPr sz="3850" spc="605" dirty="0">
                <a:solidFill>
                  <a:srgbClr val="C62227"/>
                </a:solidFill>
              </a:rPr>
              <a:t>8</a:t>
            </a:r>
            <a:r>
              <a:rPr sz="3850" spc="30" dirty="0">
                <a:solidFill>
                  <a:srgbClr val="C62227"/>
                </a:solidFill>
              </a:rPr>
              <a:t> </a:t>
            </a:r>
            <a:r>
              <a:rPr sz="3850" spc="675" dirty="0">
                <a:solidFill>
                  <a:srgbClr val="C62227"/>
                </a:solidFill>
              </a:rPr>
              <a:t>000</a:t>
            </a:r>
            <a:endParaRPr sz="3850"/>
          </a:p>
        </p:txBody>
      </p:sp>
      <p:sp>
        <p:nvSpPr>
          <p:cNvPr id="11" name="object 11"/>
          <p:cNvSpPr txBox="1"/>
          <p:nvPr/>
        </p:nvSpPr>
        <p:spPr>
          <a:xfrm>
            <a:off x="1001615" y="5279529"/>
            <a:ext cx="292798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400" dirty="0">
                <a:solidFill>
                  <a:srgbClr val="C62227"/>
                </a:solidFill>
                <a:latin typeface="Calibri"/>
                <a:cs typeface="Calibri"/>
              </a:rPr>
              <a:t>&gt;</a:t>
            </a:r>
            <a:r>
              <a:rPr sz="3850" b="1" spc="4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350" dirty="0">
                <a:solidFill>
                  <a:srgbClr val="C62227"/>
                </a:solidFill>
                <a:latin typeface="Calibri"/>
                <a:cs typeface="Calibri"/>
              </a:rPr>
              <a:t>5</a:t>
            </a:r>
            <a:r>
              <a:rPr sz="3850" b="1" spc="4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625" dirty="0">
                <a:solidFill>
                  <a:srgbClr val="C62227"/>
                </a:solidFill>
                <a:latin typeface="Calibri"/>
                <a:cs typeface="Calibri"/>
              </a:rPr>
              <a:t>000</a:t>
            </a:r>
            <a:r>
              <a:rPr sz="3850" b="1" spc="50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595" dirty="0">
                <a:solidFill>
                  <a:srgbClr val="C62227"/>
                </a:solidFill>
                <a:latin typeface="Calibri"/>
                <a:cs typeface="Calibri"/>
              </a:rPr>
              <a:t>000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1615" y="3347913"/>
            <a:ext cx="242887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400" dirty="0">
                <a:solidFill>
                  <a:srgbClr val="C62227"/>
                </a:solidFill>
                <a:latin typeface="Calibri"/>
                <a:cs typeface="Calibri"/>
              </a:rPr>
              <a:t>&gt;</a:t>
            </a:r>
            <a:r>
              <a:rPr sz="3850" b="1" spc="3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395" dirty="0">
                <a:solidFill>
                  <a:srgbClr val="C62227"/>
                </a:solidFill>
                <a:latin typeface="Calibri"/>
                <a:cs typeface="Calibri"/>
              </a:rPr>
              <a:t>230</a:t>
            </a:r>
            <a:r>
              <a:rPr sz="3850" b="1" spc="3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595" dirty="0">
                <a:solidFill>
                  <a:srgbClr val="C62227"/>
                </a:solidFill>
                <a:latin typeface="Calibri"/>
                <a:cs typeface="Calibri"/>
              </a:rPr>
              <a:t>000</a:t>
            </a:r>
            <a:endParaRPr sz="38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4497" y="2438172"/>
            <a:ext cx="1981677" cy="23663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4503" y="3987862"/>
            <a:ext cx="2955794" cy="176256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044501" y="4311820"/>
            <a:ext cx="2320290" cy="304165"/>
          </a:xfrm>
          <a:custGeom>
            <a:avLst/>
            <a:gdLst/>
            <a:ahLst/>
            <a:cxnLst/>
            <a:rect l="l" t="t" r="r" b="b"/>
            <a:pathLst>
              <a:path w="2320290" h="304164">
                <a:moveTo>
                  <a:pt x="2205671" y="0"/>
                </a:moveTo>
                <a:lnTo>
                  <a:pt x="2184582" y="0"/>
                </a:lnTo>
                <a:lnTo>
                  <a:pt x="2185552" y="10230"/>
                </a:lnTo>
                <a:lnTo>
                  <a:pt x="2214198" y="41905"/>
                </a:lnTo>
                <a:lnTo>
                  <a:pt x="2235544" y="44783"/>
                </a:lnTo>
                <a:lnTo>
                  <a:pt x="2246758" y="44064"/>
                </a:lnTo>
                <a:lnTo>
                  <a:pt x="2278995" y="26606"/>
                </a:lnTo>
                <a:lnTo>
                  <a:pt x="2226340" y="26606"/>
                </a:lnTo>
                <a:lnTo>
                  <a:pt x="2219251" y="24166"/>
                </a:lnTo>
                <a:lnTo>
                  <a:pt x="2208655" y="14439"/>
                </a:lnTo>
                <a:lnTo>
                  <a:pt x="2205890" y="7999"/>
                </a:lnTo>
                <a:lnTo>
                  <a:pt x="2205671" y="0"/>
                </a:lnTo>
                <a:close/>
              </a:path>
              <a:path w="2320290" h="304164">
                <a:moveTo>
                  <a:pt x="2286820" y="0"/>
                </a:moveTo>
                <a:lnTo>
                  <a:pt x="2265072" y="0"/>
                </a:lnTo>
                <a:lnTo>
                  <a:pt x="2264862" y="7999"/>
                </a:lnTo>
                <a:lnTo>
                  <a:pt x="2262046" y="14439"/>
                </a:lnTo>
                <a:lnTo>
                  <a:pt x="2251229" y="24166"/>
                </a:lnTo>
                <a:lnTo>
                  <a:pt x="2244088" y="26606"/>
                </a:lnTo>
                <a:lnTo>
                  <a:pt x="2278995" y="26606"/>
                </a:lnTo>
                <a:lnTo>
                  <a:pt x="2283175" y="19183"/>
                </a:lnTo>
                <a:lnTo>
                  <a:pt x="2285830" y="10230"/>
                </a:lnTo>
                <a:lnTo>
                  <a:pt x="2286820" y="0"/>
                </a:lnTo>
                <a:close/>
              </a:path>
              <a:path w="2320290" h="304164">
                <a:moveTo>
                  <a:pt x="2186205" y="67181"/>
                </a:moveTo>
                <a:lnTo>
                  <a:pt x="2155044" y="67181"/>
                </a:lnTo>
                <a:lnTo>
                  <a:pt x="2155044" y="239217"/>
                </a:lnTo>
                <a:lnTo>
                  <a:pt x="2183608" y="239217"/>
                </a:lnTo>
                <a:lnTo>
                  <a:pt x="2222846" y="192475"/>
                </a:lnTo>
                <a:lnTo>
                  <a:pt x="2186205" y="192475"/>
                </a:lnTo>
                <a:lnTo>
                  <a:pt x="2186205" y="67181"/>
                </a:lnTo>
                <a:close/>
              </a:path>
              <a:path w="2320290" h="304164">
                <a:moveTo>
                  <a:pt x="2319939" y="113933"/>
                </a:moveTo>
                <a:lnTo>
                  <a:pt x="2288778" y="113933"/>
                </a:lnTo>
                <a:lnTo>
                  <a:pt x="2288778" y="239217"/>
                </a:lnTo>
                <a:lnTo>
                  <a:pt x="2319939" y="239217"/>
                </a:lnTo>
                <a:lnTo>
                  <a:pt x="2319939" y="113933"/>
                </a:lnTo>
                <a:close/>
              </a:path>
              <a:path w="2320290" h="304164">
                <a:moveTo>
                  <a:pt x="2319939" y="67181"/>
                </a:moveTo>
                <a:lnTo>
                  <a:pt x="2291689" y="67181"/>
                </a:lnTo>
                <a:lnTo>
                  <a:pt x="2186205" y="192475"/>
                </a:lnTo>
                <a:lnTo>
                  <a:pt x="2222846" y="192475"/>
                </a:lnTo>
                <a:lnTo>
                  <a:pt x="2288778" y="113933"/>
                </a:lnTo>
                <a:lnTo>
                  <a:pt x="2319939" y="113933"/>
                </a:lnTo>
                <a:lnTo>
                  <a:pt x="2319939" y="67181"/>
                </a:lnTo>
                <a:close/>
              </a:path>
              <a:path w="2320290" h="304164">
                <a:moveTo>
                  <a:pt x="1960924" y="67181"/>
                </a:moveTo>
                <a:lnTo>
                  <a:pt x="1929773" y="67181"/>
                </a:lnTo>
                <a:lnTo>
                  <a:pt x="1929773" y="239217"/>
                </a:lnTo>
                <a:lnTo>
                  <a:pt x="1958327" y="239217"/>
                </a:lnTo>
                <a:lnTo>
                  <a:pt x="1997565" y="192475"/>
                </a:lnTo>
                <a:lnTo>
                  <a:pt x="1960924" y="192475"/>
                </a:lnTo>
                <a:lnTo>
                  <a:pt x="1960924" y="67181"/>
                </a:lnTo>
                <a:close/>
              </a:path>
              <a:path w="2320290" h="304164">
                <a:moveTo>
                  <a:pt x="2094669" y="113933"/>
                </a:moveTo>
                <a:lnTo>
                  <a:pt x="2063497" y="113933"/>
                </a:lnTo>
                <a:lnTo>
                  <a:pt x="2063497" y="239217"/>
                </a:lnTo>
                <a:lnTo>
                  <a:pt x="2094669" y="239217"/>
                </a:lnTo>
                <a:lnTo>
                  <a:pt x="2094669" y="113933"/>
                </a:lnTo>
                <a:close/>
              </a:path>
              <a:path w="2320290" h="304164">
                <a:moveTo>
                  <a:pt x="2094669" y="67181"/>
                </a:moveTo>
                <a:lnTo>
                  <a:pt x="2066429" y="67181"/>
                </a:lnTo>
                <a:lnTo>
                  <a:pt x="1960924" y="192475"/>
                </a:lnTo>
                <a:lnTo>
                  <a:pt x="1997565" y="192475"/>
                </a:lnTo>
                <a:lnTo>
                  <a:pt x="2063497" y="113933"/>
                </a:lnTo>
                <a:lnTo>
                  <a:pt x="2094669" y="113933"/>
                </a:lnTo>
                <a:lnTo>
                  <a:pt x="2094669" y="67181"/>
                </a:lnTo>
                <a:close/>
              </a:path>
              <a:path w="2320290" h="304164">
                <a:moveTo>
                  <a:pt x="1736962" y="67181"/>
                </a:moveTo>
                <a:lnTo>
                  <a:pt x="1705790" y="67181"/>
                </a:lnTo>
                <a:lnTo>
                  <a:pt x="1705790" y="239217"/>
                </a:lnTo>
                <a:lnTo>
                  <a:pt x="1859985" y="239217"/>
                </a:lnTo>
                <a:lnTo>
                  <a:pt x="1859985" y="280441"/>
                </a:lnTo>
                <a:lnTo>
                  <a:pt x="1889523" y="280441"/>
                </a:lnTo>
                <a:lnTo>
                  <a:pt x="1889523" y="211951"/>
                </a:lnTo>
                <a:lnTo>
                  <a:pt x="1736962" y="211951"/>
                </a:lnTo>
                <a:lnTo>
                  <a:pt x="1736962" y="67181"/>
                </a:lnTo>
                <a:close/>
              </a:path>
              <a:path w="2320290" h="304164">
                <a:moveTo>
                  <a:pt x="1862257" y="67181"/>
                </a:moveTo>
                <a:lnTo>
                  <a:pt x="1831096" y="67181"/>
                </a:lnTo>
                <a:lnTo>
                  <a:pt x="1831096" y="211951"/>
                </a:lnTo>
                <a:lnTo>
                  <a:pt x="1862257" y="211951"/>
                </a:lnTo>
                <a:lnTo>
                  <a:pt x="1862257" y="67181"/>
                </a:lnTo>
                <a:close/>
              </a:path>
              <a:path w="2320290" h="304164">
                <a:moveTo>
                  <a:pt x="1638601" y="92499"/>
                </a:moveTo>
                <a:lnTo>
                  <a:pt x="1572391" y="92499"/>
                </a:lnTo>
                <a:lnTo>
                  <a:pt x="1583059" y="93169"/>
                </a:lnTo>
                <a:lnTo>
                  <a:pt x="1592350" y="95177"/>
                </a:lnTo>
                <a:lnTo>
                  <a:pt x="1617743" y="124575"/>
                </a:lnTo>
                <a:lnTo>
                  <a:pt x="1618474" y="134048"/>
                </a:lnTo>
                <a:lnTo>
                  <a:pt x="1618474" y="140215"/>
                </a:lnTo>
                <a:lnTo>
                  <a:pt x="1569135" y="140215"/>
                </a:lnTo>
                <a:lnTo>
                  <a:pt x="1552339" y="141079"/>
                </a:lnTo>
                <a:lnTo>
                  <a:pt x="1509314" y="161474"/>
                </a:lnTo>
                <a:lnTo>
                  <a:pt x="1500006" y="190528"/>
                </a:lnTo>
                <a:lnTo>
                  <a:pt x="1501092" y="201343"/>
                </a:lnTo>
                <a:lnTo>
                  <a:pt x="1526771" y="233315"/>
                </a:lnTo>
                <a:lnTo>
                  <a:pt x="1563617" y="241165"/>
                </a:lnTo>
                <a:lnTo>
                  <a:pt x="1573186" y="240770"/>
                </a:lnTo>
                <a:lnTo>
                  <a:pt x="1610652" y="227088"/>
                </a:lnTo>
                <a:lnTo>
                  <a:pt x="1619612" y="217145"/>
                </a:lnTo>
                <a:lnTo>
                  <a:pt x="1568810" y="217145"/>
                </a:lnTo>
                <a:lnTo>
                  <a:pt x="1560370" y="216679"/>
                </a:lnTo>
                <a:lnTo>
                  <a:pt x="1530832" y="197889"/>
                </a:lnTo>
                <a:lnTo>
                  <a:pt x="1530832" y="189229"/>
                </a:lnTo>
                <a:lnTo>
                  <a:pt x="1533308" y="177587"/>
                </a:lnTo>
                <a:lnTo>
                  <a:pt x="1540734" y="169269"/>
                </a:lnTo>
                <a:lnTo>
                  <a:pt x="1553109" y="164277"/>
                </a:lnTo>
                <a:lnTo>
                  <a:pt x="1570433" y="162612"/>
                </a:lnTo>
                <a:lnTo>
                  <a:pt x="1649646" y="162612"/>
                </a:lnTo>
                <a:lnTo>
                  <a:pt x="1649551" y="134048"/>
                </a:lnTo>
                <a:lnTo>
                  <a:pt x="1648458" y="119052"/>
                </a:lnTo>
                <a:lnTo>
                  <a:pt x="1644896" y="104913"/>
                </a:lnTo>
                <a:lnTo>
                  <a:pt x="1638960" y="92924"/>
                </a:lnTo>
                <a:lnTo>
                  <a:pt x="1638601" y="92499"/>
                </a:lnTo>
                <a:close/>
              </a:path>
              <a:path w="2320290" h="304164">
                <a:moveTo>
                  <a:pt x="1649646" y="216496"/>
                </a:moveTo>
                <a:lnTo>
                  <a:pt x="1620107" y="216496"/>
                </a:lnTo>
                <a:lnTo>
                  <a:pt x="1620107" y="239217"/>
                </a:lnTo>
                <a:lnTo>
                  <a:pt x="1649646" y="239217"/>
                </a:lnTo>
                <a:lnTo>
                  <a:pt x="1649646" y="216496"/>
                </a:lnTo>
                <a:close/>
              </a:path>
              <a:path w="2320290" h="304164">
                <a:moveTo>
                  <a:pt x="1649646" y="162612"/>
                </a:moveTo>
                <a:lnTo>
                  <a:pt x="1618474" y="162612"/>
                </a:lnTo>
                <a:lnTo>
                  <a:pt x="1618474" y="186633"/>
                </a:lnTo>
                <a:lnTo>
                  <a:pt x="1615107" y="193524"/>
                </a:lnTo>
                <a:lnTo>
                  <a:pt x="1577434" y="216648"/>
                </a:lnTo>
                <a:lnTo>
                  <a:pt x="1568810" y="217145"/>
                </a:lnTo>
                <a:lnTo>
                  <a:pt x="1619612" y="217145"/>
                </a:lnTo>
                <a:lnTo>
                  <a:pt x="1620107" y="216496"/>
                </a:lnTo>
                <a:lnTo>
                  <a:pt x="1649646" y="216496"/>
                </a:lnTo>
                <a:lnTo>
                  <a:pt x="1649646" y="162612"/>
                </a:lnTo>
                <a:close/>
              </a:path>
              <a:path w="2320290" h="304164">
                <a:moveTo>
                  <a:pt x="1575962" y="65558"/>
                </a:moveTo>
                <a:lnTo>
                  <a:pt x="1536686" y="71233"/>
                </a:lnTo>
                <a:lnTo>
                  <a:pt x="1504875" y="87630"/>
                </a:lnTo>
                <a:lnTo>
                  <a:pt x="1517859" y="111001"/>
                </a:lnTo>
                <a:lnTo>
                  <a:pt x="1523171" y="106996"/>
                </a:lnTo>
                <a:lnTo>
                  <a:pt x="1529054" y="103417"/>
                </a:lnTo>
                <a:lnTo>
                  <a:pt x="1572391" y="92499"/>
                </a:lnTo>
                <a:lnTo>
                  <a:pt x="1638601" y="92499"/>
                </a:lnTo>
                <a:lnTo>
                  <a:pt x="1630651" y="83086"/>
                </a:lnTo>
                <a:lnTo>
                  <a:pt x="1620111" y="75417"/>
                </a:lnTo>
                <a:lnTo>
                  <a:pt x="1607481" y="69940"/>
                </a:lnTo>
                <a:lnTo>
                  <a:pt x="1592763" y="66653"/>
                </a:lnTo>
                <a:lnTo>
                  <a:pt x="1575962" y="65558"/>
                </a:lnTo>
                <a:close/>
              </a:path>
              <a:path w="2320290" h="304164">
                <a:moveTo>
                  <a:pt x="1215942" y="67181"/>
                </a:moveTo>
                <a:lnTo>
                  <a:pt x="1184780" y="67181"/>
                </a:lnTo>
                <a:lnTo>
                  <a:pt x="1184780" y="239217"/>
                </a:lnTo>
                <a:lnTo>
                  <a:pt x="1259438" y="239552"/>
                </a:lnTo>
                <a:lnTo>
                  <a:pt x="1275798" y="238741"/>
                </a:lnTo>
                <a:lnTo>
                  <a:pt x="1312839" y="224768"/>
                </a:lnTo>
                <a:lnTo>
                  <a:pt x="1321341" y="215846"/>
                </a:lnTo>
                <a:lnTo>
                  <a:pt x="1256841" y="215846"/>
                </a:lnTo>
                <a:lnTo>
                  <a:pt x="1215942" y="215532"/>
                </a:lnTo>
                <a:lnTo>
                  <a:pt x="1215942" y="148005"/>
                </a:lnTo>
                <a:lnTo>
                  <a:pt x="1321269" y="148005"/>
                </a:lnTo>
                <a:lnTo>
                  <a:pt x="1314305" y="140550"/>
                </a:lnTo>
                <a:lnTo>
                  <a:pt x="1264307" y="125608"/>
                </a:lnTo>
                <a:lnTo>
                  <a:pt x="1215942" y="125284"/>
                </a:lnTo>
                <a:lnTo>
                  <a:pt x="1215942" y="67181"/>
                </a:lnTo>
                <a:close/>
              </a:path>
              <a:path w="2320290" h="304164">
                <a:moveTo>
                  <a:pt x="1419831" y="94447"/>
                </a:moveTo>
                <a:lnTo>
                  <a:pt x="1388669" y="94447"/>
                </a:lnTo>
                <a:lnTo>
                  <a:pt x="1388669" y="239217"/>
                </a:lnTo>
                <a:lnTo>
                  <a:pt x="1419831" y="239217"/>
                </a:lnTo>
                <a:lnTo>
                  <a:pt x="1419831" y="94447"/>
                </a:lnTo>
                <a:close/>
              </a:path>
              <a:path w="2320290" h="304164">
                <a:moveTo>
                  <a:pt x="1321269" y="148005"/>
                </a:moveTo>
                <a:lnTo>
                  <a:pt x="1215942" y="148005"/>
                </a:lnTo>
                <a:lnTo>
                  <a:pt x="1256841" y="148655"/>
                </a:lnTo>
                <a:lnTo>
                  <a:pt x="1267017" y="149285"/>
                </a:lnTo>
                <a:lnTo>
                  <a:pt x="1299028" y="173570"/>
                </a:lnTo>
                <a:lnTo>
                  <a:pt x="1299688" y="181439"/>
                </a:lnTo>
                <a:lnTo>
                  <a:pt x="1299008" y="189512"/>
                </a:lnTo>
                <a:lnTo>
                  <a:pt x="1266755" y="215442"/>
                </a:lnTo>
                <a:lnTo>
                  <a:pt x="1256841" y="215846"/>
                </a:lnTo>
                <a:lnTo>
                  <a:pt x="1321341" y="215846"/>
                </a:lnTo>
                <a:lnTo>
                  <a:pt x="1326833" y="206474"/>
                </a:lnTo>
                <a:lnTo>
                  <a:pt x="1330332" y="194919"/>
                </a:lnTo>
                <a:lnTo>
                  <a:pt x="1331498" y="181764"/>
                </a:lnTo>
                <a:lnTo>
                  <a:pt x="1330423" y="169209"/>
                </a:lnTo>
                <a:lnTo>
                  <a:pt x="1327197" y="158153"/>
                </a:lnTo>
                <a:lnTo>
                  <a:pt x="1321824" y="148599"/>
                </a:lnTo>
                <a:lnTo>
                  <a:pt x="1321269" y="148005"/>
                </a:lnTo>
                <a:close/>
              </a:path>
              <a:path w="2320290" h="304164">
                <a:moveTo>
                  <a:pt x="1482792" y="67181"/>
                </a:moveTo>
                <a:lnTo>
                  <a:pt x="1325687" y="67181"/>
                </a:lnTo>
                <a:lnTo>
                  <a:pt x="1325687" y="94447"/>
                </a:lnTo>
                <a:lnTo>
                  <a:pt x="1482792" y="94447"/>
                </a:lnTo>
                <a:lnTo>
                  <a:pt x="1482792" y="67181"/>
                </a:lnTo>
                <a:close/>
              </a:path>
              <a:path w="2320290" h="304164">
                <a:moveTo>
                  <a:pt x="778384" y="264871"/>
                </a:moveTo>
                <a:lnTo>
                  <a:pt x="765076" y="288232"/>
                </a:lnTo>
                <a:lnTo>
                  <a:pt x="770280" y="293425"/>
                </a:lnTo>
                <a:lnTo>
                  <a:pt x="776824" y="297373"/>
                </a:lnTo>
                <a:lnTo>
                  <a:pt x="792614" y="302786"/>
                </a:lnTo>
                <a:lnTo>
                  <a:pt x="800792" y="304147"/>
                </a:lnTo>
                <a:lnTo>
                  <a:pt x="809221" y="304147"/>
                </a:lnTo>
                <a:lnTo>
                  <a:pt x="851918" y="287095"/>
                </a:lnTo>
                <a:lnTo>
                  <a:pt x="859385" y="277530"/>
                </a:lnTo>
                <a:lnTo>
                  <a:pt x="809221" y="277530"/>
                </a:lnTo>
                <a:lnTo>
                  <a:pt x="800722" y="276738"/>
                </a:lnTo>
                <a:lnTo>
                  <a:pt x="792750" y="274362"/>
                </a:lnTo>
                <a:lnTo>
                  <a:pt x="785305" y="270405"/>
                </a:lnTo>
                <a:lnTo>
                  <a:pt x="778384" y="264871"/>
                </a:lnTo>
                <a:close/>
              </a:path>
              <a:path w="2320290" h="304164">
                <a:moveTo>
                  <a:pt x="804027" y="67181"/>
                </a:moveTo>
                <a:lnTo>
                  <a:pt x="771578" y="67181"/>
                </a:lnTo>
                <a:lnTo>
                  <a:pt x="847523" y="238893"/>
                </a:lnTo>
                <a:lnTo>
                  <a:pt x="842005" y="250913"/>
                </a:lnTo>
                <a:lnTo>
                  <a:pt x="837901" y="260641"/>
                </a:lnTo>
                <a:lnTo>
                  <a:pt x="833293" y="267510"/>
                </a:lnTo>
                <a:lnTo>
                  <a:pt x="823126" y="275520"/>
                </a:lnTo>
                <a:lnTo>
                  <a:pt x="816802" y="277530"/>
                </a:lnTo>
                <a:lnTo>
                  <a:pt x="859385" y="277530"/>
                </a:lnTo>
                <a:lnTo>
                  <a:pt x="864822" y="268593"/>
                </a:lnTo>
                <a:lnTo>
                  <a:pt x="870580" y="256421"/>
                </a:lnTo>
                <a:lnTo>
                  <a:pt x="893329" y="204810"/>
                </a:lnTo>
                <a:lnTo>
                  <a:pt x="864078" y="204810"/>
                </a:lnTo>
                <a:lnTo>
                  <a:pt x="804027" y="67181"/>
                </a:lnTo>
                <a:close/>
              </a:path>
              <a:path w="2320290" h="304164">
                <a:moveTo>
                  <a:pt x="950096" y="212600"/>
                </a:moveTo>
                <a:lnTo>
                  <a:pt x="948149" y="238893"/>
                </a:lnTo>
                <a:lnTo>
                  <a:pt x="955290" y="240851"/>
                </a:lnTo>
                <a:lnTo>
                  <a:pt x="961677" y="241814"/>
                </a:lnTo>
                <a:lnTo>
                  <a:pt x="967300" y="241814"/>
                </a:lnTo>
                <a:lnTo>
                  <a:pt x="1001024" y="220302"/>
                </a:lnTo>
                <a:lnTo>
                  <a:pt x="1004184" y="213574"/>
                </a:lnTo>
                <a:lnTo>
                  <a:pt x="955510" y="213574"/>
                </a:lnTo>
                <a:lnTo>
                  <a:pt x="952913" y="213250"/>
                </a:lnTo>
                <a:lnTo>
                  <a:pt x="950096" y="212600"/>
                </a:lnTo>
                <a:close/>
              </a:path>
              <a:path w="2320290" h="304164">
                <a:moveTo>
                  <a:pt x="1124405" y="94447"/>
                </a:moveTo>
                <a:lnTo>
                  <a:pt x="1093244" y="94447"/>
                </a:lnTo>
                <a:lnTo>
                  <a:pt x="1093244" y="239217"/>
                </a:lnTo>
                <a:lnTo>
                  <a:pt x="1124405" y="239217"/>
                </a:lnTo>
                <a:lnTo>
                  <a:pt x="1124405" y="94447"/>
                </a:lnTo>
                <a:close/>
              </a:path>
              <a:path w="2320290" h="304164">
                <a:moveTo>
                  <a:pt x="1124405" y="67181"/>
                </a:moveTo>
                <a:lnTo>
                  <a:pt x="992304" y="67181"/>
                </a:lnTo>
                <a:lnTo>
                  <a:pt x="989373" y="130802"/>
                </a:lnTo>
                <a:lnTo>
                  <a:pt x="988544" y="144418"/>
                </a:lnTo>
                <a:lnTo>
                  <a:pt x="984545" y="182799"/>
                </a:lnTo>
                <a:lnTo>
                  <a:pt x="966546" y="213574"/>
                </a:lnTo>
                <a:lnTo>
                  <a:pt x="1004184" y="213574"/>
                </a:lnTo>
                <a:lnTo>
                  <a:pt x="1014938" y="164604"/>
                </a:lnTo>
                <a:lnTo>
                  <a:pt x="1019235" y="94447"/>
                </a:lnTo>
                <a:lnTo>
                  <a:pt x="1124405" y="94447"/>
                </a:lnTo>
                <a:lnTo>
                  <a:pt x="1124405" y="67181"/>
                </a:lnTo>
                <a:close/>
              </a:path>
              <a:path w="2320290" h="304164">
                <a:moveTo>
                  <a:pt x="953991" y="67181"/>
                </a:moveTo>
                <a:lnTo>
                  <a:pt x="923479" y="67181"/>
                </a:lnTo>
                <a:lnTo>
                  <a:pt x="864078" y="204810"/>
                </a:lnTo>
                <a:lnTo>
                  <a:pt x="893329" y="204810"/>
                </a:lnTo>
                <a:lnTo>
                  <a:pt x="953991" y="67181"/>
                </a:lnTo>
                <a:close/>
              </a:path>
              <a:path w="2320290" h="304164">
                <a:moveTo>
                  <a:pt x="692366" y="65558"/>
                </a:moveTo>
                <a:lnTo>
                  <a:pt x="645467" y="76762"/>
                </a:lnTo>
                <a:lnTo>
                  <a:pt x="613175" y="107912"/>
                </a:lnTo>
                <a:lnTo>
                  <a:pt x="601479" y="153199"/>
                </a:lnTo>
                <a:lnTo>
                  <a:pt x="602209" y="165523"/>
                </a:lnTo>
                <a:lnTo>
                  <a:pt x="619573" y="207925"/>
                </a:lnTo>
                <a:lnTo>
                  <a:pt x="656125" y="234777"/>
                </a:lnTo>
                <a:lnTo>
                  <a:pt x="692366" y="241165"/>
                </a:lnTo>
                <a:lnTo>
                  <a:pt x="703737" y="240566"/>
                </a:lnTo>
                <a:lnTo>
                  <a:pt x="742727" y="226288"/>
                </a:lnTo>
                <a:lnTo>
                  <a:pt x="755748" y="213899"/>
                </a:lnTo>
                <a:lnTo>
                  <a:pt x="692052" y="213899"/>
                </a:lnTo>
                <a:lnTo>
                  <a:pt x="683823" y="213433"/>
                </a:lnTo>
                <a:lnTo>
                  <a:pt x="644774" y="191673"/>
                </a:lnTo>
                <a:lnTo>
                  <a:pt x="632965" y="153199"/>
                </a:lnTo>
                <a:lnTo>
                  <a:pt x="633442" y="144529"/>
                </a:lnTo>
                <a:lnTo>
                  <a:pt x="649683" y="109336"/>
                </a:lnTo>
                <a:lnTo>
                  <a:pt x="692052" y="92824"/>
                </a:lnTo>
                <a:lnTo>
                  <a:pt x="756021" y="92824"/>
                </a:lnTo>
                <a:lnTo>
                  <a:pt x="750348" y="86496"/>
                </a:lnTo>
                <a:lnTo>
                  <a:pt x="714479" y="67912"/>
                </a:lnTo>
                <a:lnTo>
                  <a:pt x="703737" y="66147"/>
                </a:lnTo>
                <a:lnTo>
                  <a:pt x="692366" y="65558"/>
                </a:lnTo>
                <a:close/>
              </a:path>
              <a:path w="2320290" h="304164">
                <a:moveTo>
                  <a:pt x="738794" y="189229"/>
                </a:moveTo>
                <a:lnTo>
                  <a:pt x="706000" y="212360"/>
                </a:lnTo>
                <a:lnTo>
                  <a:pt x="692052" y="213899"/>
                </a:lnTo>
                <a:lnTo>
                  <a:pt x="755748" y="213899"/>
                </a:lnTo>
                <a:lnTo>
                  <a:pt x="756933" y="212572"/>
                </a:lnTo>
                <a:lnTo>
                  <a:pt x="762479" y="204161"/>
                </a:lnTo>
                <a:lnTo>
                  <a:pt x="738794" y="189229"/>
                </a:lnTo>
                <a:close/>
              </a:path>
              <a:path w="2320290" h="304164">
                <a:moveTo>
                  <a:pt x="756021" y="92824"/>
                </a:moveTo>
                <a:lnTo>
                  <a:pt x="692052" y="92824"/>
                </a:lnTo>
                <a:lnTo>
                  <a:pt x="699186" y="93210"/>
                </a:lnTo>
                <a:lnTo>
                  <a:pt x="706000" y="94368"/>
                </a:lnTo>
                <a:lnTo>
                  <a:pt x="738794" y="117493"/>
                </a:lnTo>
                <a:lnTo>
                  <a:pt x="762479" y="102237"/>
                </a:lnTo>
                <a:lnTo>
                  <a:pt x="756933" y="93841"/>
                </a:lnTo>
                <a:lnTo>
                  <a:pt x="756021" y="92824"/>
                </a:lnTo>
                <a:close/>
              </a:path>
              <a:path w="2320290" h="304164">
                <a:moveTo>
                  <a:pt x="427494" y="67181"/>
                </a:moveTo>
                <a:lnTo>
                  <a:pt x="396343" y="67181"/>
                </a:lnTo>
                <a:lnTo>
                  <a:pt x="396343" y="239217"/>
                </a:lnTo>
                <a:lnTo>
                  <a:pt x="427494" y="239217"/>
                </a:lnTo>
                <a:lnTo>
                  <a:pt x="427494" y="167167"/>
                </a:lnTo>
                <a:lnTo>
                  <a:pt x="556684" y="167167"/>
                </a:lnTo>
                <a:lnTo>
                  <a:pt x="556684" y="140215"/>
                </a:lnTo>
                <a:lnTo>
                  <a:pt x="427494" y="140215"/>
                </a:lnTo>
                <a:lnTo>
                  <a:pt x="427494" y="67181"/>
                </a:lnTo>
                <a:close/>
              </a:path>
              <a:path w="2320290" h="304164">
                <a:moveTo>
                  <a:pt x="556684" y="167167"/>
                </a:moveTo>
                <a:lnTo>
                  <a:pt x="525523" y="167167"/>
                </a:lnTo>
                <a:lnTo>
                  <a:pt x="525523" y="239217"/>
                </a:lnTo>
                <a:lnTo>
                  <a:pt x="556684" y="239217"/>
                </a:lnTo>
                <a:lnTo>
                  <a:pt x="556684" y="167167"/>
                </a:lnTo>
                <a:close/>
              </a:path>
              <a:path w="2320290" h="304164">
                <a:moveTo>
                  <a:pt x="556684" y="67181"/>
                </a:moveTo>
                <a:lnTo>
                  <a:pt x="525523" y="67181"/>
                </a:lnTo>
                <a:lnTo>
                  <a:pt x="525523" y="140215"/>
                </a:lnTo>
                <a:lnTo>
                  <a:pt x="556684" y="140215"/>
                </a:lnTo>
                <a:lnTo>
                  <a:pt x="556684" y="67181"/>
                </a:lnTo>
                <a:close/>
              </a:path>
              <a:path w="2320290" h="304164">
                <a:moveTo>
                  <a:pt x="261960" y="65558"/>
                </a:moveTo>
                <a:lnTo>
                  <a:pt x="215857" y="76762"/>
                </a:lnTo>
                <a:lnTo>
                  <a:pt x="183889" y="107912"/>
                </a:lnTo>
                <a:lnTo>
                  <a:pt x="172361" y="153199"/>
                </a:lnTo>
                <a:lnTo>
                  <a:pt x="173081" y="165523"/>
                </a:lnTo>
                <a:lnTo>
                  <a:pt x="190206" y="207925"/>
                </a:lnTo>
                <a:lnTo>
                  <a:pt x="226407" y="234777"/>
                </a:lnTo>
                <a:lnTo>
                  <a:pt x="261960" y="241165"/>
                </a:lnTo>
                <a:lnTo>
                  <a:pt x="274438" y="240456"/>
                </a:lnTo>
                <a:lnTo>
                  <a:pt x="317473" y="223587"/>
                </a:lnTo>
                <a:lnTo>
                  <a:pt x="328093" y="213899"/>
                </a:lnTo>
                <a:lnTo>
                  <a:pt x="261960" y="213899"/>
                </a:lnTo>
                <a:lnTo>
                  <a:pt x="253891" y="213422"/>
                </a:lnTo>
                <a:lnTo>
                  <a:pt x="215632" y="191364"/>
                </a:lnTo>
                <a:lnTo>
                  <a:pt x="203847" y="153199"/>
                </a:lnTo>
                <a:lnTo>
                  <a:pt x="204324" y="144529"/>
                </a:lnTo>
                <a:lnTo>
                  <a:pt x="220484" y="109336"/>
                </a:lnTo>
                <a:lnTo>
                  <a:pt x="261960" y="92824"/>
                </a:lnTo>
                <a:lnTo>
                  <a:pt x="328351" y="92824"/>
                </a:lnTo>
                <a:lnTo>
                  <a:pt x="325975" y="90150"/>
                </a:lnTo>
                <a:lnTo>
                  <a:pt x="286253" y="68360"/>
                </a:lnTo>
                <a:lnTo>
                  <a:pt x="274438" y="66258"/>
                </a:lnTo>
                <a:lnTo>
                  <a:pt x="261960" y="65558"/>
                </a:lnTo>
                <a:close/>
              </a:path>
              <a:path w="2320290" h="304164">
                <a:moveTo>
                  <a:pt x="328351" y="92824"/>
                </a:moveTo>
                <a:lnTo>
                  <a:pt x="261960" y="92824"/>
                </a:lnTo>
                <a:lnTo>
                  <a:pt x="270019" y="93291"/>
                </a:lnTo>
                <a:lnTo>
                  <a:pt x="277656" y="94692"/>
                </a:lnTo>
                <a:lnTo>
                  <a:pt x="312262" y="121556"/>
                </a:lnTo>
                <a:lnTo>
                  <a:pt x="319728" y="153199"/>
                </a:lnTo>
                <a:lnTo>
                  <a:pt x="319262" y="161873"/>
                </a:lnTo>
                <a:lnTo>
                  <a:pt x="303376" y="197107"/>
                </a:lnTo>
                <a:lnTo>
                  <a:pt x="261960" y="213899"/>
                </a:lnTo>
                <a:lnTo>
                  <a:pt x="328093" y="213899"/>
                </a:lnTo>
                <a:lnTo>
                  <a:pt x="348332" y="177177"/>
                </a:lnTo>
                <a:lnTo>
                  <a:pt x="351214" y="153199"/>
                </a:lnTo>
                <a:lnTo>
                  <a:pt x="350493" y="140875"/>
                </a:lnTo>
                <a:lnTo>
                  <a:pt x="348332" y="129221"/>
                </a:lnTo>
                <a:lnTo>
                  <a:pt x="344729" y="118234"/>
                </a:lnTo>
                <a:lnTo>
                  <a:pt x="339685" y="107912"/>
                </a:lnTo>
                <a:lnTo>
                  <a:pt x="333380" y="98485"/>
                </a:lnTo>
                <a:lnTo>
                  <a:pt x="328351" y="92824"/>
                </a:lnTo>
                <a:close/>
              </a:path>
              <a:path w="2320290" h="304164">
                <a:moveTo>
                  <a:pt x="31171" y="67181"/>
                </a:moveTo>
                <a:lnTo>
                  <a:pt x="0" y="67181"/>
                </a:lnTo>
                <a:lnTo>
                  <a:pt x="0" y="239217"/>
                </a:lnTo>
                <a:lnTo>
                  <a:pt x="31171" y="239217"/>
                </a:lnTo>
                <a:lnTo>
                  <a:pt x="31171" y="166508"/>
                </a:lnTo>
                <a:lnTo>
                  <a:pt x="104479" y="166508"/>
                </a:lnTo>
                <a:lnTo>
                  <a:pt x="91536" y="149953"/>
                </a:lnTo>
                <a:lnTo>
                  <a:pt x="99469" y="139891"/>
                </a:lnTo>
                <a:lnTo>
                  <a:pt x="31171" y="139891"/>
                </a:lnTo>
                <a:lnTo>
                  <a:pt x="31171" y="67181"/>
                </a:lnTo>
                <a:close/>
              </a:path>
              <a:path w="2320290" h="304164">
                <a:moveTo>
                  <a:pt x="104479" y="166508"/>
                </a:moveTo>
                <a:lnTo>
                  <a:pt x="66867" y="166508"/>
                </a:lnTo>
                <a:lnTo>
                  <a:pt x="124645" y="239217"/>
                </a:lnTo>
                <a:lnTo>
                  <a:pt x="161324" y="239217"/>
                </a:lnTo>
                <a:lnTo>
                  <a:pt x="104479" y="166508"/>
                </a:lnTo>
                <a:close/>
              </a:path>
              <a:path w="2320290" h="304164">
                <a:moveTo>
                  <a:pt x="156791" y="67181"/>
                </a:moveTo>
                <a:lnTo>
                  <a:pt x="123347" y="67181"/>
                </a:lnTo>
                <a:lnTo>
                  <a:pt x="67516" y="139891"/>
                </a:lnTo>
                <a:lnTo>
                  <a:pt x="99469" y="139891"/>
                </a:lnTo>
                <a:lnTo>
                  <a:pt x="156791" y="67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7949" y="5956386"/>
            <a:ext cx="1396365" cy="176530"/>
          </a:xfrm>
          <a:custGeom>
            <a:avLst/>
            <a:gdLst/>
            <a:ahLst/>
            <a:cxnLst/>
            <a:rect l="l" t="t" r="r" b="b"/>
            <a:pathLst>
              <a:path w="1396364" h="176529">
                <a:moveTo>
                  <a:pt x="1265615" y="1633"/>
                </a:moveTo>
                <a:lnTo>
                  <a:pt x="1234444" y="1633"/>
                </a:lnTo>
                <a:lnTo>
                  <a:pt x="1234444" y="173659"/>
                </a:lnTo>
                <a:lnTo>
                  <a:pt x="1265615" y="173659"/>
                </a:lnTo>
                <a:lnTo>
                  <a:pt x="1265615" y="100949"/>
                </a:lnTo>
                <a:lnTo>
                  <a:pt x="1338923" y="100949"/>
                </a:lnTo>
                <a:lnTo>
                  <a:pt x="1325980" y="84395"/>
                </a:lnTo>
                <a:lnTo>
                  <a:pt x="1333913" y="74332"/>
                </a:lnTo>
                <a:lnTo>
                  <a:pt x="1265615" y="74332"/>
                </a:lnTo>
                <a:lnTo>
                  <a:pt x="1265615" y="1633"/>
                </a:lnTo>
                <a:close/>
              </a:path>
              <a:path w="1396364" h="176529">
                <a:moveTo>
                  <a:pt x="1338923" y="100949"/>
                </a:moveTo>
                <a:lnTo>
                  <a:pt x="1301311" y="100949"/>
                </a:lnTo>
                <a:lnTo>
                  <a:pt x="1359099" y="173659"/>
                </a:lnTo>
                <a:lnTo>
                  <a:pt x="1395769" y="173659"/>
                </a:lnTo>
                <a:lnTo>
                  <a:pt x="1338923" y="100949"/>
                </a:lnTo>
                <a:close/>
              </a:path>
              <a:path w="1396364" h="176529">
                <a:moveTo>
                  <a:pt x="1391224" y="1633"/>
                </a:moveTo>
                <a:lnTo>
                  <a:pt x="1357801" y="1633"/>
                </a:lnTo>
                <a:lnTo>
                  <a:pt x="1301960" y="74332"/>
                </a:lnTo>
                <a:lnTo>
                  <a:pt x="1333913" y="74332"/>
                </a:lnTo>
                <a:lnTo>
                  <a:pt x="1391224" y="1633"/>
                </a:lnTo>
                <a:close/>
              </a:path>
              <a:path w="1396364" h="176529">
                <a:moveTo>
                  <a:pt x="1101034" y="0"/>
                </a:moveTo>
                <a:lnTo>
                  <a:pt x="1056732" y="11203"/>
                </a:lnTo>
                <a:lnTo>
                  <a:pt x="1025884" y="42522"/>
                </a:lnTo>
                <a:lnTo>
                  <a:pt x="1014691" y="87641"/>
                </a:lnTo>
                <a:lnTo>
                  <a:pt x="1015412" y="99980"/>
                </a:lnTo>
                <a:lnTo>
                  <a:pt x="1032576" y="142593"/>
                </a:lnTo>
                <a:lnTo>
                  <a:pt x="1069776" y="169307"/>
                </a:lnTo>
                <a:lnTo>
                  <a:pt x="1107201" y="175607"/>
                </a:lnTo>
                <a:lnTo>
                  <a:pt x="1117660" y="175161"/>
                </a:lnTo>
                <a:lnTo>
                  <a:pt x="1154320" y="164492"/>
                </a:lnTo>
                <a:lnTo>
                  <a:pt x="1174415" y="148341"/>
                </a:lnTo>
                <a:lnTo>
                  <a:pt x="1108175" y="148341"/>
                </a:lnTo>
                <a:lnTo>
                  <a:pt x="1096034" y="147480"/>
                </a:lnTo>
                <a:lnTo>
                  <a:pt x="1058182" y="127096"/>
                </a:lnTo>
                <a:lnTo>
                  <a:pt x="1045863" y="98038"/>
                </a:lnTo>
                <a:lnTo>
                  <a:pt x="1185440" y="98038"/>
                </a:lnTo>
                <a:lnTo>
                  <a:pt x="1185869" y="94143"/>
                </a:lnTo>
                <a:lnTo>
                  <a:pt x="1186079" y="91002"/>
                </a:lnTo>
                <a:lnTo>
                  <a:pt x="1186026" y="87641"/>
                </a:lnTo>
                <a:lnTo>
                  <a:pt x="1185398" y="75998"/>
                </a:lnTo>
                <a:lnTo>
                  <a:pt x="1185335" y="75631"/>
                </a:lnTo>
                <a:lnTo>
                  <a:pt x="1045863" y="75631"/>
                </a:lnTo>
                <a:lnTo>
                  <a:pt x="1047940" y="65123"/>
                </a:lnTo>
                <a:lnTo>
                  <a:pt x="1071551" y="33965"/>
                </a:lnTo>
                <a:lnTo>
                  <a:pt x="1101034" y="26292"/>
                </a:lnTo>
                <a:lnTo>
                  <a:pt x="1163605" y="26292"/>
                </a:lnTo>
                <a:lnTo>
                  <a:pt x="1162219" y="24636"/>
                </a:lnTo>
                <a:lnTo>
                  <a:pt x="1124362" y="2802"/>
                </a:lnTo>
                <a:lnTo>
                  <a:pt x="1113031" y="700"/>
                </a:lnTo>
                <a:lnTo>
                  <a:pt x="1101034" y="0"/>
                </a:lnTo>
                <a:close/>
              </a:path>
              <a:path w="1396364" h="176529">
                <a:moveTo>
                  <a:pt x="1157839" y="127566"/>
                </a:moveTo>
                <a:lnTo>
                  <a:pt x="1147679" y="136656"/>
                </a:lnTo>
                <a:lnTo>
                  <a:pt x="1136015" y="143148"/>
                </a:lnTo>
                <a:lnTo>
                  <a:pt x="1122847" y="147043"/>
                </a:lnTo>
                <a:lnTo>
                  <a:pt x="1108175" y="148341"/>
                </a:lnTo>
                <a:lnTo>
                  <a:pt x="1174415" y="148341"/>
                </a:lnTo>
                <a:lnTo>
                  <a:pt x="1175042" y="147691"/>
                </a:lnTo>
                <a:lnTo>
                  <a:pt x="1157839" y="127566"/>
                </a:lnTo>
                <a:close/>
              </a:path>
              <a:path w="1396364" h="176529">
                <a:moveTo>
                  <a:pt x="1163605" y="26292"/>
                </a:moveTo>
                <a:lnTo>
                  <a:pt x="1101034" y="26292"/>
                </a:lnTo>
                <a:lnTo>
                  <a:pt x="1111776" y="27155"/>
                </a:lnTo>
                <a:lnTo>
                  <a:pt x="1121604" y="29745"/>
                </a:lnTo>
                <a:lnTo>
                  <a:pt x="1150500" y="55875"/>
                </a:lnTo>
                <a:lnTo>
                  <a:pt x="1156226" y="75631"/>
                </a:lnTo>
                <a:lnTo>
                  <a:pt x="1185335" y="75631"/>
                </a:lnTo>
                <a:lnTo>
                  <a:pt x="1183357" y="64111"/>
                </a:lnTo>
                <a:lnTo>
                  <a:pt x="1179933" y="52892"/>
                </a:lnTo>
                <a:lnTo>
                  <a:pt x="1175210" y="42522"/>
                </a:lnTo>
                <a:lnTo>
                  <a:pt x="1169241" y="33024"/>
                </a:lnTo>
                <a:lnTo>
                  <a:pt x="1163605" y="26292"/>
                </a:lnTo>
                <a:close/>
              </a:path>
              <a:path w="1396364" h="176529">
                <a:moveTo>
                  <a:pt x="911145" y="1633"/>
                </a:moveTo>
                <a:lnTo>
                  <a:pt x="831294" y="1633"/>
                </a:lnTo>
                <a:lnTo>
                  <a:pt x="831294" y="173659"/>
                </a:lnTo>
                <a:lnTo>
                  <a:pt x="914076" y="173659"/>
                </a:lnTo>
                <a:lnTo>
                  <a:pt x="929904" y="172889"/>
                </a:lnTo>
                <a:lnTo>
                  <a:pt x="972325" y="154514"/>
                </a:lnTo>
                <a:lnTo>
                  <a:pt x="975523" y="149639"/>
                </a:lnTo>
                <a:lnTo>
                  <a:pt x="861806" y="149639"/>
                </a:lnTo>
                <a:lnTo>
                  <a:pt x="861806" y="98038"/>
                </a:lnTo>
                <a:lnTo>
                  <a:pt x="972320" y="98038"/>
                </a:lnTo>
                <a:lnTo>
                  <a:pt x="963106" y="90181"/>
                </a:lnTo>
                <a:lnTo>
                  <a:pt x="948484" y="84395"/>
                </a:lnTo>
                <a:lnTo>
                  <a:pt x="957133" y="80939"/>
                </a:lnTo>
                <a:lnTo>
                  <a:pt x="963886" y="75903"/>
                </a:lnTo>
                <a:lnTo>
                  <a:pt x="964088" y="75631"/>
                </a:lnTo>
                <a:lnTo>
                  <a:pt x="861806" y="75631"/>
                </a:lnTo>
                <a:lnTo>
                  <a:pt x="861806" y="25653"/>
                </a:lnTo>
                <a:lnTo>
                  <a:pt x="970759" y="25653"/>
                </a:lnTo>
                <a:lnTo>
                  <a:pt x="966390" y="19512"/>
                </a:lnTo>
                <a:lnTo>
                  <a:pt x="958860" y="13151"/>
                </a:lnTo>
                <a:lnTo>
                  <a:pt x="949424" y="8113"/>
                </a:lnTo>
                <a:lnTo>
                  <a:pt x="938328" y="4514"/>
                </a:lnTo>
                <a:lnTo>
                  <a:pt x="925569" y="2353"/>
                </a:lnTo>
                <a:lnTo>
                  <a:pt x="911145" y="1633"/>
                </a:lnTo>
                <a:close/>
              </a:path>
              <a:path w="1396364" h="176529">
                <a:moveTo>
                  <a:pt x="972320" y="98038"/>
                </a:moveTo>
                <a:lnTo>
                  <a:pt x="913741" y="98038"/>
                </a:lnTo>
                <a:lnTo>
                  <a:pt x="922676" y="98443"/>
                </a:lnTo>
                <a:lnTo>
                  <a:pt x="930335" y="99659"/>
                </a:lnTo>
                <a:lnTo>
                  <a:pt x="936718" y="101687"/>
                </a:lnTo>
                <a:lnTo>
                  <a:pt x="941824" y="104530"/>
                </a:lnTo>
                <a:lnTo>
                  <a:pt x="947772" y="108855"/>
                </a:lnTo>
                <a:lnTo>
                  <a:pt x="950756" y="115451"/>
                </a:lnTo>
                <a:lnTo>
                  <a:pt x="950756" y="132990"/>
                </a:lnTo>
                <a:lnTo>
                  <a:pt x="911794" y="149639"/>
                </a:lnTo>
                <a:lnTo>
                  <a:pt x="975523" y="149639"/>
                </a:lnTo>
                <a:lnTo>
                  <a:pt x="977649" y="146397"/>
                </a:lnTo>
                <a:lnTo>
                  <a:pt x="980843" y="136982"/>
                </a:lnTo>
                <a:lnTo>
                  <a:pt x="981907" y="126268"/>
                </a:lnTo>
                <a:lnTo>
                  <a:pt x="979818" y="111117"/>
                </a:lnTo>
                <a:lnTo>
                  <a:pt x="973551" y="99088"/>
                </a:lnTo>
                <a:lnTo>
                  <a:pt x="972320" y="98038"/>
                </a:lnTo>
                <a:close/>
              </a:path>
              <a:path w="1396364" h="176529">
                <a:moveTo>
                  <a:pt x="970759" y="25653"/>
                </a:moveTo>
                <a:lnTo>
                  <a:pt x="908548" y="25653"/>
                </a:lnTo>
                <a:lnTo>
                  <a:pt x="924454" y="27194"/>
                </a:lnTo>
                <a:lnTo>
                  <a:pt x="935815" y="31818"/>
                </a:lnTo>
                <a:lnTo>
                  <a:pt x="942631" y="39524"/>
                </a:lnTo>
                <a:lnTo>
                  <a:pt x="944903" y="50312"/>
                </a:lnTo>
                <a:lnTo>
                  <a:pt x="944903" y="58542"/>
                </a:lnTo>
                <a:lnTo>
                  <a:pt x="908548" y="75631"/>
                </a:lnTo>
                <a:lnTo>
                  <a:pt x="964088" y="75631"/>
                </a:lnTo>
                <a:lnTo>
                  <a:pt x="973635" y="62710"/>
                </a:lnTo>
                <a:lnTo>
                  <a:pt x="976064" y="54867"/>
                </a:lnTo>
                <a:lnTo>
                  <a:pt x="976064" y="45768"/>
                </a:lnTo>
                <a:lnTo>
                  <a:pt x="974990" y="35820"/>
                </a:lnTo>
                <a:lnTo>
                  <a:pt x="971766" y="27068"/>
                </a:lnTo>
                <a:lnTo>
                  <a:pt x="970759" y="25653"/>
                </a:lnTo>
                <a:close/>
              </a:path>
              <a:path w="1396364" h="176529">
                <a:moveTo>
                  <a:pt x="696910" y="0"/>
                </a:moveTo>
                <a:lnTo>
                  <a:pt x="650817" y="11203"/>
                </a:lnTo>
                <a:lnTo>
                  <a:pt x="618839" y="42365"/>
                </a:lnTo>
                <a:lnTo>
                  <a:pt x="607321" y="87641"/>
                </a:lnTo>
                <a:lnTo>
                  <a:pt x="608042" y="99971"/>
                </a:lnTo>
                <a:lnTo>
                  <a:pt x="625161" y="142371"/>
                </a:lnTo>
                <a:lnTo>
                  <a:pt x="661368" y="169219"/>
                </a:lnTo>
                <a:lnTo>
                  <a:pt x="696910" y="175607"/>
                </a:lnTo>
                <a:lnTo>
                  <a:pt x="709394" y="174898"/>
                </a:lnTo>
                <a:lnTo>
                  <a:pt x="752434" y="158030"/>
                </a:lnTo>
                <a:lnTo>
                  <a:pt x="763058" y="148341"/>
                </a:lnTo>
                <a:lnTo>
                  <a:pt x="696910" y="148341"/>
                </a:lnTo>
                <a:lnTo>
                  <a:pt x="688845" y="147864"/>
                </a:lnTo>
                <a:lnTo>
                  <a:pt x="650595" y="125810"/>
                </a:lnTo>
                <a:lnTo>
                  <a:pt x="638807" y="87641"/>
                </a:lnTo>
                <a:lnTo>
                  <a:pt x="639284" y="78973"/>
                </a:lnTo>
                <a:lnTo>
                  <a:pt x="655440" y="43787"/>
                </a:lnTo>
                <a:lnTo>
                  <a:pt x="696910" y="27266"/>
                </a:lnTo>
                <a:lnTo>
                  <a:pt x="763309" y="27266"/>
                </a:lnTo>
                <a:lnTo>
                  <a:pt x="760936" y="24593"/>
                </a:lnTo>
                <a:lnTo>
                  <a:pt x="721212" y="2802"/>
                </a:lnTo>
                <a:lnTo>
                  <a:pt x="709394" y="700"/>
                </a:lnTo>
                <a:lnTo>
                  <a:pt x="696910" y="0"/>
                </a:lnTo>
                <a:close/>
              </a:path>
              <a:path w="1396364" h="176529">
                <a:moveTo>
                  <a:pt x="763309" y="27266"/>
                </a:moveTo>
                <a:lnTo>
                  <a:pt x="696910" y="27266"/>
                </a:lnTo>
                <a:lnTo>
                  <a:pt x="704974" y="27733"/>
                </a:lnTo>
                <a:lnTo>
                  <a:pt x="712610" y="29135"/>
                </a:lnTo>
                <a:lnTo>
                  <a:pt x="747223" y="55998"/>
                </a:lnTo>
                <a:lnTo>
                  <a:pt x="754689" y="87641"/>
                </a:lnTo>
                <a:lnTo>
                  <a:pt x="754223" y="96316"/>
                </a:lnTo>
                <a:lnTo>
                  <a:pt x="738332" y="131553"/>
                </a:lnTo>
                <a:lnTo>
                  <a:pt x="696910" y="148341"/>
                </a:lnTo>
                <a:lnTo>
                  <a:pt x="763058" y="148341"/>
                </a:lnTo>
                <a:lnTo>
                  <a:pt x="783292" y="111627"/>
                </a:lnTo>
                <a:lnTo>
                  <a:pt x="786175" y="87641"/>
                </a:lnTo>
                <a:lnTo>
                  <a:pt x="785454" y="75317"/>
                </a:lnTo>
                <a:lnTo>
                  <a:pt x="783292" y="63664"/>
                </a:lnTo>
                <a:lnTo>
                  <a:pt x="779690" y="52680"/>
                </a:lnTo>
                <a:lnTo>
                  <a:pt x="774646" y="42365"/>
                </a:lnTo>
                <a:lnTo>
                  <a:pt x="768340" y="32931"/>
                </a:lnTo>
                <a:lnTo>
                  <a:pt x="763309" y="27266"/>
                </a:lnTo>
                <a:close/>
              </a:path>
              <a:path w="1396364" h="176529">
                <a:moveTo>
                  <a:pt x="388543" y="147042"/>
                </a:moveTo>
                <a:lnTo>
                  <a:pt x="386595" y="173335"/>
                </a:lnTo>
                <a:lnTo>
                  <a:pt x="393736" y="175293"/>
                </a:lnTo>
                <a:lnTo>
                  <a:pt x="400123" y="176256"/>
                </a:lnTo>
                <a:lnTo>
                  <a:pt x="405746" y="176256"/>
                </a:lnTo>
                <a:lnTo>
                  <a:pt x="439457" y="154745"/>
                </a:lnTo>
                <a:lnTo>
                  <a:pt x="442624" y="148016"/>
                </a:lnTo>
                <a:lnTo>
                  <a:pt x="393946" y="148016"/>
                </a:lnTo>
                <a:lnTo>
                  <a:pt x="391349" y="147691"/>
                </a:lnTo>
                <a:lnTo>
                  <a:pt x="388543" y="147042"/>
                </a:lnTo>
                <a:close/>
              </a:path>
              <a:path w="1396364" h="176529">
                <a:moveTo>
                  <a:pt x="562851" y="28889"/>
                </a:moveTo>
                <a:lnTo>
                  <a:pt x="531690" y="28889"/>
                </a:lnTo>
                <a:lnTo>
                  <a:pt x="531690" y="173659"/>
                </a:lnTo>
                <a:lnTo>
                  <a:pt x="562851" y="173659"/>
                </a:lnTo>
                <a:lnTo>
                  <a:pt x="562851" y="28889"/>
                </a:lnTo>
                <a:close/>
              </a:path>
              <a:path w="1396364" h="176529">
                <a:moveTo>
                  <a:pt x="562851" y="1633"/>
                </a:moveTo>
                <a:lnTo>
                  <a:pt x="430730" y="1633"/>
                </a:lnTo>
                <a:lnTo>
                  <a:pt x="427819" y="65254"/>
                </a:lnTo>
                <a:lnTo>
                  <a:pt x="426989" y="78865"/>
                </a:lnTo>
                <a:lnTo>
                  <a:pt x="422990" y="117242"/>
                </a:lnTo>
                <a:lnTo>
                  <a:pt x="404982" y="148016"/>
                </a:lnTo>
                <a:lnTo>
                  <a:pt x="442624" y="148016"/>
                </a:lnTo>
                <a:lnTo>
                  <a:pt x="453381" y="99046"/>
                </a:lnTo>
                <a:lnTo>
                  <a:pt x="457682" y="28889"/>
                </a:lnTo>
                <a:lnTo>
                  <a:pt x="562851" y="28889"/>
                </a:lnTo>
                <a:lnTo>
                  <a:pt x="562851" y="1633"/>
                </a:lnTo>
                <a:close/>
              </a:path>
              <a:path w="1396364" h="176529">
                <a:moveTo>
                  <a:pt x="284671" y="0"/>
                </a:moveTo>
                <a:lnTo>
                  <a:pt x="240359" y="11203"/>
                </a:lnTo>
                <a:lnTo>
                  <a:pt x="209522" y="42522"/>
                </a:lnTo>
                <a:lnTo>
                  <a:pt x="198329" y="87641"/>
                </a:lnTo>
                <a:lnTo>
                  <a:pt x="199048" y="99980"/>
                </a:lnTo>
                <a:lnTo>
                  <a:pt x="216208" y="142593"/>
                </a:lnTo>
                <a:lnTo>
                  <a:pt x="253407" y="169307"/>
                </a:lnTo>
                <a:lnTo>
                  <a:pt x="290839" y="175607"/>
                </a:lnTo>
                <a:lnTo>
                  <a:pt x="301293" y="175161"/>
                </a:lnTo>
                <a:lnTo>
                  <a:pt x="337952" y="164492"/>
                </a:lnTo>
                <a:lnTo>
                  <a:pt x="358052" y="148341"/>
                </a:lnTo>
                <a:lnTo>
                  <a:pt x="291813" y="148341"/>
                </a:lnTo>
                <a:lnTo>
                  <a:pt x="279670" y="147480"/>
                </a:lnTo>
                <a:lnTo>
                  <a:pt x="241810" y="127096"/>
                </a:lnTo>
                <a:lnTo>
                  <a:pt x="229490" y="98038"/>
                </a:lnTo>
                <a:lnTo>
                  <a:pt x="369067" y="98038"/>
                </a:lnTo>
                <a:lnTo>
                  <a:pt x="369496" y="94143"/>
                </a:lnTo>
                <a:lnTo>
                  <a:pt x="369706" y="91002"/>
                </a:lnTo>
                <a:lnTo>
                  <a:pt x="369653" y="87641"/>
                </a:lnTo>
                <a:lnTo>
                  <a:pt x="369028" y="75998"/>
                </a:lnTo>
                <a:lnTo>
                  <a:pt x="368965" y="75631"/>
                </a:lnTo>
                <a:lnTo>
                  <a:pt x="229490" y="75631"/>
                </a:lnTo>
                <a:lnTo>
                  <a:pt x="231567" y="65123"/>
                </a:lnTo>
                <a:lnTo>
                  <a:pt x="255178" y="33965"/>
                </a:lnTo>
                <a:lnTo>
                  <a:pt x="284671" y="26292"/>
                </a:lnTo>
                <a:lnTo>
                  <a:pt x="347241" y="26292"/>
                </a:lnTo>
                <a:lnTo>
                  <a:pt x="345855" y="24636"/>
                </a:lnTo>
                <a:lnTo>
                  <a:pt x="307999" y="2802"/>
                </a:lnTo>
                <a:lnTo>
                  <a:pt x="296672" y="700"/>
                </a:lnTo>
                <a:lnTo>
                  <a:pt x="284671" y="0"/>
                </a:lnTo>
                <a:close/>
              </a:path>
              <a:path w="1396364" h="176529">
                <a:moveTo>
                  <a:pt x="341476" y="127566"/>
                </a:moveTo>
                <a:lnTo>
                  <a:pt x="331310" y="136656"/>
                </a:lnTo>
                <a:lnTo>
                  <a:pt x="319644" y="143148"/>
                </a:lnTo>
                <a:lnTo>
                  <a:pt x="306478" y="147043"/>
                </a:lnTo>
                <a:lnTo>
                  <a:pt x="291813" y="148341"/>
                </a:lnTo>
                <a:lnTo>
                  <a:pt x="358052" y="148341"/>
                </a:lnTo>
                <a:lnTo>
                  <a:pt x="358680" y="147691"/>
                </a:lnTo>
                <a:lnTo>
                  <a:pt x="341476" y="127566"/>
                </a:lnTo>
                <a:close/>
              </a:path>
              <a:path w="1396364" h="176529">
                <a:moveTo>
                  <a:pt x="347241" y="26292"/>
                </a:moveTo>
                <a:lnTo>
                  <a:pt x="284671" y="26292"/>
                </a:lnTo>
                <a:lnTo>
                  <a:pt x="295413" y="27155"/>
                </a:lnTo>
                <a:lnTo>
                  <a:pt x="305240" y="29745"/>
                </a:lnTo>
                <a:lnTo>
                  <a:pt x="334127" y="55875"/>
                </a:lnTo>
                <a:lnTo>
                  <a:pt x="339853" y="75631"/>
                </a:lnTo>
                <a:lnTo>
                  <a:pt x="368965" y="75631"/>
                </a:lnTo>
                <a:lnTo>
                  <a:pt x="366992" y="64111"/>
                </a:lnTo>
                <a:lnTo>
                  <a:pt x="363568" y="52892"/>
                </a:lnTo>
                <a:lnTo>
                  <a:pt x="358837" y="42522"/>
                </a:lnTo>
                <a:lnTo>
                  <a:pt x="352874" y="33024"/>
                </a:lnTo>
                <a:lnTo>
                  <a:pt x="347241" y="26292"/>
                </a:lnTo>
                <a:close/>
              </a:path>
              <a:path w="1396364" h="176529">
                <a:moveTo>
                  <a:pt x="153859" y="104206"/>
                </a:moveTo>
                <a:lnTo>
                  <a:pt x="122687" y="104206"/>
                </a:lnTo>
                <a:lnTo>
                  <a:pt x="122687" y="173659"/>
                </a:lnTo>
                <a:lnTo>
                  <a:pt x="153859" y="173659"/>
                </a:lnTo>
                <a:lnTo>
                  <a:pt x="153859" y="104206"/>
                </a:lnTo>
                <a:close/>
              </a:path>
              <a:path w="1396364" h="176529">
                <a:moveTo>
                  <a:pt x="31161" y="1633"/>
                </a:moveTo>
                <a:lnTo>
                  <a:pt x="0" y="1633"/>
                </a:lnTo>
                <a:lnTo>
                  <a:pt x="0" y="57464"/>
                </a:lnTo>
                <a:lnTo>
                  <a:pt x="17528" y="102248"/>
                </a:lnTo>
                <a:lnTo>
                  <a:pt x="67191" y="117190"/>
                </a:lnTo>
                <a:lnTo>
                  <a:pt x="81007" y="116377"/>
                </a:lnTo>
                <a:lnTo>
                  <a:pt x="94860" y="113941"/>
                </a:lnTo>
                <a:lnTo>
                  <a:pt x="108753" y="109883"/>
                </a:lnTo>
                <a:lnTo>
                  <a:pt x="122687" y="104206"/>
                </a:lnTo>
                <a:lnTo>
                  <a:pt x="153859" y="104206"/>
                </a:lnTo>
                <a:lnTo>
                  <a:pt x="153859" y="91546"/>
                </a:lnTo>
                <a:lnTo>
                  <a:pt x="73683" y="91546"/>
                </a:lnTo>
                <a:lnTo>
                  <a:pt x="64179" y="90979"/>
                </a:lnTo>
                <a:lnTo>
                  <a:pt x="31862" y="63887"/>
                </a:lnTo>
                <a:lnTo>
                  <a:pt x="31161" y="55506"/>
                </a:lnTo>
                <a:lnTo>
                  <a:pt x="31161" y="1633"/>
                </a:lnTo>
                <a:close/>
              </a:path>
              <a:path w="1396364" h="176529">
                <a:moveTo>
                  <a:pt x="153859" y="1633"/>
                </a:moveTo>
                <a:lnTo>
                  <a:pt x="122687" y="1633"/>
                </a:lnTo>
                <a:lnTo>
                  <a:pt x="122687" y="80186"/>
                </a:lnTo>
                <a:lnTo>
                  <a:pt x="109769" y="85154"/>
                </a:lnTo>
                <a:lnTo>
                  <a:pt x="97294" y="88705"/>
                </a:lnTo>
                <a:lnTo>
                  <a:pt x="85264" y="90836"/>
                </a:lnTo>
                <a:lnTo>
                  <a:pt x="73683" y="91546"/>
                </a:lnTo>
                <a:lnTo>
                  <a:pt x="153859" y="91546"/>
                </a:lnTo>
                <a:lnTo>
                  <a:pt x="153859" y="16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44503" y="6345254"/>
            <a:ext cx="2951910" cy="176905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27948" y="6656878"/>
            <a:ext cx="1661795" cy="255270"/>
          </a:xfrm>
          <a:custGeom>
            <a:avLst/>
            <a:gdLst/>
            <a:ahLst/>
            <a:cxnLst/>
            <a:rect l="l" t="t" r="r" b="b"/>
            <a:pathLst>
              <a:path w="1661795" h="255270">
                <a:moveTo>
                  <a:pt x="1495095" y="80165"/>
                </a:moveTo>
                <a:lnTo>
                  <a:pt x="1462971" y="80165"/>
                </a:lnTo>
                <a:lnTo>
                  <a:pt x="1462971" y="252212"/>
                </a:lnTo>
                <a:lnTo>
                  <a:pt x="1491525" y="252212"/>
                </a:lnTo>
                <a:lnTo>
                  <a:pt x="1491525" y="126257"/>
                </a:lnTo>
                <a:lnTo>
                  <a:pt x="1521873" y="126257"/>
                </a:lnTo>
                <a:lnTo>
                  <a:pt x="1495095" y="80165"/>
                </a:lnTo>
                <a:close/>
              </a:path>
              <a:path w="1661795" h="255270">
                <a:moveTo>
                  <a:pt x="1661289" y="126593"/>
                </a:moveTo>
                <a:lnTo>
                  <a:pt x="1633060" y="126593"/>
                </a:lnTo>
                <a:lnTo>
                  <a:pt x="1633060" y="252212"/>
                </a:lnTo>
                <a:lnTo>
                  <a:pt x="1661289" y="252212"/>
                </a:lnTo>
                <a:lnTo>
                  <a:pt x="1661289" y="126593"/>
                </a:lnTo>
                <a:close/>
              </a:path>
              <a:path w="1661795" h="255270">
                <a:moveTo>
                  <a:pt x="1521873" y="126257"/>
                </a:moveTo>
                <a:lnTo>
                  <a:pt x="1491525" y="126257"/>
                </a:lnTo>
                <a:lnTo>
                  <a:pt x="1555146" y="232725"/>
                </a:lnTo>
                <a:lnTo>
                  <a:pt x="1568779" y="232725"/>
                </a:lnTo>
                <a:lnTo>
                  <a:pt x="1590791" y="196381"/>
                </a:lnTo>
                <a:lnTo>
                  <a:pt x="1562612" y="196381"/>
                </a:lnTo>
                <a:lnTo>
                  <a:pt x="1521873" y="126257"/>
                </a:lnTo>
                <a:close/>
              </a:path>
              <a:path w="1661795" h="255270">
                <a:moveTo>
                  <a:pt x="1661289" y="80165"/>
                </a:moveTo>
                <a:lnTo>
                  <a:pt x="1632075" y="80165"/>
                </a:lnTo>
                <a:lnTo>
                  <a:pt x="1562612" y="196381"/>
                </a:lnTo>
                <a:lnTo>
                  <a:pt x="1590791" y="196381"/>
                </a:lnTo>
                <a:lnTo>
                  <a:pt x="1633060" y="126593"/>
                </a:lnTo>
                <a:lnTo>
                  <a:pt x="1661289" y="126593"/>
                </a:lnTo>
                <a:lnTo>
                  <a:pt x="1661289" y="80165"/>
                </a:lnTo>
                <a:close/>
              </a:path>
              <a:path w="1661795" h="255270">
                <a:moveTo>
                  <a:pt x="1328577" y="78552"/>
                </a:moveTo>
                <a:lnTo>
                  <a:pt x="1282484" y="89745"/>
                </a:lnTo>
                <a:lnTo>
                  <a:pt x="1250516" y="120907"/>
                </a:lnTo>
                <a:lnTo>
                  <a:pt x="1238988" y="166183"/>
                </a:lnTo>
                <a:lnTo>
                  <a:pt x="1239708" y="178508"/>
                </a:lnTo>
                <a:lnTo>
                  <a:pt x="1256832" y="220914"/>
                </a:lnTo>
                <a:lnTo>
                  <a:pt x="1293033" y="247761"/>
                </a:lnTo>
                <a:lnTo>
                  <a:pt x="1328577" y="254149"/>
                </a:lnTo>
                <a:lnTo>
                  <a:pt x="1341059" y="253440"/>
                </a:lnTo>
                <a:lnTo>
                  <a:pt x="1384101" y="236577"/>
                </a:lnTo>
                <a:lnTo>
                  <a:pt x="1394718" y="226893"/>
                </a:lnTo>
                <a:lnTo>
                  <a:pt x="1328577" y="226893"/>
                </a:lnTo>
                <a:lnTo>
                  <a:pt x="1320513" y="226416"/>
                </a:lnTo>
                <a:lnTo>
                  <a:pt x="1282259" y="204344"/>
                </a:lnTo>
                <a:lnTo>
                  <a:pt x="1270474" y="166183"/>
                </a:lnTo>
                <a:lnTo>
                  <a:pt x="1270951" y="157513"/>
                </a:lnTo>
                <a:lnTo>
                  <a:pt x="1287111" y="122323"/>
                </a:lnTo>
                <a:lnTo>
                  <a:pt x="1328577" y="105808"/>
                </a:lnTo>
                <a:lnTo>
                  <a:pt x="1394976" y="105808"/>
                </a:lnTo>
                <a:lnTo>
                  <a:pt x="1392602" y="103135"/>
                </a:lnTo>
                <a:lnTo>
                  <a:pt x="1352875" y="81349"/>
                </a:lnTo>
                <a:lnTo>
                  <a:pt x="1341059" y="79251"/>
                </a:lnTo>
                <a:lnTo>
                  <a:pt x="1328577" y="78552"/>
                </a:lnTo>
                <a:close/>
              </a:path>
              <a:path w="1661795" h="255270">
                <a:moveTo>
                  <a:pt x="1394976" y="105808"/>
                </a:moveTo>
                <a:lnTo>
                  <a:pt x="1328577" y="105808"/>
                </a:lnTo>
                <a:lnTo>
                  <a:pt x="1336642" y="106276"/>
                </a:lnTo>
                <a:lnTo>
                  <a:pt x="1344282" y="107679"/>
                </a:lnTo>
                <a:lnTo>
                  <a:pt x="1378889" y="134529"/>
                </a:lnTo>
                <a:lnTo>
                  <a:pt x="1386355" y="166183"/>
                </a:lnTo>
                <a:lnTo>
                  <a:pt x="1385888" y="174861"/>
                </a:lnTo>
                <a:lnTo>
                  <a:pt x="1370004" y="210090"/>
                </a:lnTo>
                <a:lnTo>
                  <a:pt x="1328577" y="226893"/>
                </a:lnTo>
                <a:lnTo>
                  <a:pt x="1394718" y="226893"/>
                </a:lnTo>
                <a:lnTo>
                  <a:pt x="1414959" y="190165"/>
                </a:lnTo>
                <a:lnTo>
                  <a:pt x="1417841" y="166183"/>
                </a:lnTo>
                <a:lnTo>
                  <a:pt x="1417121" y="153864"/>
                </a:lnTo>
                <a:lnTo>
                  <a:pt x="1414959" y="142210"/>
                </a:lnTo>
                <a:lnTo>
                  <a:pt x="1411356" y="131224"/>
                </a:lnTo>
                <a:lnTo>
                  <a:pt x="1406313" y="120907"/>
                </a:lnTo>
                <a:lnTo>
                  <a:pt x="1400007" y="111473"/>
                </a:lnTo>
                <a:lnTo>
                  <a:pt x="1394976" y="105808"/>
                </a:lnTo>
                <a:close/>
              </a:path>
              <a:path w="1661795" h="255270">
                <a:moveTo>
                  <a:pt x="1167577" y="107431"/>
                </a:moveTo>
                <a:lnTo>
                  <a:pt x="1136415" y="107431"/>
                </a:lnTo>
                <a:lnTo>
                  <a:pt x="1136415" y="252212"/>
                </a:lnTo>
                <a:lnTo>
                  <a:pt x="1167577" y="252212"/>
                </a:lnTo>
                <a:lnTo>
                  <a:pt x="1167577" y="107431"/>
                </a:lnTo>
                <a:close/>
              </a:path>
              <a:path w="1661795" h="255270">
                <a:moveTo>
                  <a:pt x="1230548" y="80165"/>
                </a:moveTo>
                <a:lnTo>
                  <a:pt x="1073443" y="80165"/>
                </a:lnTo>
                <a:lnTo>
                  <a:pt x="1073443" y="107431"/>
                </a:lnTo>
                <a:lnTo>
                  <a:pt x="1230548" y="107431"/>
                </a:lnTo>
                <a:lnTo>
                  <a:pt x="1230548" y="80165"/>
                </a:lnTo>
                <a:close/>
              </a:path>
              <a:path w="1661795" h="255270">
                <a:moveTo>
                  <a:pt x="974441" y="78552"/>
                </a:moveTo>
                <a:lnTo>
                  <a:pt x="928348" y="89745"/>
                </a:lnTo>
                <a:lnTo>
                  <a:pt x="896370" y="120907"/>
                </a:lnTo>
                <a:lnTo>
                  <a:pt x="884852" y="166183"/>
                </a:lnTo>
                <a:lnTo>
                  <a:pt x="885573" y="178508"/>
                </a:lnTo>
                <a:lnTo>
                  <a:pt x="902692" y="220914"/>
                </a:lnTo>
                <a:lnTo>
                  <a:pt x="938897" y="247761"/>
                </a:lnTo>
                <a:lnTo>
                  <a:pt x="974441" y="254149"/>
                </a:lnTo>
                <a:lnTo>
                  <a:pt x="986925" y="253440"/>
                </a:lnTo>
                <a:lnTo>
                  <a:pt x="1029965" y="236577"/>
                </a:lnTo>
                <a:lnTo>
                  <a:pt x="1040582" y="226893"/>
                </a:lnTo>
                <a:lnTo>
                  <a:pt x="974441" y="226893"/>
                </a:lnTo>
                <a:lnTo>
                  <a:pt x="966376" y="226416"/>
                </a:lnTo>
                <a:lnTo>
                  <a:pt x="928121" y="204344"/>
                </a:lnTo>
                <a:lnTo>
                  <a:pt x="916338" y="166183"/>
                </a:lnTo>
                <a:lnTo>
                  <a:pt x="916815" y="157513"/>
                </a:lnTo>
                <a:lnTo>
                  <a:pt x="932967" y="122323"/>
                </a:lnTo>
                <a:lnTo>
                  <a:pt x="974441" y="105808"/>
                </a:lnTo>
                <a:lnTo>
                  <a:pt x="1040840" y="105808"/>
                </a:lnTo>
                <a:lnTo>
                  <a:pt x="1038467" y="103135"/>
                </a:lnTo>
                <a:lnTo>
                  <a:pt x="998743" y="81349"/>
                </a:lnTo>
                <a:lnTo>
                  <a:pt x="986925" y="79251"/>
                </a:lnTo>
                <a:lnTo>
                  <a:pt x="974441" y="78552"/>
                </a:lnTo>
                <a:close/>
              </a:path>
              <a:path w="1661795" h="255270">
                <a:moveTo>
                  <a:pt x="1040840" y="105808"/>
                </a:moveTo>
                <a:lnTo>
                  <a:pt x="974441" y="105808"/>
                </a:lnTo>
                <a:lnTo>
                  <a:pt x="982504" y="106276"/>
                </a:lnTo>
                <a:lnTo>
                  <a:pt x="990141" y="107679"/>
                </a:lnTo>
                <a:lnTo>
                  <a:pt x="1024754" y="134529"/>
                </a:lnTo>
                <a:lnTo>
                  <a:pt x="1032219" y="166183"/>
                </a:lnTo>
                <a:lnTo>
                  <a:pt x="1031754" y="174861"/>
                </a:lnTo>
                <a:lnTo>
                  <a:pt x="1015863" y="210090"/>
                </a:lnTo>
                <a:lnTo>
                  <a:pt x="974441" y="226893"/>
                </a:lnTo>
                <a:lnTo>
                  <a:pt x="1040582" y="226893"/>
                </a:lnTo>
                <a:lnTo>
                  <a:pt x="1060823" y="190165"/>
                </a:lnTo>
                <a:lnTo>
                  <a:pt x="1063705" y="166183"/>
                </a:lnTo>
                <a:lnTo>
                  <a:pt x="1062985" y="153864"/>
                </a:lnTo>
                <a:lnTo>
                  <a:pt x="1060823" y="142210"/>
                </a:lnTo>
                <a:lnTo>
                  <a:pt x="1057221" y="131224"/>
                </a:lnTo>
                <a:lnTo>
                  <a:pt x="1052177" y="120907"/>
                </a:lnTo>
                <a:lnTo>
                  <a:pt x="1045871" y="111473"/>
                </a:lnTo>
                <a:lnTo>
                  <a:pt x="1040840" y="105808"/>
                </a:lnTo>
                <a:close/>
              </a:path>
              <a:path w="1661795" h="255270">
                <a:moveTo>
                  <a:pt x="842654" y="0"/>
                </a:moveTo>
                <a:lnTo>
                  <a:pt x="764102" y="17528"/>
                </a:lnTo>
                <a:lnTo>
                  <a:pt x="725070" y="32332"/>
                </a:lnTo>
                <a:lnTo>
                  <a:pt x="688043" y="73726"/>
                </a:lnTo>
                <a:lnTo>
                  <a:pt x="677170" y="115195"/>
                </a:lnTo>
                <a:lnTo>
                  <a:pt x="675811" y="140215"/>
                </a:lnTo>
                <a:lnTo>
                  <a:pt x="677303" y="165950"/>
                </a:lnTo>
                <a:lnTo>
                  <a:pt x="689231" y="208231"/>
                </a:lnTo>
                <a:lnTo>
                  <a:pt x="728519" y="247301"/>
                </a:lnTo>
                <a:lnTo>
                  <a:pt x="767348" y="254808"/>
                </a:lnTo>
                <a:lnTo>
                  <a:pt x="779975" y="254137"/>
                </a:lnTo>
                <a:lnTo>
                  <a:pt x="823176" y="238199"/>
                </a:lnTo>
                <a:lnTo>
                  <a:pt x="767987" y="228830"/>
                </a:lnTo>
                <a:lnTo>
                  <a:pt x="760078" y="228365"/>
                </a:lnTo>
                <a:lnTo>
                  <a:pt x="722502" y="206976"/>
                </a:lnTo>
                <a:lnTo>
                  <a:pt x="711193" y="170727"/>
                </a:lnTo>
                <a:lnTo>
                  <a:pt x="712176" y="158538"/>
                </a:lnTo>
                <a:lnTo>
                  <a:pt x="735408" y="122693"/>
                </a:lnTo>
                <a:lnTo>
                  <a:pt x="739288" y="120739"/>
                </a:lnTo>
                <a:lnTo>
                  <a:pt x="705674" y="120739"/>
                </a:lnTo>
                <a:lnTo>
                  <a:pt x="717111" y="79360"/>
                </a:lnTo>
                <a:lnTo>
                  <a:pt x="759007" y="48525"/>
                </a:lnTo>
                <a:lnTo>
                  <a:pt x="847199" y="28554"/>
                </a:lnTo>
                <a:lnTo>
                  <a:pt x="842654" y="0"/>
                </a:lnTo>
                <a:close/>
              </a:path>
              <a:path w="1661795" h="255270">
                <a:moveTo>
                  <a:pt x="836918" y="113933"/>
                </a:moveTo>
                <a:lnTo>
                  <a:pt x="767987" y="113933"/>
                </a:lnTo>
                <a:lnTo>
                  <a:pt x="780043" y="114907"/>
                </a:lnTo>
                <a:lnTo>
                  <a:pt x="790880" y="117827"/>
                </a:lnTo>
                <a:lnTo>
                  <a:pt x="820582" y="147602"/>
                </a:lnTo>
                <a:lnTo>
                  <a:pt x="824477" y="170727"/>
                </a:lnTo>
                <a:lnTo>
                  <a:pt x="824030" y="178936"/>
                </a:lnTo>
                <a:lnTo>
                  <a:pt x="803427" y="217279"/>
                </a:lnTo>
                <a:lnTo>
                  <a:pt x="767987" y="228830"/>
                </a:lnTo>
                <a:lnTo>
                  <a:pt x="833801" y="228830"/>
                </a:lnTo>
                <a:lnTo>
                  <a:pt x="853491" y="193333"/>
                </a:lnTo>
                <a:lnTo>
                  <a:pt x="856288" y="169764"/>
                </a:lnTo>
                <a:lnTo>
                  <a:pt x="855628" y="157921"/>
                </a:lnTo>
                <a:lnTo>
                  <a:pt x="853649" y="146752"/>
                </a:lnTo>
                <a:lnTo>
                  <a:pt x="850351" y="136254"/>
                </a:lnTo>
                <a:lnTo>
                  <a:pt x="845733" y="126425"/>
                </a:lnTo>
                <a:lnTo>
                  <a:pt x="839939" y="117448"/>
                </a:lnTo>
                <a:lnTo>
                  <a:pt x="836918" y="113933"/>
                </a:lnTo>
                <a:close/>
              </a:path>
              <a:path w="1661795" h="255270">
                <a:moveTo>
                  <a:pt x="773515" y="86018"/>
                </a:moveTo>
                <a:lnTo>
                  <a:pt x="734239" y="95107"/>
                </a:lnTo>
                <a:lnTo>
                  <a:pt x="705674" y="120739"/>
                </a:lnTo>
                <a:lnTo>
                  <a:pt x="739288" y="120739"/>
                </a:lnTo>
                <a:lnTo>
                  <a:pt x="745072" y="117827"/>
                </a:lnTo>
                <a:lnTo>
                  <a:pt x="755932" y="114907"/>
                </a:lnTo>
                <a:lnTo>
                  <a:pt x="767987" y="113933"/>
                </a:lnTo>
                <a:lnTo>
                  <a:pt x="836918" y="113933"/>
                </a:lnTo>
                <a:lnTo>
                  <a:pt x="833113" y="109507"/>
                </a:lnTo>
                <a:lnTo>
                  <a:pt x="796234" y="88691"/>
                </a:lnTo>
                <a:lnTo>
                  <a:pt x="785199" y="86686"/>
                </a:lnTo>
                <a:lnTo>
                  <a:pt x="773515" y="86018"/>
                </a:lnTo>
                <a:close/>
              </a:path>
              <a:path w="1661795" h="255270">
                <a:moveTo>
                  <a:pt x="634912" y="149639"/>
                </a:moveTo>
                <a:lnTo>
                  <a:pt x="547595" y="149639"/>
                </a:lnTo>
                <a:lnTo>
                  <a:pt x="547595" y="176570"/>
                </a:lnTo>
                <a:lnTo>
                  <a:pt x="634912" y="176570"/>
                </a:lnTo>
                <a:lnTo>
                  <a:pt x="634912" y="149639"/>
                </a:lnTo>
                <a:close/>
              </a:path>
              <a:path w="1661795" h="255270">
                <a:moveTo>
                  <a:pt x="470666" y="107431"/>
                </a:moveTo>
                <a:lnTo>
                  <a:pt x="439504" y="107431"/>
                </a:lnTo>
                <a:lnTo>
                  <a:pt x="439504" y="252212"/>
                </a:lnTo>
                <a:lnTo>
                  <a:pt x="470666" y="252212"/>
                </a:lnTo>
                <a:lnTo>
                  <a:pt x="470666" y="107431"/>
                </a:lnTo>
                <a:close/>
              </a:path>
              <a:path w="1661795" h="255270">
                <a:moveTo>
                  <a:pt x="533638" y="80165"/>
                </a:moveTo>
                <a:lnTo>
                  <a:pt x="376533" y="80165"/>
                </a:lnTo>
                <a:lnTo>
                  <a:pt x="376533" y="107431"/>
                </a:lnTo>
                <a:lnTo>
                  <a:pt x="533638" y="107431"/>
                </a:lnTo>
                <a:lnTo>
                  <a:pt x="533638" y="80165"/>
                </a:lnTo>
                <a:close/>
              </a:path>
              <a:path w="1661795" h="255270">
                <a:moveTo>
                  <a:pt x="338222" y="105483"/>
                </a:moveTo>
                <a:lnTo>
                  <a:pt x="272012" y="105483"/>
                </a:lnTo>
                <a:lnTo>
                  <a:pt x="282685" y="106154"/>
                </a:lnTo>
                <a:lnTo>
                  <a:pt x="291975" y="108165"/>
                </a:lnTo>
                <a:lnTo>
                  <a:pt x="317374" y="137563"/>
                </a:lnTo>
                <a:lnTo>
                  <a:pt x="318105" y="147042"/>
                </a:lnTo>
                <a:lnTo>
                  <a:pt x="318105" y="153209"/>
                </a:lnTo>
                <a:lnTo>
                  <a:pt x="268766" y="153209"/>
                </a:lnTo>
                <a:lnTo>
                  <a:pt x="251968" y="154071"/>
                </a:lnTo>
                <a:lnTo>
                  <a:pt x="208939" y="174458"/>
                </a:lnTo>
                <a:lnTo>
                  <a:pt x="199627" y="203512"/>
                </a:lnTo>
                <a:lnTo>
                  <a:pt x="200712" y="214332"/>
                </a:lnTo>
                <a:lnTo>
                  <a:pt x="226393" y="246299"/>
                </a:lnTo>
                <a:lnTo>
                  <a:pt x="263238" y="254149"/>
                </a:lnTo>
                <a:lnTo>
                  <a:pt x="272806" y="253754"/>
                </a:lnTo>
                <a:lnTo>
                  <a:pt x="310273" y="240071"/>
                </a:lnTo>
                <a:lnTo>
                  <a:pt x="319240" y="230129"/>
                </a:lnTo>
                <a:lnTo>
                  <a:pt x="268442" y="230129"/>
                </a:lnTo>
                <a:lnTo>
                  <a:pt x="260000" y="229663"/>
                </a:lnTo>
                <a:lnTo>
                  <a:pt x="230464" y="210873"/>
                </a:lnTo>
                <a:lnTo>
                  <a:pt x="230464" y="202213"/>
                </a:lnTo>
                <a:lnTo>
                  <a:pt x="232938" y="190571"/>
                </a:lnTo>
                <a:lnTo>
                  <a:pt x="240361" y="182253"/>
                </a:lnTo>
                <a:lnTo>
                  <a:pt x="252736" y="177261"/>
                </a:lnTo>
                <a:lnTo>
                  <a:pt x="270065" y="175596"/>
                </a:lnTo>
                <a:lnTo>
                  <a:pt x="349266" y="175596"/>
                </a:lnTo>
                <a:lnTo>
                  <a:pt x="349172" y="147042"/>
                </a:lnTo>
                <a:lnTo>
                  <a:pt x="348080" y="132047"/>
                </a:lnTo>
                <a:lnTo>
                  <a:pt x="344522" y="117907"/>
                </a:lnTo>
                <a:lnTo>
                  <a:pt x="338589" y="105919"/>
                </a:lnTo>
                <a:lnTo>
                  <a:pt x="338222" y="105483"/>
                </a:lnTo>
                <a:close/>
              </a:path>
              <a:path w="1661795" h="255270">
                <a:moveTo>
                  <a:pt x="349266" y="229490"/>
                </a:moveTo>
                <a:lnTo>
                  <a:pt x="319728" y="229490"/>
                </a:lnTo>
                <a:lnTo>
                  <a:pt x="319728" y="252212"/>
                </a:lnTo>
                <a:lnTo>
                  <a:pt x="349266" y="252212"/>
                </a:lnTo>
                <a:lnTo>
                  <a:pt x="349266" y="229490"/>
                </a:lnTo>
                <a:close/>
              </a:path>
              <a:path w="1661795" h="255270">
                <a:moveTo>
                  <a:pt x="349266" y="175596"/>
                </a:moveTo>
                <a:lnTo>
                  <a:pt x="318105" y="175596"/>
                </a:lnTo>
                <a:lnTo>
                  <a:pt x="318105" y="199616"/>
                </a:lnTo>
                <a:lnTo>
                  <a:pt x="314736" y="206505"/>
                </a:lnTo>
                <a:lnTo>
                  <a:pt x="277060" y="229632"/>
                </a:lnTo>
                <a:lnTo>
                  <a:pt x="268442" y="230129"/>
                </a:lnTo>
                <a:lnTo>
                  <a:pt x="319240" y="230129"/>
                </a:lnTo>
                <a:lnTo>
                  <a:pt x="319728" y="229490"/>
                </a:lnTo>
                <a:lnTo>
                  <a:pt x="349266" y="229490"/>
                </a:lnTo>
                <a:lnTo>
                  <a:pt x="349266" y="175596"/>
                </a:lnTo>
                <a:close/>
              </a:path>
              <a:path w="1661795" h="255270">
                <a:moveTo>
                  <a:pt x="275583" y="78552"/>
                </a:moveTo>
                <a:lnTo>
                  <a:pt x="236306" y="84227"/>
                </a:lnTo>
                <a:lnTo>
                  <a:pt x="204496" y="100614"/>
                </a:lnTo>
                <a:lnTo>
                  <a:pt x="217480" y="123996"/>
                </a:lnTo>
                <a:lnTo>
                  <a:pt x="222792" y="119986"/>
                </a:lnTo>
                <a:lnTo>
                  <a:pt x="228676" y="116404"/>
                </a:lnTo>
                <a:lnTo>
                  <a:pt x="272012" y="105483"/>
                </a:lnTo>
                <a:lnTo>
                  <a:pt x="338222" y="105483"/>
                </a:lnTo>
                <a:lnTo>
                  <a:pt x="330283" y="96080"/>
                </a:lnTo>
                <a:lnTo>
                  <a:pt x="319742" y="88407"/>
                </a:lnTo>
                <a:lnTo>
                  <a:pt x="307111" y="82930"/>
                </a:lnTo>
                <a:lnTo>
                  <a:pt x="292390" y="79646"/>
                </a:lnTo>
                <a:lnTo>
                  <a:pt x="275583" y="78552"/>
                </a:lnTo>
                <a:close/>
              </a:path>
              <a:path w="1661795" h="255270">
                <a:moveTo>
                  <a:pt x="153859" y="182737"/>
                </a:moveTo>
                <a:lnTo>
                  <a:pt x="122697" y="182737"/>
                </a:lnTo>
                <a:lnTo>
                  <a:pt x="122697" y="252212"/>
                </a:lnTo>
                <a:lnTo>
                  <a:pt x="153859" y="252212"/>
                </a:lnTo>
                <a:lnTo>
                  <a:pt x="153859" y="182737"/>
                </a:lnTo>
                <a:close/>
              </a:path>
              <a:path w="1661795" h="255270">
                <a:moveTo>
                  <a:pt x="31161" y="80165"/>
                </a:moveTo>
                <a:lnTo>
                  <a:pt x="0" y="80165"/>
                </a:lnTo>
                <a:lnTo>
                  <a:pt x="0" y="135995"/>
                </a:lnTo>
                <a:lnTo>
                  <a:pt x="17528" y="180790"/>
                </a:lnTo>
                <a:lnTo>
                  <a:pt x="67191" y="195721"/>
                </a:lnTo>
                <a:lnTo>
                  <a:pt x="81007" y="194910"/>
                </a:lnTo>
                <a:lnTo>
                  <a:pt x="94862" y="192477"/>
                </a:lnTo>
                <a:lnTo>
                  <a:pt x="108757" y="188419"/>
                </a:lnTo>
                <a:lnTo>
                  <a:pt x="122697" y="182737"/>
                </a:lnTo>
                <a:lnTo>
                  <a:pt x="153859" y="182737"/>
                </a:lnTo>
                <a:lnTo>
                  <a:pt x="153859" y="170078"/>
                </a:lnTo>
                <a:lnTo>
                  <a:pt x="73683" y="170078"/>
                </a:lnTo>
                <a:lnTo>
                  <a:pt x="64181" y="169511"/>
                </a:lnTo>
                <a:lnTo>
                  <a:pt x="31862" y="142429"/>
                </a:lnTo>
                <a:lnTo>
                  <a:pt x="31161" y="134048"/>
                </a:lnTo>
                <a:lnTo>
                  <a:pt x="31161" y="80165"/>
                </a:lnTo>
                <a:close/>
              </a:path>
              <a:path w="1661795" h="255270">
                <a:moveTo>
                  <a:pt x="153859" y="80165"/>
                </a:moveTo>
                <a:lnTo>
                  <a:pt x="122697" y="80165"/>
                </a:lnTo>
                <a:lnTo>
                  <a:pt x="122697" y="158717"/>
                </a:lnTo>
                <a:lnTo>
                  <a:pt x="109773" y="163691"/>
                </a:lnTo>
                <a:lnTo>
                  <a:pt x="97295" y="167240"/>
                </a:lnTo>
                <a:lnTo>
                  <a:pt x="85264" y="169369"/>
                </a:lnTo>
                <a:lnTo>
                  <a:pt x="73683" y="170078"/>
                </a:lnTo>
                <a:lnTo>
                  <a:pt x="153859" y="170078"/>
                </a:lnTo>
                <a:lnTo>
                  <a:pt x="153859" y="801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708770" y="1482800"/>
            <a:ext cx="9990455" cy="3208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800"/>
              </a:lnSpc>
              <a:spcBef>
                <a:spcPts val="100"/>
              </a:spcBef>
            </a:pPr>
            <a:r>
              <a:rPr sz="2400" b="1" spc="315" dirty="0">
                <a:latin typeface="Calibri"/>
                <a:cs typeface="Calibri"/>
              </a:rPr>
              <a:t>Волонтеры-психологи </a:t>
            </a:r>
            <a:r>
              <a:rPr sz="2400" spc="95" dirty="0">
                <a:latin typeface="Century Gothic"/>
                <a:cs typeface="Century Gothic"/>
              </a:rPr>
              <a:t>оказывают </a:t>
            </a:r>
            <a:r>
              <a:rPr sz="2400" spc="85" dirty="0">
                <a:latin typeface="Century Gothic"/>
                <a:cs typeface="Century Gothic"/>
              </a:rPr>
              <a:t>безвозмездную </a:t>
            </a:r>
            <a:r>
              <a:rPr sz="2400" spc="90" dirty="0">
                <a:latin typeface="Century Gothic"/>
                <a:cs typeface="Century Gothic"/>
              </a:rPr>
              <a:t> </a:t>
            </a:r>
            <a:r>
              <a:rPr sz="2400" spc="80" dirty="0">
                <a:latin typeface="Century Gothic"/>
                <a:cs typeface="Century Gothic"/>
              </a:rPr>
              <a:t>психологическую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помощь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90" dirty="0">
                <a:latin typeface="Century Gothic"/>
                <a:cs typeface="Century Gothic"/>
              </a:rPr>
              <a:t>через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50" dirty="0">
                <a:latin typeface="Century Gothic"/>
                <a:cs typeface="Century Gothic"/>
              </a:rPr>
              <a:t>текстовое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70" dirty="0">
                <a:latin typeface="Century Gothic"/>
                <a:cs typeface="Century Gothic"/>
              </a:rPr>
              <a:t>консультирование </a:t>
            </a:r>
            <a:r>
              <a:rPr sz="2400" spc="-650" dirty="0">
                <a:latin typeface="Century Gothic"/>
                <a:cs typeface="Century Gothic"/>
              </a:rPr>
              <a:t> </a:t>
            </a:r>
            <a:r>
              <a:rPr sz="2400" spc="335" dirty="0">
                <a:latin typeface="Century Gothic"/>
                <a:cs typeface="Century Gothic"/>
              </a:rPr>
              <a:t>в </a:t>
            </a:r>
            <a:r>
              <a:rPr sz="2400" spc="35" dirty="0">
                <a:latin typeface="Century Gothic"/>
                <a:cs typeface="Century Gothic"/>
              </a:rPr>
              <a:t>чат-боте, </a:t>
            </a:r>
            <a:r>
              <a:rPr sz="2400" spc="145" dirty="0">
                <a:latin typeface="Century Gothic"/>
                <a:cs typeface="Century Gothic"/>
              </a:rPr>
              <a:t>очные </a:t>
            </a:r>
            <a:r>
              <a:rPr sz="2400" spc="140" dirty="0">
                <a:latin typeface="Century Gothic"/>
                <a:cs typeface="Century Gothic"/>
              </a:rPr>
              <a:t>индивидуальные </a:t>
            </a:r>
            <a:r>
              <a:rPr sz="2400" spc="55" dirty="0">
                <a:latin typeface="Century Gothic"/>
                <a:cs typeface="Century Gothic"/>
              </a:rPr>
              <a:t>консультации, </a:t>
            </a:r>
            <a:r>
              <a:rPr sz="2400" spc="60" dirty="0">
                <a:latin typeface="Century Gothic"/>
                <a:cs typeface="Century Gothic"/>
              </a:rPr>
              <a:t>также </a:t>
            </a:r>
            <a:r>
              <a:rPr sz="2400" spc="65" dirty="0">
                <a:latin typeface="Century Gothic"/>
                <a:cs typeface="Century Gothic"/>
              </a:rPr>
              <a:t> </a:t>
            </a:r>
            <a:r>
              <a:rPr sz="2400" spc="30" dirty="0">
                <a:latin typeface="Century Gothic"/>
                <a:cs typeface="Century Gothic"/>
              </a:rPr>
              <a:t>занимаются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70" dirty="0">
                <a:latin typeface="Century Gothic"/>
                <a:cs typeface="Century Gothic"/>
              </a:rPr>
              <a:t>психологическим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просвещением.</a:t>
            </a:r>
            <a:endParaRPr sz="2400">
              <a:latin typeface="Century Gothic"/>
              <a:cs typeface="Century Gothic"/>
            </a:endParaRPr>
          </a:p>
          <a:p>
            <a:pPr marL="12700" marR="1827530">
              <a:lnSpc>
                <a:spcPts val="3130"/>
              </a:lnSpc>
              <a:spcBef>
                <a:spcPts val="105"/>
              </a:spcBef>
            </a:pPr>
            <a:r>
              <a:rPr sz="2400" spc="65" dirty="0">
                <a:latin typeface="Century Gothic"/>
                <a:cs typeface="Century Gothic"/>
              </a:rPr>
              <a:t>Направление </a:t>
            </a:r>
            <a:r>
              <a:rPr sz="2400" spc="35" dirty="0">
                <a:latin typeface="Century Gothic"/>
                <a:cs typeface="Century Gothic"/>
              </a:rPr>
              <a:t>начало </a:t>
            </a:r>
            <a:r>
              <a:rPr sz="2400" spc="45" dirty="0">
                <a:latin typeface="Century Gothic"/>
                <a:cs typeface="Century Gothic"/>
              </a:rPr>
              <a:t>свою </a:t>
            </a:r>
            <a:r>
              <a:rPr sz="2400" spc="110" dirty="0">
                <a:latin typeface="Century Gothic"/>
                <a:cs typeface="Century Gothic"/>
              </a:rPr>
              <a:t>деятельность </a:t>
            </a:r>
            <a:r>
              <a:rPr sz="2400" spc="335" dirty="0">
                <a:latin typeface="Century Gothic"/>
                <a:cs typeface="Century Gothic"/>
              </a:rPr>
              <a:t>в </a:t>
            </a:r>
            <a:r>
              <a:rPr sz="2400" spc="-65" dirty="0">
                <a:latin typeface="Century Gothic"/>
                <a:cs typeface="Century Gothic"/>
              </a:rPr>
              <a:t>рамках </a:t>
            </a:r>
            <a:r>
              <a:rPr sz="2400" spc="-650" dirty="0">
                <a:latin typeface="Century Gothic"/>
                <a:cs typeface="Century Gothic"/>
              </a:rPr>
              <a:t> </a:t>
            </a:r>
            <a:r>
              <a:rPr sz="2400" spc="5" dirty="0">
                <a:latin typeface="Century Gothic"/>
                <a:cs typeface="Century Gothic"/>
              </a:rPr>
              <a:t>Всероссийской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80" dirty="0">
                <a:latin typeface="Century Gothic"/>
                <a:cs typeface="Century Gothic"/>
              </a:rPr>
              <a:t>акции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spc="15" dirty="0">
                <a:latin typeface="Century Gothic"/>
                <a:cs typeface="Century Gothic"/>
              </a:rPr>
              <a:t>взаимопомощи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40" dirty="0">
                <a:latin typeface="Century Gothic"/>
                <a:cs typeface="Century Gothic"/>
              </a:rPr>
              <a:t>#МыВместе </a:t>
            </a:r>
            <a:r>
              <a:rPr sz="2400" spc="-645" dirty="0">
                <a:latin typeface="Century Gothic"/>
                <a:cs typeface="Century Gothic"/>
              </a:rPr>
              <a:t> </a:t>
            </a:r>
            <a:r>
              <a:rPr sz="2400" spc="335" dirty="0">
                <a:latin typeface="Century Gothic"/>
                <a:cs typeface="Century Gothic"/>
              </a:rPr>
              <a:t>в </a:t>
            </a:r>
            <a:r>
              <a:rPr sz="2400" spc="5" dirty="0">
                <a:latin typeface="Century Gothic"/>
                <a:cs typeface="Century Gothic"/>
              </a:rPr>
              <a:t>середине </a:t>
            </a:r>
            <a:r>
              <a:rPr sz="2400" spc="-100" dirty="0">
                <a:latin typeface="Century Gothic"/>
                <a:cs typeface="Century Gothic"/>
              </a:rPr>
              <a:t>марта </a:t>
            </a:r>
            <a:r>
              <a:rPr sz="2400" spc="135" dirty="0">
                <a:latin typeface="Century Gothic"/>
                <a:cs typeface="Century Gothic"/>
              </a:rPr>
              <a:t>2020 </a:t>
            </a:r>
            <a:r>
              <a:rPr sz="2400" spc="15" dirty="0">
                <a:latin typeface="Century Gothic"/>
                <a:cs typeface="Century Gothic"/>
              </a:rPr>
              <a:t>года </a:t>
            </a:r>
            <a:r>
              <a:rPr sz="2400" spc="145" dirty="0">
                <a:latin typeface="Century Gothic"/>
                <a:cs typeface="Century Gothic"/>
              </a:rPr>
              <a:t>во </a:t>
            </a:r>
            <a:r>
              <a:rPr sz="2400" spc="90" dirty="0">
                <a:latin typeface="Century Gothic"/>
                <a:cs typeface="Century Gothic"/>
              </a:rPr>
              <a:t>время </a:t>
            </a:r>
            <a:r>
              <a:rPr sz="2400" spc="40" dirty="0">
                <a:latin typeface="Century Gothic"/>
                <a:cs typeface="Century Gothic"/>
              </a:rPr>
              <a:t>пандемии </a:t>
            </a:r>
            <a:r>
              <a:rPr sz="2400" spc="45" dirty="0">
                <a:latin typeface="Century Gothic"/>
                <a:cs typeface="Century Gothic"/>
              </a:rPr>
              <a:t> </a:t>
            </a:r>
            <a:r>
              <a:rPr sz="2400" spc="5" dirty="0">
                <a:latin typeface="Century Gothic"/>
                <a:cs typeface="Century Gothic"/>
              </a:rPr>
              <a:t>коронавируса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08770" y="7330297"/>
            <a:ext cx="9182735" cy="201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0340">
              <a:lnSpc>
                <a:spcPct val="108800"/>
              </a:lnSpc>
              <a:spcBef>
                <a:spcPts val="100"/>
              </a:spcBef>
              <a:tabLst>
                <a:tab pos="2425700" algn="l"/>
              </a:tabLst>
            </a:pPr>
            <a:r>
              <a:rPr sz="2400" spc="400" dirty="0">
                <a:latin typeface="Century Gothic"/>
                <a:cs typeface="Century Gothic"/>
              </a:rPr>
              <a:t>В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105" dirty="0">
                <a:latin typeface="Century Gothic"/>
                <a:cs typeface="Century Gothic"/>
              </a:rPr>
              <a:t>67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55" dirty="0">
                <a:latin typeface="Century Gothic"/>
                <a:cs typeface="Century Gothic"/>
              </a:rPr>
              <a:t>регионах	</a:t>
            </a:r>
            <a:r>
              <a:rPr sz="2400" spc="-35" dirty="0">
                <a:latin typeface="Century Gothic"/>
                <a:cs typeface="Century Gothic"/>
              </a:rPr>
              <a:t>сформированы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45" dirty="0">
                <a:latin typeface="Century Gothic"/>
                <a:cs typeface="Century Gothic"/>
              </a:rPr>
              <a:t>сообщества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105" dirty="0">
                <a:latin typeface="Century Gothic"/>
                <a:cs typeface="Century Gothic"/>
              </a:rPr>
              <a:t>волонтеров- </a:t>
            </a:r>
            <a:r>
              <a:rPr sz="2400" spc="-650" dirty="0">
                <a:latin typeface="Century Gothic"/>
                <a:cs typeface="Century Gothic"/>
              </a:rPr>
              <a:t> </a:t>
            </a:r>
            <a:r>
              <a:rPr sz="2400" spc="85" dirty="0">
                <a:latin typeface="Century Gothic"/>
                <a:cs typeface="Century Gothic"/>
              </a:rPr>
              <a:t>психологов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170" dirty="0">
                <a:latin typeface="Century Gothic"/>
                <a:cs typeface="Century Gothic"/>
              </a:rPr>
              <a:t>и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85" dirty="0">
                <a:latin typeface="Century Gothic"/>
                <a:cs typeface="Century Gothic"/>
              </a:rPr>
              <a:t>ведется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80" dirty="0">
                <a:latin typeface="Century Gothic"/>
                <a:cs typeface="Century Gothic"/>
              </a:rPr>
              <a:t>просветительская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95" dirty="0">
                <a:latin typeface="Century Gothic"/>
                <a:cs typeface="Century Gothic"/>
              </a:rPr>
              <a:t>деятельность.</a:t>
            </a:r>
            <a:endParaRPr sz="2400" dirty="0">
              <a:latin typeface="Century Gothic"/>
              <a:cs typeface="Century Gothic"/>
            </a:endParaRPr>
          </a:p>
          <a:p>
            <a:pPr marL="12700" marR="1076960">
              <a:lnSpc>
                <a:spcPts val="3130"/>
              </a:lnSpc>
              <a:spcBef>
                <a:spcPts val="145"/>
              </a:spcBef>
            </a:pPr>
            <a:r>
              <a:rPr sz="2400" spc="-15" dirty="0">
                <a:latin typeface="Century Gothic"/>
                <a:cs typeface="Century Gothic"/>
              </a:rPr>
              <a:t>Совместно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195" dirty="0">
                <a:latin typeface="Century Gothic"/>
                <a:cs typeface="Century Gothic"/>
              </a:rPr>
              <a:t>с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spc="155" dirty="0">
                <a:latin typeface="Century Gothic"/>
                <a:cs typeface="Century Gothic"/>
              </a:rPr>
              <a:t>ЦЭПП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spc="80" dirty="0">
                <a:latin typeface="Century Gothic"/>
                <a:cs typeface="Century Gothic"/>
              </a:rPr>
              <a:t>МЧС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spc="20" dirty="0">
                <a:latin typeface="Century Gothic"/>
                <a:cs typeface="Century Gothic"/>
              </a:rPr>
              <a:t>России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spc="105" dirty="0">
                <a:latin typeface="Century Gothic"/>
                <a:cs typeface="Century Gothic"/>
              </a:rPr>
              <a:t>проводится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spc="15" dirty="0">
                <a:latin typeface="Century Gothic"/>
                <a:cs typeface="Century Gothic"/>
              </a:rPr>
              <a:t>отбор </a:t>
            </a:r>
            <a:r>
              <a:rPr sz="2400" spc="-650" dirty="0">
                <a:latin typeface="Century Gothic"/>
                <a:cs typeface="Century Gothic"/>
              </a:rPr>
              <a:t> </a:t>
            </a:r>
            <a:r>
              <a:rPr sz="2400" spc="170" dirty="0">
                <a:latin typeface="Century Gothic"/>
                <a:cs typeface="Century Gothic"/>
              </a:rPr>
              <a:t>и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80" dirty="0">
                <a:latin typeface="Century Gothic"/>
                <a:cs typeface="Century Gothic"/>
              </a:rPr>
              <a:t>подготовка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105" dirty="0">
                <a:latin typeface="Century Gothic"/>
                <a:cs typeface="Century Gothic"/>
              </a:rPr>
              <a:t>волонтеров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215" dirty="0">
                <a:latin typeface="Century Gothic"/>
                <a:cs typeface="Century Gothic"/>
              </a:rPr>
              <a:t>к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45" dirty="0">
                <a:latin typeface="Century Gothic"/>
                <a:cs typeface="Century Gothic"/>
              </a:rPr>
              <a:t>оказанию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45" dirty="0">
                <a:latin typeface="Century Gothic"/>
                <a:cs typeface="Century Gothic"/>
              </a:rPr>
              <a:t>экстренной</a:t>
            </a:r>
            <a:endParaRPr sz="24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spc="80" dirty="0">
                <a:latin typeface="Century Gothic"/>
                <a:cs typeface="Century Gothic"/>
              </a:rPr>
              <a:t>психологической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помощи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114" dirty="0">
                <a:latin typeface="Century Gothic"/>
                <a:cs typeface="Century Gothic"/>
              </a:rPr>
              <a:t>при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175" dirty="0">
                <a:latin typeface="Century Gothic"/>
                <a:cs typeface="Century Gothic"/>
              </a:rPr>
              <a:t>чрезвычайных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65" dirty="0">
                <a:latin typeface="Century Gothic"/>
                <a:cs typeface="Century Gothic"/>
              </a:rPr>
              <a:t>ситуациях.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721469" y="5073744"/>
            <a:ext cx="8998585" cy="1873250"/>
          </a:xfrm>
          <a:custGeom>
            <a:avLst/>
            <a:gdLst/>
            <a:ahLst/>
            <a:cxnLst/>
            <a:rect l="l" t="t" r="r" b="b"/>
            <a:pathLst>
              <a:path w="8998585" h="1873250">
                <a:moveTo>
                  <a:pt x="8927361" y="0"/>
                </a:moveTo>
                <a:lnTo>
                  <a:pt x="70982" y="0"/>
                </a:lnTo>
                <a:lnTo>
                  <a:pt x="43352" y="5578"/>
                </a:lnTo>
                <a:lnTo>
                  <a:pt x="20789" y="20789"/>
                </a:lnTo>
                <a:lnTo>
                  <a:pt x="5578" y="43352"/>
                </a:lnTo>
                <a:lnTo>
                  <a:pt x="0" y="70982"/>
                </a:lnTo>
                <a:lnTo>
                  <a:pt x="0" y="1802112"/>
                </a:lnTo>
                <a:lnTo>
                  <a:pt x="5578" y="1829736"/>
                </a:lnTo>
                <a:lnTo>
                  <a:pt x="20789" y="1852295"/>
                </a:lnTo>
                <a:lnTo>
                  <a:pt x="43352" y="1867506"/>
                </a:lnTo>
                <a:lnTo>
                  <a:pt x="70982" y="1873084"/>
                </a:lnTo>
                <a:lnTo>
                  <a:pt x="8927361" y="1873084"/>
                </a:lnTo>
                <a:lnTo>
                  <a:pt x="8954991" y="1867506"/>
                </a:lnTo>
                <a:lnTo>
                  <a:pt x="8977553" y="1852295"/>
                </a:lnTo>
                <a:lnTo>
                  <a:pt x="8992765" y="1829736"/>
                </a:lnTo>
                <a:lnTo>
                  <a:pt x="8998343" y="1802112"/>
                </a:lnTo>
                <a:lnTo>
                  <a:pt x="8998343" y="70982"/>
                </a:lnTo>
                <a:lnTo>
                  <a:pt x="8992765" y="43352"/>
                </a:lnTo>
                <a:lnTo>
                  <a:pt x="8977553" y="20789"/>
                </a:lnTo>
                <a:lnTo>
                  <a:pt x="8954991" y="5578"/>
                </a:lnTo>
                <a:lnTo>
                  <a:pt x="8927361" y="0"/>
                </a:lnTo>
                <a:close/>
              </a:path>
            </a:pathLst>
          </a:custGeom>
          <a:solidFill>
            <a:srgbClr val="C6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927866" y="5127373"/>
            <a:ext cx="8583930" cy="161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800"/>
              </a:lnSpc>
              <a:spcBef>
                <a:spcPts val="100"/>
              </a:spcBef>
            </a:pPr>
            <a:r>
              <a:rPr sz="2400" b="1" spc="330" dirty="0">
                <a:solidFill>
                  <a:srgbClr val="FFFFFF"/>
                </a:solidFill>
                <a:latin typeface="Calibri"/>
                <a:cs typeface="Calibri"/>
              </a:rPr>
              <a:t>Анонимную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95" dirty="0">
                <a:solidFill>
                  <a:srgbClr val="FFFFFF"/>
                </a:solidFill>
                <a:latin typeface="Calibri"/>
                <a:cs typeface="Calibri"/>
              </a:rPr>
              <a:t>помощь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00" dirty="0">
                <a:solidFill>
                  <a:srgbClr val="FFFFFF"/>
                </a:solidFill>
                <a:latin typeface="Calibri"/>
                <a:cs typeface="Calibri"/>
              </a:rPr>
              <a:t>волонтеров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05" dirty="0">
                <a:solidFill>
                  <a:srgbClr val="FFFFFF"/>
                </a:solidFill>
                <a:latin typeface="Calibri"/>
                <a:cs typeface="Calibri"/>
              </a:rPr>
              <a:t>психологов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80" dirty="0">
                <a:solidFill>
                  <a:srgbClr val="FFFFFF"/>
                </a:solidFill>
                <a:latin typeface="Calibri"/>
                <a:cs typeface="Calibri"/>
              </a:rPr>
              <a:t>может </a:t>
            </a:r>
            <a:r>
              <a:rPr sz="2400" b="1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15" dirty="0">
                <a:solidFill>
                  <a:srgbClr val="FFFFFF"/>
                </a:solidFill>
                <a:latin typeface="Calibri"/>
                <a:cs typeface="Calibri"/>
              </a:rPr>
              <a:t>получить</a:t>
            </a:r>
            <a:r>
              <a:rPr sz="24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20" dirty="0">
                <a:solidFill>
                  <a:srgbClr val="FFFFFF"/>
                </a:solidFill>
                <a:latin typeface="Calibri"/>
                <a:cs typeface="Calibri"/>
              </a:rPr>
              <a:t>любой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65" dirty="0">
                <a:solidFill>
                  <a:srgbClr val="FFFFFF"/>
                </a:solidFill>
                <a:latin typeface="Calibri"/>
                <a:cs typeface="Calibri"/>
              </a:rPr>
              <a:t>человек:</a:t>
            </a:r>
            <a:endParaRPr sz="2400">
              <a:latin typeface="Calibri"/>
              <a:cs typeface="Calibri"/>
            </a:endParaRPr>
          </a:p>
          <a:p>
            <a:pPr marL="12700" marR="832485">
              <a:lnSpc>
                <a:spcPts val="3130"/>
              </a:lnSpc>
              <a:spcBef>
                <a:spcPts val="100"/>
              </a:spcBef>
            </a:pPr>
            <a:r>
              <a:rPr sz="2400" b="1" spc="320" dirty="0">
                <a:solidFill>
                  <a:srgbClr val="FFFFFF"/>
                </a:solidFill>
                <a:latin typeface="Calibri"/>
                <a:cs typeface="Calibri"/>
              </a:rPr>
              <a:t>написав</a:t>
            </a:r>
            <a:r>
              <a:rPr sz="24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80" dirty="0">
                <a:solidFill>
                  <a:srgbClr val="FFFFFF"/>
                </a:solidFill>
                <a:latin typeface="Calibri"/>
                <a:cs typeface="Calibri"/>
              </a:rPr>
              <a:t>одному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25" dirty="0">
                <a:solidFill>
                  <a:srgbClr val="FFFFFF"/>
                </a:solidFill>
                <a:latin typeface="Calibri"/>
                <a:cs typeface="Calibri"/>
              </a:rPr>
              <a:t>из</a:t>
            </a:r>
            <a:r>
              <a:rPr sz="24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05" dirty="0">
                <a:solidFill>
                  <a:srgbClr val="FFFFFF"/>
                </a:solidFill>
                <a:latin typeface="Calibri"/>
                <a:cs typeface="Calibri"/>
              </a:rPr>
              <a:t>психологов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9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80" dirty="0">
                <a:solidFill>
                  <a:srgbClr val="FFFFFF"/>
                </a:solidFill>
                <a:latin typeface="Calibri"/>
                <a:cs typeface="Calibri"/>
              </a:rPr>
              <a:t>чат-бот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10" dirty="0">
                <a:solidFill>
                  <a:srgbClr val="FFFFFF"/>
                </a:solidFill>
                <a:latin typeface="Calibri"/>
                <a:cs typeface="Calibri"/>
              </a:rPr>
              <a:t>Viber,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15" dirty="0">
                <a:solidFill>
                  <a:srgbClr val="FFFFFF"/>
                </a:solidFill>
                <a:latin typeface="Calibri"/>
                <a:cs typeface="Calibri"/>
              </a:rPr>
              <a:t>Вконтакте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40" dirty="0">
                <a:solidFill>
                  <a:srgbClr val="FFFFFF"/>
                </a:solidFill>
                <a:latin typeface="Calibri"/>
                <a:cs typeface="Calibri"/>
              </a:rPr>
              <a:t>или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95" dirty="0">
                <a:solidFill>
                  <a:srgbClr val="FFFFFF"/>
                </a:solidFill>
                <a:latin typeface="Calibri"/>
                <a:cs typeface="Calibri"/>
              </a:rPr>
              <a:t>Telegram</a:t>
            </a:r>
            <a:r>
              <a:rPr sz="24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40" dirty="0">
                <a:solidFill>
                  <a:srgbClr val="FFFFFF"/>
                </a:solidFill>
                <a:latin typeface="Calibri"/>
                <a:cs typeface="Calibri"/>
              </a:rPr>
              <a:t>(@psy_myvmeste_bot).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8938C6B-755D-4352-B0B3-9BDF923A22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" b="19680"/>
          <a:stretch/>
        </p:blipFill>
        <p:spPr>
          <a:xfrm>
            <a:off x="4745526" y="1499268"/>
            <a:ext cx="4157838" cy="42158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0A22259-0C01-4560-A502-40D409085AAE}"/>
              </a:ext>
            </a:extLst>
          </p:cNvPr>
          <p:cNvSpPr/>
          <p:nvPr/>
        </p:nvSpPr>
        <p:spPr>
          <a:xfrm>
            <a:off x="5071144" y="6044651"/>
            <a:ext cx="3575594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3525"/>
              </a:lnSpc>
              <a:spcBef>
                <a:spcPts val="105"/>
              </a:spcBef>
            </a:pPr>
            <a:r>
              <a:rPr lang="ru-RU" sz="3000" b="1" spc="20" dirty="0">
                <a:solidFill>
                  <a:srgbClr val="1D1D1B"/>
                </a:solidFill>
                <a:cs typeface="Calibri"/>
              </a:rPr>
              <a:t>Наталья Анисимова</a:t>
            </a:r>
            <a:endParaRPr lang="ru-RU" sz="3000" dirty="0"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51" y="8093121"/>
            <a:ext cx="7592059" cy="1854200"/>
          </a:xfrm>
          <a:custGeom>
            <a:avLst/>
            <a:gdLst/>
            <a:ahLst/>
            <a:cxnLst/>
            <a:rect l="l" t="t" r="r" b="b"/>
            <a:pathLst>
              <a:path w="7592059" h="1854200">
                <a:moveTo>
                  <a:pt x="1573493" y="1841500"/>
                </a:moveTo>
                <a:lnTo>
                  <a:pt x="1278130" y="1841500"/>
                </a:lnTo>
                <a:lnTo>
                  <a:pt x="1327294" y="1854200"/>
                </a:lnTo>
                <a:lnTo>
                  <a:pt x="1524202" y="1854200"/>
                </a:lnTo>
                <a:lnTo>
                  <a:pt x="1573493" y="1841500"/>
                </a:lnTo>
                <a:close/>
              </a:path>
              <a:path w="7592059" h="1854200">
                <a:moveTo>
                  <a:pt x="6416223" y="1841500"/>
                </a:moveTo>
                <a:lnTo>
                  <a:pt x="5493506" y="1841500"/>
                </a:lnTo>
                <a:lnTo>
                  <a:pt x="5544833" y="1854200"/>
                </a:lnTo>
                <a:lnTo>
                  <a:pt x="6364292" y="1854200"/>
                </a:lnTo>
                <a:lnTo>
                  <a:pt x="6416223" y="1841500"/>
                </a:lnTo>
                <a:close/>
              </a:path>
              <a:path w="7592059" h="1854200">
                <a:moveTo>
                  <a:pt x="1770916" y="1828800"/>
                </a:moveTo>
                <a:lnTo>
                  <a:pt x="1081725" y="1828800"/>
                </a:lnTo>
                <a:lnTo>
                  <a:pt x="1130789" y="1841500"/>
                </a:lnTo>
                <a:lnTo>
                  <a:pt x="1721521" y="1841500"/>
                </a:lnTo>
                <a:lnTo>
                  <a:pt x="1770916" y="1828800"/>
                </a:lnTo>
                <a:close/>
              </a:path>
              <a:path w="7592059" h="1854200">
                <a:moveTo>
                  <a:pt x="6622965" y="1828800"/>
                </a:moveTo>
                <a:lnTo>
                  <a:pt x="5290915" y="1828800"/>
                </a:lnTo>
                <a:lnTo>
                  <a:pt x="5341189" y="1841500"/>
                </a:lnTo>
                <a:lnTo>
                  <a:pt x="6571662" y="1841500"/>
                </a:lnTo>
                <a:lnTo>
                  <a:pt x="6622965" y="1828800"/>
                </a:lnTo>
                <a:close/>
              </a:path>
              <a:path w="7592059" h="1854200">
                <a:moveTo>
                  <a:pt x="1919258" y="1816100"/>
                </a:moveTo>
                <a:lnTo>
                  <a:pt x="983672" y="1816100"/>
                </a:lnTo>
                <a:lnTo>
                  <a:pt x="1032686" y="1828800"/>
                </a:lnTo>
                <a:lnTo>
                  <a:pt x="1869784" y="1828800"/>
                </a:lnTo>
                <a:lnTo>
                  <a:pt x="1919258" y="1816100"/>
                </a:lnTo>
                <a:close/>
              </a:path>
              <a:path w="7592059" h="1854200">
                <a:moveTo>
                  <a:pt x="6724097" y="1816100"/>
                </a:moveTo>
                <a:lnTo>
                  <a:pt x="5141360" y="1816100"/>
                </a:lnTo>
                <a:lnTo>
                  <a:pt x="5191018" y="1828800"/>
                </a:lnTo>
                <a:lnTo>
                  <a:pt x="6673816" y="1828800"/>
                </a:lnTo>
                <a:lnTo>
                  <a:pt x="6724097" y="1816100"/>
                </a:lnTo>
                <a:close/>
              </a:path>
              <a:path w="7592059" h="1854200">
                <a:moveTo>
                  <a:pt x="4687193" y="127000"/>
                </a:moveTo>
                <a:lnTo>
                  <a:pt x="1350481" y="127000"/>
                </a:lnTo>
                <a:lnTo>
                  <a:pt x="873417" y="241300"/>
                </a:lnTo>
                <a:lnTo>
                  <a:pt x="823500" y="266700"/>
                </a:lnTo>
                <a:lnTo>
                  <a:pt x="679307" y="304800"/>
                </a:lnTo>
                <a:lnTo>
                  <a:pt x="633331" y="330200"/>
                </a:lnTo>
                <a:lnTo>
                  <a:pt x="588518" y="342900"/>
                </a:lnTo>
                <a:lnTo>
                  <a:pt x="544938" y="368300"/>
                </a:lnTo>
                <a:lnTo>
                  <a:pt x="502663" y="381000"/>
                </a:lnTo>
                <a:lnTo>
                  <a:pt x="461764" y="406400"/>
                </a:lnTo>
                <a:lnTo>
                  <a:pt x="422311" y="419100"/>
                </a:lnTo>
                <a:lnTo>
                  <a:pt x="384376" y="444500"/>
                </a:lnTo>
                <a:lnTo>
                  <a:pt x="348029" y="469900"/>
                </a:lnTo>
                <a:lnTo>
                  <a:pt x="313343" y="482600"/>
                </a:lnTo>
                <a:lnTo>
                  <a:pt x="280386" y="508000"/>
                </a:lnTo>
                <a:lnTo>
                  <a:pt x="249232" y="533400"/>
                </a:lnTo>
                <a:lnTo>
                  <a:pt x="219951" y="558800"/>
                </a:lnTo>
                <a:lnTo>
                  <a:pt x="167289" y="609600"/>
                </a:lnTo>
                <a:lnTo>
                  <a:pt x="122971" y="660400"/>
                </a:lnTo>
                <a:lnTo>
                  <a:pt x="87565" y="711200"/>
                </a:lnTo>
                <a:lnTo>
                  <a:pt x="55599" y="749300"/>
                </a:lnTo>
                <a:lnTo>
                  <a:pt x="31133" y="787400"/>
                </a:lnTo>
                <a:lnTo>
                  <a:pt x="14608" y="825500"/>
                </a:lnTo>
                <a:lnTo>
                  <a:pt x="6468" y="863600"/>
                </a:lnTo>
                <a:lnTo>
                  <a:pt x="2508" y="914400"/>
                </a:lnTo>
                <a:lnTo>
                  <a:pt x="246" y="952500"/>
                </a:lnTo>
                <a:lnTo>
                  <a:pt x="0" y="1003300"/>
                </a:lnTo>
                <a:lnTo>
                  <a:pt x="2085" y="1054100"/>
                </a:lnTo>
                <a:lnTo>
                  <a:pt x="6819" y="1092200"/>
                </a:lnTo>
                <a:lnTo>
                  <a:pt x="14520" y="1143000"/>
                </a:lnTo>
                <a:lnTo>
                  <a:pt x="25504" y="1193800"/>
                </a:lnTo>
                <a:lnTo>
                  <a:pt x="35817" y="1231900"/>
                </a:lnTo>
                <a:lnTo>
                  <a:pt x="48668" y="1257300"/>
                </a:lnTo>
                <a:lnTo>
                  <a:pt x="64065" y="1295400"/>
                </a:lnTo>
                <a:lnTo>
                  <a:pt x="82018" y="1333500"/>
                </a:lnTo>
                <a:lnTo>
                  <a:pt x="102538" y="1358900"/>
                </a:lnTo>
                <a:lnTo>
                  <a:pt x="125634" y="1397000"/>
                </a:lnTo>
                <a:lnTo>
                  <a:pt x="151316" y="1422400"/>
                </a:lnTo>
                <a:lnTo>
                  <a:pt x="179593" y="1460500"/>
                </a:lnTo>
                <a:lnTo>
                  <a:pt x="210476" y="1485900"/>
                </a:lnTo>
                <a:lnTo>
                  <a:pt x="243974" y="1524000"/>
                </a:lnTo>
                <a:lnTo>
                  <a:pt x="280097" y="1549400"/>
                </a:lnTo>
                <a:lnTo>
                  <a:pt x="318855" y="1574800"/>
                </a:lnTo>
                <a:lnTo>
                  <a:pt x="360258" y="1612900"/>
                </a:lnTo>
                <a:lnTo>
                  <a:pt x="404315" y="1638300"/>
                </a:lnTo>
                <a:lnTo>
                  <a:pt x="451036" y="1663700"/>
                </a:lnTo>
                <a:lnTo>
                  <a:pt x="500431" y="1689100"/>
                </a:lnTo>
                <a:lnTo>
                  <a:pt x="552509" y="1701800"/>
                </a:lnTo>
                <a:lnTo>
                  <a:pt x="607282" y="1727200"/>
                </a:lnTo>
                <a:lnTo>
                  <a:pt x="664757" y="1752600"/>
                </a:lnTo>
                <a:lnTo>
                  <a:pt x="787857" y="1778000"/>
                </a:lnTo>
                <a:lnTo>
                  <a:pt x="934682" y="1816100"/>
                </a:lnTo>
                <a:lnTo>
                  <a:pt x="1968758" y="1816100"/>
                </a:lnTo>
                <a:lnTo>
                  <a:pt x="2018285" y="1803400"/>
                </a:lnTo>
                <a:lnTo>
                  <a:pt x="2067839" y="1803400"/>
                </a:lnTo>
                <a:lnTo>
                  <a:pt x="2167027" y="1778000"/>
                </a:lnTo>
                <a:lnTo>
                  <a:pt x="2264815" y="1765300"/>
                </a:lnTo>
                <a:lnTo>
                  <a:pt x="2313011" y="1765300"/>
                </a:lnTo>
                <a:lnTo>
                  <a:pt x="2361268" y="1752600"/>
                </a:lnTo>
                <a:lnTo>
                  <a:pt x="2409606" y="1752600"/>
                </a:lnTo>
                <a:lnTo>
                  <a:pt x="2458042" y="1739900"/>
                </a:lnTo>
                <a:lnTo>
                  <a:pt x="2506594" y="1739900"/>
                </a:lnTo>
                <a:lnTo>
                  <a:pt x="2555282" y="1727200"/>
                </a:lnTo>
                <a:lnTo>
                  <a:pt x="2604123" y="1727200"/>
                </a:lnTo>
                <a:lnTo>
                  <a:pt x="2653136" y="1714500"/>
                </a:lnTo>
                <a:lnTo>
                  <a:pt x="2751750" y="1714500"/>
                </a:lnTo>
                <a:lnTo>
                  <a:pt x="2801388" y="1701800"/>
                </a:lnTo>
                <a:lnTo>
                  <a:pt x="2878942" y="1701800"/>
                </a:lnTo>
                <a:lnTo>
                  <a:pt x="2955561" y="1689100"/>
                </a:lnTo>
                <a:lnTo>
                  <a:pt x="3128198" y="1689100"/>
                </a:lnTo>
                <a:lnTo>
                  <a:pt x="3176275" y="1676400"/>
                </a:lnTo>
                <a:lnTo>
                  <a:pt x="3373031" y="1676400"/>
                </a:lnTo>
                <a:lnTo>
                  <a:pt x="3423379" y="1663700"/>
                </a:lnTo>
                <a:lnTo>
                  <a:pt x="7292807" y="1663700"/>
                </a:lnTo>
                <a:lnTo>
                  <a:pt x="7313434" y="1651000"/>
                </a:lnTo>
                <a:lnTo>
                  <a:pt x="7352489" y="1638300"/>
                </a:lnTo>
                <a:lnTo>
                  <a:pt x="7389222" y="1612900"/>
                </a:lnTo>
                <a:lnTo>
                  <a:pt x="7423509" y="1587500"/>
                </a:lnTo>
                <a:lnTo>
                  <a:pt x="7455225" y="1562100"/>
                </a:lnTo>
                <a:lnTo>
                  <a:pt x="7497134" y="1524000"/>
                </a:lnTo>
                <a:lnTo>
                  <a:pt x="7530547" y="1473200"/>
                </a:lnTo>
                <a:lnTo>
                  <a:pt x="7556079" y="1435100"/>
                </a:lnTo>
                <a:lnTo>
                  <a:pt x="7574345" y="1384300"/>
                </a:lnTo>
                <a:lnTo>
                  <a:pt x="7585961" y="1346200"/>
                </a:lnTo>
                <a:lnTo>
                  <a:pt x="7591540" y="1295400"/>
                </a:lnTo>
                <a:lnTo>
                  <a:pt x="7591698" y="1257300"/>
                </a:lnTo>
                <a:lnTo>
                  <a:pt x="7587051" y="1206500"/>
                </a:lnTo>
                <a:lnTo>
                  <a:pt x="7578212" y="1168400"/>
                </a:lnTo>
                <a:lnTo>
                  <a:pt x="7565798" y="1117600"/>
                </a:lnTo>
                <a:lnTo>
                  <a:pt x="7553417" y="1079500"/>
                </a:lnTo>
                <a:lnTo>
                  <a:pt x="7537638" y="1054100"/>
                </a:lnTo>
                <a:lnTo>
                  <a:pt x="7518581" y="1016000"/>
                </a:lnTo>
                <a:lnTo>
                  <a:pt x="7496367" y="990600"/>
                </a:lnTo>
                <a:lnTo>
                  <a:pt x="7471117" y="952500"/>
                </a:lnTo>
                <a:lnTo>
                  <a:pt x="7442950" y="927100"/>
                </a:lnTo>
                <a:lnTo>
                  <a:pt x="1312648" y="927100"/>
                </a:lnTo>
                <a:lnTo>
                  <a:pt x="1313423" y="914400"/>
                </a:lnTo>
                <a:lnTo>
                  <a:pt x="1314543" y="914400"/>
                </a:lnTo>
                <a:lnTo>
                  <a:pt x="1315873" y="901700"/>
                </a:lnTo>
                <a:lnTo>
                  <a:pt x="7411989" y="901700"/>
                </a:lnTo>
                <a:lnTo>
                  <a:pt x="7378353" y="863600"/>
                </a:lnTo>
                <a:lnTo>
                  <a:pt x="7342162" y="838200"/>
                </a:lnTo>
                <a:lnTo>
                  <a:pt x="7303539" y="812800"/>
                </a:lnTo>
                <a:lnTo>
                  <a:pt x="7262602" y="787400"/>
                </a:lnTo>
                <a:lnTo>
                  <a:pt x="7219473" y="762000"/>
                </a:lnTo>
                <a:lnTo>
                  <a:pt x="7174273" y="736600"/>
                </a:lnTo>
                <a:lnTo>
                  <a:pt x="7127122" y="711200"/>
                </a:lnTo>
                <a:lnTo>
                  <a:pt x="7078140" y="685800"/>
                </a:lnTo>
                <a:lnTo>
                  <a:pt x="7027449" y="660400"/>
                </a:lnTo>
                <a:lnTo>
                  <a:pt x="6975168" y="647700"/>
                </a:lnTo>
                <a:lnTo>
                  <a:pt x="6921419" y="622300"/>
                </a:lnTo>
                <a:lnTo>
                  <a:pt x="6866322" y="609600"/>
                </a:lnTo>
                <a:lnTo>
                  <a:pt x="6809997" y="584200"/>
                </a:lnTo>
                <a:lnTo>
                  <a:pt x="6752566" y="571500"/>
                </a:lnTo>
                <a:lnTo>
                  <a:pt x="6180249" y="419100"/>
                </a:lnTo>
                <a:lnTo>
                  <a:pt x="6131257" y="419100"/>
                </a:lnTo>
                <a:lnTo>
                  <a:pt x="5835927" y="342900"/>
                </a:lnTo>
                <a:lnTo>
                  <a:pt x="5786674" y="342900"/>
                </a:lnTo>
                <a:lnTo>
                  <a:pt x="5590350" y="292100"/>
                </a:lnTo>
                <a:lnTo>
                  <a:pt x="5541026" y="292100"/>
                </a:lnTo>
                <a:lnTo>
                  <a:pt x="5342807" y="241300"/>
                </a:lnTo>
                <a:lnTo>
                  <a:pt x="5293013" y="241300"/>
                </a:lnTo>
                <a:lnTo>
                  <a:pt x="5143025" y="203200"/>
                </a:lnTo>
                <a:lnTo>
                  <a:pt x="5092821" y="203200"/>
                </a:lnTo>
                <a:lnTo>
                  <a:pt x="4992091" y="177800"/>
                </a:lnTo>
                <a:lnTo>
                  <a:pt x="4941562" y="177800"/>
                </a:lnTo>
                <a:lnTo>
                  <a:pt x="4840164" y="152400"/>
                </a:lnTo>
                <a:lnTo>
                  <a:pt x="4789292" y="152400"/>
                </a:lnTo>
                <a:lnTo>
                  <a:pt x="4687193" y="127000"/>
                </a:lnTo>
                <a:close/>
              </a:path>
              <a:path w="7592059" h="1854200">
                <a:moveTo>
                  <a:pt x="7292807" y="1663700"/>
                </a:moveTo>
                <a:lnTo>
                  <a:pt x="4038216" y="1663700"/>
                </a:lnTo>
                <a:lnTo>
                  <a:pt x="4046941" y="1676400"/>
                </a:lnTo>
                <a:lnTo>
                  <a:pt x="4100182" y="1676400"/>
                </a:lnTo>
                <a:lnTo>
                  <a:pt x="4153056" y="1689100"/>
                </a:lnTo>
                <a:lnTo>
                  <a:pt x="4205615" y="1689100"/>
                </a:lnTo>
                <a:lnTo>
                  <a:pt x="4309981" y="1714500"/>
                </a:lnTo>
                <a:lnTo>
                  <a:pt x="4358968" y="1714500"/>
                </a:lnTo>
                <a:lnTo>
                  <a:pt x="4407863" y="1727200"/>
                </a:lnTo>
                <a:lnTo>
                  <a:pt x="4456680" y="1727200"/>
                </a:lnTo>
                <a:lnTo>
                  <a:pt x="4554152" y="1752600"/>
                </a:lnTo>
                <a:lnTo>
                  <a:pt x="4602839" y="1752600"/>
                </a:lnTo>
                <a:lnTo>
                  <a:pt x="4651515" y="1765300"/>
                </a:lnTo>
                <a:lnTo>
                  <a:pt x="4700198" y="1765300"/>
                </a:lnTo>
                <a:lnTo>
                  <a:pt x="4748904" y="1778000"/>
                </a:lnTo>
                <a:lnTo>
                  <a:pt x="4797649" y="1778000"/>
                </a:lnTo>
                <a:lnTo>
                  <a:pt x="4846450" y="1790700"/>
                </a:lnTo>
                <a:lnTo>
                  <a:pt x="4895323" y="1790700"/>
                </a:lnTo>
                <a:lnTo>
                  <a:pt x="4944286" y="1803400"/>
                </a:lnTo>
                <a:lnTo>
                  <a:pt x="4993354" y="1803400"/>
                </a:lnTo>
                <a:lnTo>
                  <a:pt x="5042545" y="1816100"/>
                </a:lnTo>
                <a:lnTo>
                  <a:pt x="6773691" y="1816100"/>
                </a:lnTo>
                <a:lnTo>
                  <a:pt x="6822480" y="1803400"/>
                </a:lnTo>
                <a:lnTo>
                  <a:pt x="6985456" y="1765300"/>
                </a:lnTo>
                <a:lnTo>
                  <a:pt x="7087670" y="1739900"/>
                </a:lnTo>
                <a:lnTo>
                  <a:pt x="7183576" y="1714500"/>
                </a:lnTo>
                <a:lnTo>
                  <a:pt x="7228853" y="1689100"/>
                </a:lnTo>
                <a:lnTo>
                  <a:pt x="7272180" y="1676400"/>
                </a:lnTo>
                <a:lnTo>
                  <a:pt x="7292807" y="1663700"/>
                </a:lnTo>
                <a:close/>
              </a:path>
              <a:path w="7592059" h="1854200">
                <a:moveTo>
                  <a:pt x="2955561" y="1689100"/>
                </a:moveTo>
                <a:lnTo>
                  <a:pt x="2878942" y="1701800"/>
                </a:lnTo>
                <a:lnTo>
                  <a:pt x="2917236" y="1701800"/>
                </a:lnTo>
                <a:lnTo>
                  <a:pt x="2955561" y="1689100"/>
                </a:lnTo>
                <a:close/>
              </a:path>
              <a:path w="7592059" h="1854200">
                <a:moveTo>
                  <a:pt x="2962785" y="1689100"/>
                </a:moveTo>
                <a:lnTo>
                  <a:pt x="2955561" y="1689100"/>
                </a:lnTo>
                <a:lnTo>
                  <a:pt x="2917236" y="1701800"/>
                </a:lnTo>
                <a:lnTo>
                  <a:pt x="2935893" y="1701800"/>
                </a:lnTo>
                <a:lnTo>
                  <a:pt x="2962785" y="1689100"/>
                </a:lnTo>
                <a:close/>
              </a:path>
              <a:path w="7592059" h="1854200">
                <a:moveTo>
                  <a:pt x="7411989" y="901700"/>
                </a:moveTo>
                <a:lnTo>
                  <a:pt x="1316595" y="901700"/>
                </a:lnTo>
                <a:lnTo>
                  <a:pt x="1317894" y="914400"/>
                </a:lnTo>
                <a:lnTo>
                  <a:pt x="1318145" y="927100"/>
                </a:lnTo>
                <a:lnTo>
                  <a:pt x="7442950" y="927100"/>
                </a:lnTo>
                <a:lnTo>
                  <a:pt x="7411989" y="901700"/>
                </a:lnTo>
                <a:close/>
              </a:path>
              <a:path w="7592059" h="1854200">
                <a:moveTo>
                  <a:pt x="4382126" y="88900"/>
                </a:moveTo>
                <a:lnTo>
                  <a:pt x="1569966" y="88900"/>
                </a:lnTo>
                <a:lnTo>
                  <a:pt x="1405277" y="127000"/>
                </a:lnTo>
                <a:lnTo>
                  <a:pt x="4635963" y="127000"/>
                </a:lnTo>
                <a:lnTo>
                  <a:pt x="4584609" y="114300"/>
                </a:lnTo>
                <a:lnTo>
                  <a:pt x="4533131" y="114300"/>
                </a:lnTo>
                <a:lnTo>
                  <a:pt x="4481525" y="101600"/>
                </a:lnTo>
                <a:lnTo>
                  <a:pt x="4431871" y="101600"/>
                </a:lnTo>
                <a:lnTo>
                  <a:pt x="4382126" y="88900"/>
                </a:lnTo>
                <a:close/>
              </a:path>
              <a:path w="7592059" h="1854200">
                <a:moveTo>
                  <a:pt x="4282377" y="76200"/>
                </a:moveTo>
                <a:lnTo>
                  <a:pt x="1679299" y="76200"/>
                </a:lnTo>
                <a:lnTo>
                  <a:pt x="1624725" y="88900"/>
                </a:lnTo>
                <a:lnTo>
                  <a:pt x="4332294" y="88900"/>
                </a:lnTo>
                <a:lnTo>
                  <a:pt x="4282377" y="76200"/>
                </a:lnTo>
                <a:close/>
              </a:path>
              <a:path w="7592059" h="1854200">
                <a:moveTo>
                  <a:pt x="4081926" y="50800"/>
                </a:moveTo>
                <a:lnTo>
                  <a:pt x="1841188" y="50800"/>
                </a:lnTo>
                <a:lnTo>
                  <a:pt x="1733614" y="76200"/>
                </a:lnTo>
                <a:lnTo>
                  <a:pt x="4232379" y="76200"/>
                </a:lnTo>
                <a:lnTo>
                  <a:pt x="4182302" y="63500"/>
                </a:lnTo>
                <a:lnTo>
                  <a:pt x="4132150" y="63500"/>
                </a:lnTo>
                <a:lnTo>
                  <a:pt x="4081926" y="50800"/>
                </a:lnTo>
                <a:close/>
              </a:path>
              <a:path w="7592059" h="1854200">
                <a:moveTo>
                  <a:pt x="3930848" y="38100"/>
                </a:moveTo>
                <a:lnTo>
                  <a:pt x="1997434" y="38100"/>
                </a:lnTo>
                <a:lnTo>
                  <a:pt x="1946880" y="50800"/>
                </a:lnTo>
                <a:lnTo>
                  <a:pt x="3981272" y="50800"/>
                </a:lnTo>
                <a:lnTo>
                  <a:pt x="3930848" y="38100"/>
                </a:lnTo>
                <a:close/>
              </a:path>
              <a:path w="7592059" h="1854200">
                <a:moveTo>
                  <a:pt x="3779226" y="25400"/>
                </a:moveTo>
                <a:lnTo>
                  <a:pt x="2098700" y="25400"/>
                </a:lnTo>
                <a:lnTo>
                  <a:pt x="2048041" y="38100"/>
                </a:lnTo>
                <a:lnTo>
                  <a:pt x="3829822" y="38100"/>
                </a:lnTo>
                <a:lnTo>
                  <a:pt x="3779226" y="25400"/>
                </a:lnTo>
                <a:close/>
              </a:path>
              <a:path w="7592059" h="1854200">
                <a:moveTo>
                  <a:pt x="3627142" y="12700"/>
                </a:moveTo>
                <a:lnTo>
                  <a:pt x="2301780" y="12700"/>
                </a:lnTo>
                <a:lnTo>
                  <a:pt x="2250949" y="25400"/>
                </a:lnTo>
                <a:lnTo>
                  <a:pt x="3677883" y="25400"/>
                </a:lnTo>
                <a:lnTo>
                  <a:pt x="3627142" y="12700"/>
                </a:lnTo>
                <a:close/>
              </a:path>
              <a:path w="7592059" h="1854200">
                <a:moveTo>
                  <a:pt x="3372860" y="0"/>
                </a:moveTo>
                <a:lnTo>
                  <a:pt x="2505432" y="0"/>
                </a:lnTo>
                <a:lnTo>
                  <a:pt x="2454476" y="12700"/>
                </a:lnTo>
                <a:lnTo>
                  <a:pt x="3423784" y="12700"/>
                </a:lnTo>
                <a:lnTo>
                  <a:pt x="337286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51301"/>
            <a:ext cx="7089140" cy="617855"/>
            <a:chOff x="0" y="251301"/>
            <a:chExt cx="7089140" cy="617855"/>
          </a:xfrm>
        </p:grpSpPr>
        <p:sp>
          <p:nvSpPr>
            <p:cNvPr id="4" name="object 4"/>
            <p:cNvSpPr/>
            <p:nvPr/>
          </p:nvSpPr>
          <p:spPr>
            <a:xfrm>
              <a:off x="0" y="251301"/>
              <a:ext cx="7089140" cy="617855"/>
            </a:xfrm>
            <a:custGeom>
              <a:avLst/>
              <a:gdLst/>
              <a:ahLst/>
              <a:cxnLst/>
              <a:rect l="l" t="t" r="r" b="b"/>
              <a:pathLst>
                <a:path w="7089140" h="617855">
                  <a:moveTo>
                    <a:pt x="7088789" y="0"/>
                  </a:moveTo>
                  <a:lnTo>
                    <a:pt x="0" y="0"/>
                  </a:lnTo>
                  <a:lnTo>
                    <a:pt x="0" y="617782"/>
                  </a:lnTo>
                  <a:lnTo>
                    <a:pt x="7088789" y="617782"/>
                  </a:lnTo>
                  <a:lnTo>
                    <a:pt x="7088789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3959" y="353289"/>
              <a:ext cx="5622027" cy="39540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69127" y="7020203"/>
            <a:ext cx="6362065" cy="1524000"/>
            <a:chOff x="669127" y="7020203"/>
            <a:chExt cx="6362065" cy="1524000"/>
          </a:xfrm>
        </p:grpSpPr>
        <p:sp>
          <p:nvSpPr>
            <p:cNvPr id="7" name="object 7"/>
            <p:cNvSpPr/>
            <p:nvPr/>
          </p:nvSpPr>
          <p:spPr>
            <a:xfrm>
              <a:off x="669127" y="7020203"/>
              <a:ext cx="6362065" cy="1524000"/>
            </a:xfrm>
            <a:custGeom>
              <a:avLst/>
              <a:gdLst/>
              <a:ahLst/>
              <a:cxnLst/>
              <a:rect l="l" t="t" r="r" b="b"/>
              <a:pathLst>
                <a:path w="6362065" h="1524000">
                  <a:moveTo>
                    <a:pt x="1356506" y="1511300"/>
                  </a:moveTo>
                  <a:lnTo>
                    <a:pt x="1007659" y="1511300"/>
                  </a:lnTo>
                  <a:lnTo>
                    <a:pt x="1057402" y="1524000"/>
                  </a:lnTo>
                  <a:lnTo>
                    <a:pt x="1306577" y="1524000"/>
                  </a:lnTo>
                  <a:lnTo>
                    <a:pt x="1356506" y="1511300"/>
                  </a:lnTo>
                  <a:close/>
                </a:path>
                <a:path w="6362065" h="1524000">
                  <a:moveTo>
                    <a:pt x="5463571" y="1511300"/>
                  </a:moveTo>
                  <a:lnTo>
                    <a:pt x="4530212" y="1511300"/>
                  </a:lnTo>
                  <a:lnTo>
                    <a:pt x="4582993" y="1524000"/>
                  </a:lnTo>
                  <a:lnTo>
                    <a:pt x="5411418" y="1524000"/>
                  </a:lnTo>
                  <a:lnTo>
                    <a:pt x="5463571" y="1511300"/>
                  </a:lnTo>
                  <a:close/>
                </a:path>
                <a:path w="6362065" h="1524000">
                  <a:moveTo>
                    <a:pt x="1556540" y="1498600"/>
                  </a:moveTo>
                  <a:lnTo>
                    <a:pt x="858614" y="1498600"/>
                  </a:lnTo>
                  <a:lnTo>
                    <a:pt x="908266" y="1511300"/>
                  </a:lnTo>
                  <a:lnTo>
                    <a:pt x="1506483" y="1511300"/>
                  </a:lnTo>
                  <a:lnTo>
                    <a:pt x="1556540" y="1498600"/>
                  </a:lnTo>
                  <a:close/>
                </a:path>
                <a:path w="6362065" h="1524000">
                  <a:moveTo>
                    <a:pt x="5617782" y="1498600"/>
                  </a:moveTo>
                  <a:lnTo>
                    <a:pt x="4373769" y="1498600"/>
                  </a:lnTo>
                  <a:lnTo>
                    <a:pt x="4425627" y="1511300"/>
                  </a:lnTo>
                  <a:lnTo>
                    <a:pt x="5566924" y="1511300"/>
                  </a:lnTo>
                  <a:lnTo>
                    <a:pt x="5617782" y="1498600"/>
                  </a:lnTo>
                  <a:close/>
                </a:path>
                <a:path w="6362065" h="1524000">
                  <a:moveTo>
                    <a:pt x="4053689" y="127000"/>
                  </a:moveTo>
                  <a:lnTo>
                    <a:pt x="1031317" y="127000"/>
                  </a:lnTo>
                  <a:lnTo>
                    <a:pt x="765949" y="190500"/>
                  </a:lnTo>
                  <a:lnTo>
                    <a:pt x="715182" y="215900"/>
                  </a:lnTo>
                  <a:lnTo>
                    <a:pt x="569344" y="254000"/>
                  </a:lnTo>
                  <a:lnTo>
                    <a:pt x="523229" y="279400"/>
                  </a:lnTo>
                  <a:lnTo>
                    <a:pt x="478533" y="292100"/>
                  </a:lnTo>
                  <a:lnTo>
                    <a:pt x="435360" y="317500"/>
                  </a:lnTo>
                  <a:lnTo>
                    <a:pt x="393813" y="330200"/>
                  </a:lnTo>
                  <a:lnTo>
                    <a:pt x="353995" y="355600"/>
                  </a:lnTo>
                  <a:lnTo>
                    <a:pt x="316008" y="368300"/>
                  </a:lnTo>
                  <a:lnTo>
                    <a:pt x="279954" y="393700"/>
                  </a:lnTo>
                  <a:lnTo>
                    <a:pt x="245938" y="419100"/>
                  </a:lnTo>
                  <a:lnTo>
                    <a:pt x="214062" y="444500"/>
                  </a:lnTo>
                  <a:lnTo>
                    <a:pt x="184428" y="457200"/>
                  </a:lnTo>
                  <a:lnTo>
                    <a:pt x="132299" y="508000"/>
                  </a:lnTo>
                  <a:lnTo>
                    <a:pt x="90375" y="558800"/>
                  </a:lnTo>
                  <a:lnTo>
                    <a:pt x="73497" y="596900"/>
                  </a:lnTo>
                  <a:lnTo>
                    <a:pt x="46709" y="622300"/>
                  </a:lnTo>
                  <a:lnTo>
                    <a:pt x="12351" y="685800"/>
                  </a:lnTo>
                  <a:lnTo>
                    <a:pt x="1265" y="762000"/>
                  </a:lnTo>
                  <a:lnTo>
                    <a:pt x="0" y="825500"/>
                  </a:lnTo>
                  <a:lnTo>
                    <a:pt x="2461" y="876300"/>
                  </a:lnTo>
                  <a:lnTo>
                    <a:pt x="9378" y="927100"/>
                  </a:lnTo>
                  <a:lnTo>
                    <a:pt x="21477" y="977900"/>
                  </a:lnTo>
                  <a:lnTo>
                    <a:pt x="32462" y="1016000"/>
                  </a:lnTo>
                  <a:lnTo>
                    <a:pt x="46694" y="1054100"/>
                  </a:lnTo>
                  <a:lnTo>
                    <a:pt x="64188" y="1079500"/>
                  </a:lnTo>
                  <a:lnTo>
                    <a:pt x="84960" y="1117600"/>
                  </a:lnTo>
                  <a:lnTo>
                    <a:pt x="109025" y="1155700"/>
                  </a:lnTo>
                  <a:lnTo>
                    <a:pt x="136399" y="1181100"/>
                  </a:lnTo>
                  <a:lnTo>
                    <a:pt x="167097" y="1219200"/>
                  </a:lnTo>
                  <a:lnTo>
                    <a:pt x="201135" y="1244600"/>
                  </a:lnTo>
                  <a:lnTo>
                    <a:pt x="238528" y="1282700"/>
                  </a:lnTo>
                  <a:lnTo>
                    <a:pt x="279291" y="1308100"/>
                  </a:lnTo>
                  <a:lnTo>
                    <a:pt x="323441" y="1333500"/>
                  </a:lnTo>
                  <a:lnTo>
                    <a:pt x="370991" y="1358900"/>
                  </a:lnTo>
                  <a:lnTo>
                    <a:pt x="421959" y="1384300"/>
                  </a:lnTo>
                  <a:lnTo>
                    <a:pt x="476358" y="1409700"/>
                  </a:lnTo>
                  <a:lnTo>
                    <a:pt x="534206" y="1435100"/>
                  </a:lnTo>
                  <a:lnTo>
                    <a:pt x="595517" y="1447800"/>
                  </a:lnTo>
                  <a:lnTo>
                    <a:pt x="660306" y="1460500"/>
                  </a:lnTo>
                  <a:lnTo>
                    <a:pt x="808993" y="1498600"/>
                  </a:lnTo>
                  <a:lnTo>
                    <a:pt x="1606629" y="1498600"/>
                  </a:lnTo>
                  <a:lnTo>
                    <a:pt x="1656751" y="1485900"/>
                  </a:lnTo>
                  <a:lnTo>
                    <a:pt x="1706906" y="1485900"/>
                  </a:lnTo>
                  <a:lnTo>
                    <a:pt x="1757093" y="1473200"/>
                  </a:lnTo>
                  <a:lnTo>
                    <a:pt x="1807314" y="1473200"/>
                  </a:lnTo>
                  <a:lnTo>
                    <a:pt x="1905991" y="1460500"/>
                  </a:lnTo>
                  <a:lnTo>
                    <a:pt x="2003034" y="1435100"/>
                  </a:lnTo>
                  <a:lnTo>
                    <a:pt x="2051707" y="1435100"/>
                  </a:lnTo>
                  <a:lnTo>
                    <a:pt x="2100516" y="1422400"/>
                  </a:lnTo>
                  <a:lnTo>
                    <a:pt x="2198649" y="1422400"/>
                  </a:lnTo>
                  <a:lnTo>
                    <a:pt x="2248026" y="1409700"/>
                  </a:lnTo>
                  <a:lnTo>
                    <a:pt x="2297645" y="1409700"/>
                  </a:lnTo>
                  <a:lnTo>
                    <a:pt x="2347532" y="1397000"/>
                  </a:lnTo>
                  <a:lnTo>
                    <a:pt x="2500596" y="1397000"/>
                  </a:lnTo>
                  <a:lnTo>
                    <a:pt x="2548891" y="1384300"/>
                  </a:lnTo>
                  <a:lnTo>
                    <a:pt x="2693903" y="1384300"/>
                  </a:lnTo>
                  <a:lnTo>
                    <a:pt x="2792814" y="1371600"/>
                  </a:lnTo>
                  <a:lnTo>
                    <a:pt x="3147817" y="1371600"/>
                  </a:lnTo>
                  <a:lnTo>
                    <a:pt x="3198647" y="1358900"/>
                  </a:lnTo>
                  <a:lnTo>
                    <a:pt x="6134498" y="1358900"/>
                  </a:lnTo>
                  <a:lnTo>
                    <a:pt x="6175371" y="1333500"/>
                  </a:lnTo>
                  <a:lnTo>
                    <a:pt x="6213015" y="1308100"/>
                  </a:lnTo>
                  <a:lnTo>
                    <a:pt x="6247215" y="1282700"/>
                  </a:lnTo>
                  <a:lnTo>
                    <a:pt x="6289978" y="1244600"/>
                  </a:lnTo>
                  <a:lnTo>
                    <a:pt x="6321819" y="1193800"/>
                  </a:lnTo>
                  <a:lnTo>
                    <a:pt x="6343744" y="1155700"/>
                  </a:lnTo>
                  <a:lnTo>
                    <a:pt x="6356761" y="1104900"/>
                  </a:lnTo>
                  <a:lnTo>
                    <a:pt x="6361875" y="1066800"/>
                  </a:lnTo>
                  <a:lnTo>
                    <a:pt x="6360094" y="1016000"/>
                  </a:lnTo>
                  <a:lnTo>
                    <a:pt x="6352424" y="965200"/>
                  </a:lnTo>
                  <a:lnTo>
                    <a:pt x="6339871" y="927100"/>
                  </a:lnTo>
                  <a:lnTo>
                    <a:pt x="6326639" y="889000"/>
                  </a:lnTo>
                  <a:lnTo>
                    <a:pt x="6309097" y="850900"/>
                  </a:lnTo>
                  <a:lnTo>
                    <a:pt x="6287436" y="825500"/>
                  </a:lnTo>
                  <a:lnTo>
                    <a:pt x="6261847" y="787400"/>
                  </a:lnTo>
                  <a:lnTo>
                    <a:pt x="6232520" y="762000"/>
                  </a:lnTo>
                  <a:lnTo>
                    <a:pt x="1100691" y="762000"/>
                  </a:lnTo>
                  <a:lnTo>
                    <a:pt x="1101277" y="749300"/>
                  </a:lnTo>
                  <a:lnTo>
                    <a:pt x="6216083" y="749300"/>
                  </a:lnTo>
                  <a:lnTo>
                    <a:pt x="6199647" y="736600"/>
                  </a:lnTo>
                  <a:lnTo>
                    <a:pt x="6163416" y="698500"/>
                  </a:lnTo>
                  <a:lnTo>
                    <a:pt x="6124020" y="673100"/>
                  </a:lnTo>
                  <a:lnTo>
                    <a:pt x="6081648" y="647700"/>
                  </a:lnTo>
                  <a:lnTo>
                    <a:pt x="6036491" y="622300"/>
                  </a:lnTo>
                  <a:lnTo>
                    <a:pt x="5988740" y="596900"/>
                  </a:lnTo>
                  <a:lnTo>
                    <a:pt x="5938584" y="571500"/>
                  </a:lnTo>
                  <a:lnTo>
                    <a:pt x="5886215" y="546100"/>
                  </a:lnTo>
                  <a:lnTo>
                    <a:pt x="5831824" y="533400"/>
                  </a:lnTo>
                  <a:lnTo>
                    <a:pt x="5775599" y="508000"/>
                  </a:lnTo>
                  <a:lnTo>
                    <a:pt x="5717733" y="482600"/>
                  </a:lnTo>
                  <a:lnTo>
                    <a:pt x="5658416" y="469900"/>
                  </a:lnTo>
                  <a:lnTo>
                    <a:pt x="5276929" y="368300"/>
                  </a:lnTo>
                  <a:lnTo>
                    <a:pt x="5227979" y="368300"/>
                  </a:lnTo>
                  <a:lnTo>
                    <a:pt x="4981175" y="304800"/>
                  </a:lnTo>
                  <a:lnTo>
                    <a:pt x="4931617" y="304800"/>
                  </a:lnTo>
                  <a:lnTo>
                    <a:pt x="4832552" y="279400"/>
                  </a:lnTo>
                  <a:lnTo>
                    <a:pt x="4684540" y="254000"/>
                  </a:lnTo>
                  <a:lnTo>
                    <a:pt x="4540641" y="215900"/>
                  </a:lnTo>
                  <a:lnTo>
                    <a:pt x="4492465" y="215900"/>
                  </a:lnTo>
                  <a:lnTo>
                    <a:pt x="4347272" y="177800"/>
                  </a:lnTo>
                  <a:lnTo>
                    <a:pt x="4298646" y="177800"/>
                  </a:lnTo>
                  <a:lnTo>
                    <a:pt x="4201035" y="152400"/>
                  </a:lnTo>
                  <a:lnTo>
                    <a:pt x="4152046" y="152400"/>
                  </a:lnTo>
                  <a:lnTo>
                    <a:pt x="4053689" y="127000"/>
                  </a:lnTo>
                  <a:close/>
                </a:path>
                <a:path w="6362065" h="1524000">
                  <a:moveTo>
                    <a:pt x="6134498" y="1358900"/>
                  </a:moveTo>
                  <a:lnTo>
                    <a:pt x="3198647" y="1358900"/>
                  </a:lnTo>
                  <a:lnTo>
                    <a:pt x="3249494" y="1371600"/>
                  </a:lnTo>
                  <a:lnTo>
                    <a:pt x="3391249" y="1371600"/>
                  </a:lnTo>
                  <a:lnTo>
                    <a:pt x="3446960" y="1384300"/>
                  </a:lnTo>
                  <a:lnTo>
                    <a:pt x="3502218" y="1384300"/>
                  </a:lnTo>
                  <a:lnTo>
                    <a:pt x="3611672" y="1409700"/>
                  </a:lnTo>
                  <a:lnTo>
                    <a:pt x="3662482" y="1409700"/>
                  </a:lnTo>
                  <a:lnTo>
                    <a:pt x="3763784" y="1435100"/>
                  </a:lnTo>
                  <a:lnTo>
                    <a:pt x="3814329" y="1435100"/>
                  </a:lnTo>
                  <a:lnTo>
                    <a:pt x="3864838" y="1447800"/>
                  </a:lnTo>
                  <a:lnTo>
                    <a:pt x="3915338" y="1447800"/>
                  </a:lnTo>
                  <a:lnTo>
                    <a:pt x="3965854" y="1460500"/>
                  </a:lnTo>
                  <a:lnTo>
                    <a:pt x="4016414" y="1460500"/>
                  </a:lnTo>
                  <a:lnTo>
                    <a:pt x="4067044" y="1473200"/>
                  </a:lnTo>
                  <a:lnTo>
                    <a:pt x="4117770" y="1473200"/>
                  </a:lnTo>
                  <a:lnTo>
                    <a:pt x="4168619" y="1485900"/>
                  </a:lnTo>
                  <a:lnTo>
                    <a:pt x="4219617" y="1485900"/>
                  </a:lnTo>
                  <a:lnTo>
                    <a:pt x="4270790" y="1498600"/>
                  </a:lnTo>
                  <a:lnTo>
                    <a:pt x="5667868" y="1498600"/>
                  </a:lnTo>
                  <a:lnTo>
                    <a:pt x="5717011" y="1485900"/>
                  </a:lnTo>
                  <a:lnTo>
                    <a:pt x="5889205" y="1447800"/>
                  </a:lnTo>
                  <a:lnTo>
                    <a:pt x="5994649" y="1422400"/>
                  </a:lnTo>
                  <a:lnTo>
                    <a:pt x="6043923" y="1397000"/>
                  </a:lnTo>
                  <a:lnTo>
                    <a:pt x="6090610" y="1384300"/>
                  </a:lnTo>
                  <a:lnTo>
                    <a:pt x="6134498" y="1358900"/>
                  </a:lnTo>
                  <a:close/>
                </a:path>
                <a:path w="6362065" h="1524000">
                  <a:moveTo>
                    <a:pt x="6216083" y="749300"/>
                  </a:moveTo>
                  <a:lnTo>
                    <a:pt x="1104429" y="749300"/>
                  </a:lnTo>
                  <a:lnTo>
                    <a:pt x="1104649" y="762000"/>
                  </a:lnTo>
                  <a:lnTo>
                    <a:pt x="6232520" y="762000"/>
                  </a:lnTo>
                  <a:lnTo>
                    <a:pt x="6216083" y="749300"/>
                  </a:lnTo>
                  <a:close/>
                </a:path>
                <a:path w="6362065" h="1524000">
                  <a:moveTo>
                    <a:pt x="3705873" y="76200"/>
                  </a:moveTo>
                  <a:lnTo>
                    <a:pt x="1306478" y="76200"/>
                  </a:lnTo>
                  <a:lnTo>
                    <a:pt x="1085977" y="127000"/>
                  </a:lnTo>
                  <a:lnTo>
                    <a:pt x="4004316" y="127000"/>
                  </a:lnTo>
                  <a:lnTo>
                    <a:pt x="3954811" y="114300"/>
                  </a:lnTo>
                  <a:lnTo>
                    <a:pt x="3905171" y="114300"/>
                  </a:lnTo>
                  <a:lnTo>
                    <a:pt x="3855393" y="101600"/>
                  </a:lnTo>
                  <a:lnTo>
                    <a:pt x="3805476" y="101600"/>
                  </a:lnTo>
                  <a:lnTo>
                    <a:pt x="3705873" y="76200"/>
                  </a:lnTo>
                  <a:close/>
                </a:path>
                <a:path w="6362065" h="1524000">
                  <a:moveTo>
                    <a:pt x="3556621" y="63500"/>
                  </a:moveTo>
                  <a:lnTo>
                    <a:pt x="1416406" y="63500"/>
                  </a:lnTo>
                  <a:lnTo>
                    <a:pt x="1361555" y="76200"/>
                  </a:lnTo>
                  <a:lnTo>
                    <a:pt x="3606471" y="76200"/>
                  </a:lnTo>
                  <a:lnTo>
                    <a:pt x="3556621" y="63500"/>
                  </a:lnTo>
                  <a:close/>
                </a:path>
                <a:path w="6362065" h="1524000">
                  <a:moveTo>
                    <a:pt x="3456642" y="50800"/>
                  </a:moveTo>
                  <a:lnTo>
                    <a:pt x="1525021" y="50800"/>
                  </a:lnTo>
                  <a:lnTo>
                    <a:pt x="1470929" y="63500"/>
                  </a:lnTo>
                  <a:lnTo>
                    <a:pt x="3506676" y="63500"/>
                  </a:lnTo>
                  <a:lnTo>
                    <a:pt x="3456642" y="50800"/>
                  </a:lnTo>
                  <a:close/>
                </a:path>
                <a:path w="6362065" h="1524000">
                  <a:moveTo>
                    <a:pt x="3356322" y="38100"/>
                  </a:moveTo>
                  <a:lnTo>
                    <a:pt x="1631502" y="38100"/>
                  </a:lnTo>
                  <a:lnTo>
                    <a:pt x="1578580" y="50800"/>
                  </a:lnTo>
                  <a:lnTo>
                    <a:pt x="3406523" y="50800"/>
                  </a:lnTo>
                  <a:lnTo>
                    <a:pt x="3356322" y="38100"/>
                  </a:lnTo>
                  <a:close/>
                </a:path>
                <a:path w="6362065" h="1524000">
                  <a:moveTo>
                    <a:pt x="3205276" y="25400"/>
                  </a:moveTo>
                  <a:lnTo>
                    <a:pt x="1782993" y="25400"/>
                  </a:lnTo>
                  <a:lnTo>
                    <a:pt x="1732436" y="38100"/>
                  </a:lnTo>
                  <a:lnTo>
                    <a:pt x="3255694" y="38100"/>
                  </a:lnTo>
                  <a:lnTo>
                    <a:pt x="3205276" y="25400"/>
                  </a:lnTo>
                  <a:close/>
                </a:path>
                <a:path w="6362065" h="1524000">
                  <a:moveTo>
                    <a:pt x="3003001" y="12700"/>
                  </a:moveTo>
                  <a:lnTo>
                    <a:pt x="1934976" y="12700"/>
                  </a:lnTo>
                  <a:lnTo>
                    <a:pt x="1884267" y="25400"/>
                  </a:lnTo>
                  <a:lnTo>
                    <a:pt x="3053651" y="25400"/>
                  </a:lnTo>
                  <a:lnTo>
                    <a:pt x="3003001" y="12700"/>
                  </a:lnTo>
                  <a:close/>
                </a:path>
                <a:path w="6362065" h="1524000">
                  <a:moveTo>
                    <a:pt x="2749127" y="0"/>
                  </a:moveTo>
                  <a:lnTo>
                    <a:pt x="2189063" y="0"/>
                  </a:lnTo>
                  <a:lnTo>
                    <a:pt x="2138187" y="12700"/>
                  </a:lnTo>
                  <a:lnTo>
                    <a:pt x="2799971" y="12700"/>
                  </a:lnTo>
                  <a:lnTo>
                    <a:pt x="274912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1539" y="7502612"/>
              <a:ext cx="226223" cy="2125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5436" y="7552719"/>
              <a:ext cx="139985" cy="1642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7949" y="7552721"/>
              <a:ext cx="166717" cy="22135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1686" y="7552719"/>
              <a:ext cx="139985" cy="1642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39022" y="7489859"/>
              <a:ext cx="218440" cy="284480"/>
            </a:xfrm>
            <a:custGeom>
              <a:avLst/>
              <a:gdLst/>
              <a:ahLst/>
              <a:cxnLst/>
              <a:rect l="l" t="t" r="r" b="b"/>
              <a:pathLst>
                <a:path w="218439" h="284479">
                  <a:moveTo>
                    <a:pt x="123273" y="0"/>
                  </a:moveTo>
                  <a:lnTo>
                    <a:pt x="94730" y="0"/>
                  </a:lnTo>
                  <a:lnTo>
                    <a:pt x="94730" y="62856"/>
                  </a:lnTo>
                  <a:lnTo>
                    <a:pt x="73226" y="65240"/>
                  </a:lnTo>
                  <a:lnTo>
                    <a:pt x="24585" y="86238"/>
                  </a:lnTo>
                  <a:lnTo>
                    <a:pt x="1535" y="126890"/>
                  </a:lnTo>
                  <a:lnTo>
                    <a:pt x="0" y="144540"/>
                  </a:lnTo>
                  <a:lnTo>
                    <a:pt x="1545" y="162349"/>
                  </a:lnTo>
                  <a:lnTo>
                    <a:pt x="24742" y="203606"/>
                  </a:lnTo>
                  <a:lnTo>
                    <a:pt x="73387" y="225035"/>
                  </a:lnTo>
                  <a:lnTo>
                    <a:pt x="94730" y="227438"/>
                  </a:lnTo>
                  <a:lnTo>
                    <a:pt x="94730" y="284221"/>
                  </a:lnTo>
                  <a:lnTo>
                    <a:pt x="123273" y="284221"/>
                  </a:lnTo>
                  <a:lnTo>
                    <a:pt x="123273" y="227438"/>
                  </a:lnTo>
                  <a:lnTo>
                    <a:pt x="144626" y="225026"/>
                  </a:lnTo>
                  <a:lnTo>
                    <a:pt x="163434" y="220226"/>
                  </a:lnTo>
                  <a:lnTo>
                    <a:pt x="179698" y="213034"/>
                  </a:lnTo>
                  <a:lnTo>
                    <a:pt x="193418" y="203449"/>
                  </a:lnTo>
                  <a:lnTo>
                    <a:pt x="194833" y="201920"/>
                  </a:lnTo>
                  <a:lnTo>
                    <a:pt x="123273" y="201920"/>
                  </a:lnTo>
                  <a:lnTo>
                    <a:pt x="123273" y="201627"/>
                  </a:lnTo>
                  <a:lnTo>
                    <a:pt x="94730" y="201627"/>
                  </a:lnTo>
                  <a:lnTo>
                    <a:pt x="79347" y="199783"/>
                  </a:lnTo>
                  <a:lnTo>
                    <a:pt x="38148" y="176932"/>
                  </a:lnTo>
                  <a:lnTo>
                    <a:pt x="28836" y="144540"/>
                  </a:lnTo>
                  <a:lnTo>
                    <a:pt x="29861" y="132624"/>
                  </a:lnTo>
                  <a:lnTo>
                    <a:pt x="54477" y="98683"/>
                  </a:lnTo>
                  <a:lnTo>
                    <a:pt x="94730" y="88667"/>
                  </a:lnTo>
                  <a:lnTo>
                    <a:pt x="195570" y="88667"/>
                  </a:lnTo>
                  <a:lnTo>
                    <a:pt x="193418" y="86384"/>
                  </a:lnTo>
                  <a:lnTo>
                    <a:pt x="179698" y="77004"/>
                  </a:lnTo>
                  <a:lnTo>
                    <a:pt x="163434" y="69955"/>
                  </a:lnTo>
                  <a:lnTo>
                    <a:pt x="144540" y="65230"/>
                  </a:lnTo>
                  <a:lnTo>
                    <a:pt x="123273" y="62856"/>
                  </a:lnTo>
                  <a:lnTo>
                    <a:pt x="123273" y="0"/>
                  </a:lnTo>
                  <a:close/>
                </a:path>
                <a:path w="218439" h="284479">
                  <a:moveTo>
                    <a:pt x="195570" y="88667"/>
                  </a:moveTo>
                  <a:lnTo>
                    <a:pt x="123273" y="88667"/>
                  </a:lnTo>
                  <a:lnTo>
                    <a:pt x="138704" y="90491"/>
                  </a:lnTo>
                  <a:lnTo>
                    <a:pt x="152046" y="93792"/>
                  </a:lnTo>
                  <a:lnTo>
                    <a:pt x="185294" y="121878"/>
                  </a:lnTo>
                  <a:lnTo>
                    <a:pt x="189470" y="144540"/>
                  </a:lnTo>
                  <a:lnTo>
                    <a:pt x="185333" y="167710"/>
                  </a:lnTo>
                  <a:lnTo>
                    <a:pt x="172922" y="184998"/>
                  </a:lnTo>
                  <a:lnTo>
                    <a:pt x="152236" y="196401"/>
                  </a:lnTo>
                  <a:lnTo>
                    <a:pt x="123273" y="201920"/>
                  </a:lnTo>
                  <a:lnTo>
                    <a:pt x="194833" y="201920"/>
                  </a:lnTo>
                  <a:lnTo>
                    <a:pt x="204310" y="191681"/>
                  </a:lnTo>
                  <a:lnTo>
                    <a:pt x="212091" y="177940"/>
                  </a:lnTo>
                  <a:lnTo>
                    <a:pt x="216761" y="162227"/>
                  </a:lnTo>
                  <a:lnTo>
                    <a:pt x="218317" y="144540"/>
                  </a:lnTo>
                  <a:lnTo>
                    <a:pt x="216761" y="127016"/>
                  </a:lnTo>
                  <a:lnTo>
                    <a:pt x="212091" y="111480"/>
                  </a:lnTo>
                  <a:lnTo>
                    <a:pt x="204310" y="97936"/>
                  </a:lnTo>
                  <a:lnTo>
                    <a:pt x="195570" y="88667"/>
                  </a:lnTo>
                  <a:close/>
                </a:path>
                <a:path w="218439" h="284479">
                  <a:moveTo>
                    <a:pt x="123273" y="88667"/>
                  </a:moveTo>
                  <a:lnTo>
                    <a:pt x="94730" y="88667"/>
                  </a:lnTo>
                  <a:lnTo>
                    <a:pt x="94730" y="201627"/>
                  </a:lnTo>
                  <a:lnTo>
                    <a:pt x="123273" y="201627"/>
                  </a:lnTo>
                  <a:lnTo>
                    <a:pt x="123273" y="88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3754" y="7552721"/>
              <a:ext cx="167314" cy="1642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493276" y="7553788"/>
              <a:ext cx="460375" cy="199390"/>
            </a:xfrm>
            <a:custGeom>
              <a:avLst/>
              <a:gdLst/>
              <a:ahLst/>
              <a:cxnLst/>
              <a:rect l="l" t="t" r="r" b="b"/>
              <a:pathLst>
                <a:path w="460375" h="199390">
                  <a:moveTo>
                    <a:pt x="149999" y="444"/>
                  </a:moveTo>
                  <a:lnTo>
                    <a:pt x="120853" y="444"/>
                  </a:lnTo>
                  <a:lnTo>
                    <a:pt x="120853" y="69024"/>
                  </a:lnTo>
                  <a:lnTo>
                    <a:pt x="29146" y="69024"/>
                  </a:lnTo>
                  <a:lnTo>
                    <a:pt x="29146" y="444"/>
                  </a:lnTo>
                  <a:lnTo>
                    <a:pt x="0" y="444"/>
                  </a:lnTo>
                  <a:lnTo>
                    <a:pt x="0" y="69024"/>
                  </a:lnTo>
                  <a:lnTo>
                    <a:pt x="0" y="94424"/>
                  </a:lnTo>
                  <a:lnTo>
                    <a:pt x="0" y="161734"/>
                  </a:lnTo>
                  <a:lnTo>
                    <a:pt x="29146" y="161734"/>
                  </a:lnTo>
                  <a:lnTo>
                    <a:pt x="29146" y="94424"/>
                  </a:lnTo>
                  <a:lnTo>
                    <a:pt x="120853" y="94424"/>
                  </a:lnTo>
                  <a:lnTo>
                    <a:pt x="120853" y="161734"/>
                  </a:lnTo>
                  <a:lnTo>
                    <a:pt x="149999" y="161734"/>
                  </a:lnTo>
                  <a:lnTo>
                    <a:pt x="149999" y="94424"/>
                  </a:lnTo>
                  <a:lnTo>
                    <a:pt x="149999" y="69024"/>
                  </a:lnTo>
                  <a:lnTo>
                    <a:pt x="149999" y="444"/>
                  </a:lnTo>
                  <a:close/>
                </a:path>
                <a:path w="460375" h="199390">
                  <a:moveTo>
                    <a:pt x="460336" y="135890"/>
                  </a:moveTo>
                  <a:lnTo>
                    <a:pt x="434822" y="135890"/>
                  </a:lnTo>
                  <a:lnTo>
                    <a:pt x="434822" y="0"/>
                  </a:lnTo>
                  <a:lnTo>
                    <a:pt x="405676" y="0"/>
                  </a:lnTo>
                  <a:lnTo>
                    <a:pt x="405676" y="135890"/>
                  </a:lnTo>
                  <a:lnTo>
                    <a:pt x="317614" y="135890"/>
                  </a:lnTo>
                  <a:lnTo>
                    <a:pt x="317614" y="0"/>
                  </a:lnTo>
                  <a:lnTo>
                    <a:pt x="288467" y="0"/>
                  </a:lnTo>
                  <a:lnTo>
                    <a:pt x="288467" y="135890"/>
                  </a:lnTo>
                  <a:lnTo>
                    <a:pt x="288467" y="161290"/>
                  </a:lnTo>
                  <a:lnTo>
                    <a:pt x="432701" y="161290"/>
                  </a:lnTo>
                  <a:lnTo>
                    <a:pt x="432701" y="199390"/>
                  </a:lnTo>
                  <a:lnTo>
                    <a:pt x="460336" y="199390"/>
                  </a:lnTo>
                  <a:lnTo>
                    <a:pt x="460336" y="161290"/>
                  </a:lnTo>
                  <a:lnTo>
                    <a:pt x="460336" y="1358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6387" y="7552722"/>
              <a:ext cx="160330" cy="16426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181959" y="7554232"/>
              <a:ext cx="356870" cy="161290"/>
            </a:xfrm>
            <a:custGeom>
              <a:avLst/>
              <a:gdLst/>
              <a:ahLst/>
              <a:cxnLst/>
              <a:rect l="l" t="t" r="r" b="b"/>
              <a:pathLst>
                <a:path w="356870" h="161290">
                  <a:moveTo>
                    <a:pt x="149999" y="0"/>
                  </a:moveTo>
                  <a:lnTo>
                    <a:pt x="120853" y="0"/>
                  </a:lnTo>
                  <a:lnTo>
                    <a:pt x="120853" y="68580"/>
                  </a:lnTo>
                  <a:lnTo>
                    <a:pt x="29146" y="68580"/>
                  </a:lnTo>
                  <a:lnTo>
                    <a:pt x="29146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93980"/>
                  </a:lnTo>
                  <a:lnTo>
                    <a:pt x="0" y="161290"/>
                  </a:lnTo>
                  <a:lnTo>
                    <a:pt x="29146" y="161290"/>
                  </a:lnTo>
                  <a:lnTo>
                    <a:pt x="29146" y="93980"/>
                  </a:lnTo>
                  <a:lnTo>
                    <a:pt x="120853" y="93980"/>
                  </a:lnTo>
                  <a:lnTo>
                    <a:pt x="120853" y="161290"/>
                  </a:lnTo>
                  <a:lnTo>
                    <a:pt x="149999" y="161290"/>
                  </a:lnTo>
                  <a:lnTo>
                    <a:pt x="149999" y="93980"/>
                  </a:lnTo>
                  <a:lnTo>
                    <a:pt x="149999" y="68580"/>
                  </a:lnTo>
                  <a:lnTo>
                    <a:pt x="149999" y="0"/>
                  </a:lnTo>
                  <a:close/>
                </a:path>
                <a:path w="356870" h="161290">
                  <a:moveTo>
                    <a:pt x="356793" y="0"/>
                  </a:moveTo>
                  <a:lnTo>
                    <a:pt x="327647" y="0"/>
                  </a:lnTo>
                  <a:lnTo>
                    <a:pt x="327647" y="68580"/>
                  </a:lnTo>
                  <a:lnTo>
                    <a:pt x="235940" y="68580"/>
                  </a:lnTo>
                  <a:lnTo>
                    <a:pt x="235940" y="0"/>
                  </a:lnTo>
                  <a:lnTo>
                    <a:pt x="206781" y="0"/>
                  </a:lnTo>
                  <a:lnTo>
                    <a:pt x="206781" y="68580"/>
                  </a:lnTo>
                  <a:lnTo>
                    <a:pt x="206781" y="93980"/>
                  </a:lnTo>
                  <a:lnTo>
                    <a:pt x="206781" y="161290"/>
                  </a:lnTo>
                  <a:lnTo>
                    <a:pt x="235940" y="161290"/>
                  </a:lnTo>
                  <a:lnTo>
                    <a:pt x="235940" y="93980"/>
                  </a:lnTo>
                  <a:lnTo>
                    <a:pt x="327647" y="93980"/>
                  </a:lnTo>
                  <a:lnTo>
                    <a:pt x="327647" y="161290"/>
                  </a:lnTo>
                  <a:lnTo>
                    <a:pt x="356793" y="161290"/>
                  </a:lnTo>
                  <a:lnTo>
                    <a:pt x="356793" y="93980"/>
                  </a:lnTo>
                  <a:lnTo>
                    <a:pt x="356793" y="68580"/>
                  </a:lnTo>
                  <a:lnTo>
                    <a:pt x="3567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0661" y="7552721"/>
              <a:ext cx="167314" cy="1642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75302" y="7552717"/>
              <a:ext cx="474314" cy="16427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4867" y="7491372"/>
              <a:ext cx="154257" cy="2237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67539" y="7552106"/>
              <a:ext cx="1323619" cy="22197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33367" y="7552721"/>
              <a:ext cx="293630" cy="1642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1798" y="7887596"/>
              <a:ext cx="1085563" cy="2948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77278" y="7962597"/>
              <a:ext cx="249908" cy="16093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47639" y="7960470"/>
              <a:ext cx="140592" cy="1651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59374" y="7962597"/>
              <a:ext cx="154257" cy="16093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032556" y="7962601"/>
              <a:ext cx="150495" cy="161290"/>
            </a:xfrm>
            <a:custGeom>
              <a:avLst/>
              <a:gdLst/>
              <a:ahLst/>
              <a:cxnLst/>
              <a:rect l="l" t="t" r="r" b="b"/>
              <a:pathLst>
                <a:path w="150494" h="161290">
                  <a:moveTo>
                    <a:pt x="150012" y="0"/>
                  </a:moveTo>
                  <a:lnTo>
                    <a:pt x="120853" y="0"/>
                  </a:lnTo>
                  <a:lnTo>
                    <a:pt x="120853" y="68580"/>
                  </a:lnTo>
                  <a:lnTo>
                    <a:pt x="29146" y="68580"/>
                  </a:lnTo>
                  <a:lnTo>
                    <a:pt x="29146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93980"/>
                  </a:lnTo>
                  <a:lnTo>
                    <a:pt x="0" y="161290"/>
                  </a:lnTo>
                  <a:lnTo>
                    <a:pt x="29146" y="161290"/>
                  </a:lnTo>
                  <a:lnTo>
                    <a:pt x="29146" y="93980"/>
                  </a:lnTo>
                  <a:lnTo>
                    <a:pt x="120853" y="93980"/>
                  </a:lnTo>
                  <a:lnTo>
                    <a:pt x="120853" y="161290"/>
                  </a:lnTo>
                  <a:lnTo>
                    <a:pt x="150012" y="161290"/>
                  </a:lnTo>
                  <a:lnTo>
                    <a:pt x="150012" y="93980"/>
                  </a:lnTo>
                  <a:lnTo>
                    <a:pt x="150012" y="68580"/>
                  </a:lnTo>
                  <a:lnTo>
                    <a:pt x="1500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9353" y="7962597"/>
              <a:ext cx="154257" cy="16093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17494" y="7984769"/>
              <a:ext cx="128750" cy="11628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689655" y="7910988"/>
              <a:ext cx="183515" cy="212090"/>
            </a:xfrm>
            <a:custGeom>
              <a:avLst/>
              <a:gdLst/>
              <a:ahLst/>
              <a:cxnLst/>
              <a:rect l="l" t="t" r="r" b="b"/>
              <a:pathLst>
                <a:path w="183514" h="212090">
                  <a:moveTo>
                    <a:pt x="183108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212090"/>
                  </a:lnTo>
                  <a:lnTo>
                    <a:pt x="30060" y="212090"/>
                  </a:lnTo>
                  <a:lnTo>
                    <a:pt x="30060" y="26670"/>
                  </a:lnTo>
                  <a:lnTo>
                    <a:pt x="153352" y="26670"/>
                  </a:lnTo>
                  <a:lnTo>
                    <a:pt x="153352" y="212090"/>
                  </a:lnTo>
                  <a:lnTo>
                    <a:pt x="183108" y="212090"/>
                  </a:lnTo>
                  <a:lnTo>
                    <a:pt x="183108" y="26670"/>
                  </a:lnTo>
                  <a:lnTo>
                    <a:pt x="1831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19227" y="7961086"/>
              <a:ext cx="167314" cy="1642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28750" y="7961086"/>
              <a:ext cx="507714" cy="16488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78059" y="7961087"/>
              <a:ext cx="160330" cy="16426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883632" y="7962601"/>
              <a:ext cx="150495" cy="161290"/>
            </a:xfrm>
            <a:custGeom>
              <a:avLst/>
              <a:gdLst/>
              <a:ahLst/>
              <a:cxnLst/>
              <a:rect l="l" t="t" r="r" b="b"/>
              <a:pathLst>
                <a:path w="150495" h="161290">
                  <a:moveTo>
                    <a:pt x="149999" y="0"/>
                  </a:moveTo>
                  <a:lnTo>
                    <a:pt x="120853" y="0"/>
                  </a:lnTo>
                  <a:lnTo>
                    <a:pt x="120853" y="68580"/>
                  </a:lnTo>
                  <a:lnTo>
                    <a:pt x="29146" y="68580"/>
                  </a:lnTo>
                  <a:lnTo>
                    <a:pt x="29146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93980"/>
                  </a:lnTo>
                  <a:lnTo>
                    <a:pt x="0" y="161290"/>
                  </a:lnTo>
                  <a:lnTo>
                    <a:pt x="29146" y="161290"/>
                  </a:lnTo>
                  <a:lnTo>
                    <a:pt x="29146" y="93980"/>
                  </a:lnTo>
                  <a:lnTo>
                    <a:pt x="120853" y="93980"/>
                  </a:lnTo>
                  <a:lnTo>
                    <a:pt x="120853" y="161290"/>
                  </a:lnTo>
                  <a:lnTo>
                    <a:pt x="149999" y="161290"/>
                  </a:lnTo>
                  <a:lnTo>
                    <a:pt x="149999" y="93980"/>
                  </a:lnTo>
                  <a:lnTo>
                    <a:pt x="149999" y="68580"/>
                  </a:lnTo>
                  <a:lnTo>
                    <a:pt x="1499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90425" y="7962597"/>
              <a:ext cx="154257" cy="16093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86275" y="7961087"/>
              <a:ext cx="160330" cy="16426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58351" y="7910983"/>
              <a:ext cx="177638" cy="21254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57857" y="7908544"/>
              <a:ext cx="225919" cy="21742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998044" y="7910979"/>
              <a:ext cx="300990" cy="212725"/>
            </a:xfrm>
            <a:custGeom>
              <a:avLst/>
              <a:gdLst/>
              <a:ahLst/>
              <a:cxnLst/>
              <a:rect l="l" t="t" r="r" b="b"/>
              <a:pathLst>
                <a:path w="300989" h="212725">
                  <a:moveTo>
                    <a:pt x="295760" y="0"/>
                  </a:moveTo>
                  <a:lnTo>
                    <a:pt x="263269" y="0"/>
                  </a:lnTo>
                  <a:lnTo>
                    <a:pt x="206182" y="92300"/>
                  </a:lnTo>
                  <a:lnTo>
                    <a:pt x="165492" y="92300"/>
                  </a:lnTo>
                  <a:lnTo>
                    <a:pt x="165492" y="0"/>
                  </a:lnTo>
                  <a:lnTo>
                    <a:pt x="135734" y="0"/>
                  </a:lnTo>
                  <a:lnTo>
                    <a:pt x="135734" y="92300"/>
                  </a:lnTo>
                  <a:lnTo>
                    <a:pt x="94436" y="92300"/>
                  </a:lnTo>
                  <a:lnTo>
                    <a:pt x="37653" y="0"/>
                  </a:lnTo>
                  <a:lnTo>
                    <a:pt x="5162" y="0"/>
                  </a:lnTo>
                  <a:lnTo>
                    <a:pt x="70144" y="102028"/>
                  </a:lnTo>
                  <a:lnTo>
                    <a:pt x="0" y="212558"/>
                  </a:lnTo>
                  <a:lnTo>
                    <a:pt x="35527" y="212558"/>
                  </a:lnTo>
                  <a:lnTo>
                    <a:pt x="95044" y="119033"/>
                  </a:lnTo>
                  <a:lnTo>
                    <a:pt x="135734" y="119033"/>
                  </a:lnTo>
                  <a:lnTo>
                    <a:pt x="135734" y="212558"/>
                  </a:lnTo>
                  <a:lnTo>
                    <a:pt x="165492" y="212558"/>
                  </a:lnTo>
                  <a:lnTo>
                    <a:pt x="165492" y="119033"/>
                  </a:lnTo>
                  <a:lnTo>
                    <a:pt x="205878" y="119033"/>
                  </a:lnTo>
                  <a:lnTo>
                    <a:pt x="265395" y="212558"/>
                  </a:lnTo>
                  <a:lnTo>
                    <a:pt x="300922" y="212558"/>
                  </a:lnTo>
                  <a:lnTo>
                    <a:pt x="230778" y="102635"/>
                  </a:lnTo>
                  <a:lnTo>
                    <a:pt x="2957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312633" y="7984770"/>
              <a:ext cx="128750" cy="116289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1001615" y="1497591"/>
            <a:ext cx="127698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spc="509" dirty="0">
                <a:solidFill>
                  <a:srgbClr val="C62227"/>
                </a:solidFill>
              </a:rPr>
              <a:t>2500</a:t>
            </a:r>
            <a:endParaRPr sz="3850"/>
          </a:p>
        </p:txBody>
      </p:sp>
      <p:pic>
        <p:nvPicPr>
          <p:cNvPr id="41" name="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59127" y="9642809"/>
            <a:ext cx="5933282" cy="156210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16912" y="2139731"/>
            <a:ext cx="2476688" cy="315184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1001615" y="2942574"/>
            <a:ext cx="64452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480" dirty="0">
                <a:solidFill>
                  <a:srgbClr val="C62227"/>
                </a:solidFill>
                <a:latin typeface="Calibri"/>
                <a:cs typeface="Calibri"/>
              </a:rPr>
              <a:t>76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01615" y="4345641"/>
            <a:ext cx="94043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445" dirty="0">
                <a:solidFill>
                  <a:srgbClr val="C62227"/>
                </a:solidFill>
                <a:latin typeface="Calibri"/>
                <a:cs typeface="Calibri"/>
              </a:rPr>
              <a:t>220</a:t>
            </a:r>
            <a:endParaRPr sz="3850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649250" y="8740749"/>
            <a:ext cx="5913223" cy="289132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662294" y="9175537"/>
            <a:ext cx="6324739" cy="228883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42663" y="6482309"/>
            <a:ext cx="6110442" cy="280127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10412569" y="1095650"/>
            <a:ext cx="254000" cy="62865"/>
          </a:xfrm>
          <a:custGeom>
            <a:avLst/>
            <a:gdLst/>
            <a:ahLst/>
            <a:cxnLst/>
            <a:rect l="l" t="t" r="r" b="b"/>
            <a:pathLst>
              <a:path w="254000" h="62865">
                <a:moveTo>
                  <a:pt x="238408" y="0"/>
                </a:moveTo>
                <a:lnTo>
                  <a:pt x="231680" y="787"/>
                </a:lnTo>
                <a:lnTo>
                  <a:pt x="180505" y="17601"/>
                </a:lnTo>
                <a:lnTo>
                  <a:pt x="127706" y="26243"/>
                </a:lnTo>
                <a:lnTo>
                  <a:pt x="74229" y="26492"/>
                </a:lnTo>
                <a:lnTo>
                  <a:pt x="21016" y="18127"/>
                </a:lnTo>
                <a:lnTo>
                  <a:pt x="7287" y="20421"/>
                </a:lnTo>
                <a:lnTo>
                  <a:pt x="0" y="30998"/>
                </a:lnTo>
                <a:lnTo>
                  <a:pt x="900" y="43550"/>
                </a:lnTo>
                <a:lnTo>
                  <a:pt x="11739" y="51770"/>
                </a:lnTo>
                <a:lnTo>
                  <a:pt x="57832" y="59903"/>
                </a:lnTo>
                <a:lnTo>
                  <a:pt x="104446" y="62259"/>
                </a:lnTo>
                <a:lnTo>
                  <a:pt x="150936" y="58816"/>
                </a:lnTo>
                <a:lnTo>
                  <a:pt x="196659" y="49547"/>
                </a:lnTo>
                <a:lnTo>
                  <a:pt x="240967" y="34430"/>
                </a:lnTo>
                <a:lnTo>
                  <a:pt x="253608" y="19994"/>
                </a:lnTo>
                <a:lnTo>
                  <a:pt x="253145" y="12975"/>
                </a:lnTo>
                <a:lnTo>
                  <a:pt x="250068" y="7095"/>
                </a:lnTo>
                <a:lnTo>
                  <a:pt x="244847" y="2436"/>
                </a:lnTo>
                <a:lnTo>
                  <a:pt x="23840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5227557" y="1110710"/>
            <a:ext cx="3239770" cy="5001260"/>
            <a:chOff x="5227557" y="1110710"/>
            <a:chExt cx="3239770" cy="5001260"/>
          </a:xfrm>
        </p:grpSpPr>
        <p:pic>
          <p:nvPicPr>
            <p:cNvPr id="50" name="object 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27557" y="1110710"/>
              <a:ext cx="3239542" cy="500088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318593" y="3781329"/>
              <a:ext cx="607060" cy="59055"/>
            </a:xfrm>
            <a:custGeom>
              <a:avLst/>
              <a:gdLst/>
              <a:ahLst/>
              <a:cxnLst/>
              <a:rect l="l" t="t" r="r" b="b"/>
              <a:pathLst>
                <a:path w="607059" h="59054">
                  <a:moveTo>
                    <a:pt x="54470" y="787"/>
                  </a:moveTo>
                  <a:lnTo>
                    <a:pt x="0" y="787"/>
                  </a:lnTo>
                  <a:lnTo>
                    <a:pt x="0" y="57988"/>
                  </a:lnTo>
                  <a:lnTo>
                    <a:pt x="17589" y="57988"/>
                  </a:lnTo>
                  <a:lnTo>
                    <a:pt x="17589" y="18072"/>
                  </a:lnTo>
                  <a:lnTo>
                    <a:pt x="36880" y="18072"/>
                  </a:lnTo>
                  <a:lnTo>
                    <a:pt x="36880" y="57988"/>
                  </a:lnTo>
                  <a:lnTo>
                    <a:pt x="54470" y="57988"/>
                  </a:lnTo>
                  <a:lnTo>
                    <a:pt x="54470" y="787"/>
                  </a:lnTo>
                  <a:close/>
                </a:path>
                <a:path w="607059" h="59054">
                  <a:moveTo>
                    <a:pt x="127165" y="37477"/>
                  </a:moveTo>
                  <a:lnTo>
                    <a:pt x="127139" y="21234"/>
                  </a:lnTo>
                  <a:lnTo>
                    <a:pt x="125514" y="17272"/>
                  </a:lnTo>
                  <a:lnTo>
                    <a:pt x="124345" y="14401"/>
                  </a:lnTo>
                  <a:lnTo>
                    <a:pt x="118719" y="8686"/>
                  </a:lnTo>
                  <a:lnTo>
                    <a:pt x="113068" y="2895"/>
                  </a:lnTo>
                  <a:lnTo>
                    <a:pt x="109461" y="1371"/>
                  </a:lnTo>
                  <a:lnTo>
                    <a:pt x="109461" y="25730"/>
                  </a:lnTo>
                  <a:lnTo>
                    <a:pt x="109461" y="33045"/>
                  </a:lnTo>
                  <a:lnTo>
                    <a:pt x="108331" y="35991"/>
                  </a:lnTo>
                  <a:lnTo>
                    <a:pt x="106070" y="38214"/>
                  </a:lnTo>
                  <a:lnTo>
                    <a:pt x="103822" y="40335"/>
                  </a:lnTo>
                  <a:lnTo>
                    <a:pt x="101180" y="41402"/>
                  </a:lnTo>
                  <a:lnTo>
                    <a:pt x="95173" y="41402"/>
                  </a:lnTo>
                  <a:lnTo>
                    <a:pt x="92544" y="40335"/>
                  </a:lnTo>
                  <a:lnTo>
                    <a:pt x="90284" y="38214"/>
                  </a:lnTo>
                  <a:lnTo>
                    <a:pt x="88036" y="35991"/>
                  </a:lnTo>
                  <a:lnTo>
                    <a:pt x="86906" y="33045"/>
                  </a:lnTo>
                  <a:lnTo>
                    <a:pt x="86906" y="25730"/>
                  </a:lnTo>
                  <a:lnTo>
                    <a:pt x="88036" y="22796"/>
                  </a:lnTo>
                  <a:lnTo>
                    <a:pt x="92544" y="18364"/>
                  </a:lnTo>
                  <a:lnTo>
                    <a:pt x="95173" y="17272"/>
                  </a:lnTo>
                  <a:lnTo>
                    <a:pt x="101180" y="17272"/>
                  </a:lnTo>
                  <a:lnTo>
                    <a:pt x="103822" y="18364"/>
                  </a:lnTo>
                  <a:lnTo>
                    <a:pt x="108331" y="22796"/>
                  </a:lnTo>
                  <a:lnTo>
                    <a:pt x="109461" y="25730"/>
                  </a:lnTo>
                  <a:lnTo>
                    <a:pt x="109461" y="1371"/>
                  </a:lnTo>
                  <a:lnTo>
                    <a:pt x="106235" y="0"/>
                  </a:lnTo>
                  <a:lnTo>
                    <a:pt x="90208" y="0"/>
                  </a:lnTo>
                  <a:lnTo>
                    <a:pt x="83400" y="2857"/>
                  </a:lnTo>
                  <a:lnTo>
                    <a:pt x="72136" y="14287"/>
                  </a:lnTo>
                  <a:lnTo>
                    <a:pt x="69316" y="21234"/>
                  </a:lnTo>
                  <a:lnTo>
                    <a:pt x="69316" y="37477"/>
                  </a:lnTo>
                  <a:lnTo>
                    <a:pt x="72085" y="44373"/>
                  </a:lnTo>
                  <a:lnTo>
                    <a:pt x="83286" y="55829"/>
                  </a:lnTo>
                  <a:lnTo>
                    <a:pt x="90144" y="58686"/>
                  </a:lnTo>
                  <a:lnTo>
                    <a:pt x="106235" y="58686"/>
                  </a:lnTo>
                  <a:lnTo>
                    <a:pt x="113068" y="55829"/>
                  </a:lnTo>
                  <a:lnTo>
                    <a:pt x="124345" y="44373"/>
                  </a:lnTo>
                  <a:lnTo>
                    <a:pt x="125564" y="41402"/>
                  </a:lnTo>
                  <a:lnTo>
                    <a:pt x="127165" y="37477"/>
                  </a:lnTo>
                  <a:close/>
                </a:path>
                <a:path w="607059" h="59054">
                  <a:moveTo>
                    <a:pt x="198386" y="57988"/>
                  </a:moveTo>
                  <a:lnTo>
                    <a:pt x="176720" y="28702"/>
                  </a:lnTo>
                  <a:lnTo>
                    <a:pt x="177634" y="28333"/>
                  </a:lnTo>
                  <a:lnTo>
                    <a:pt x="178803" y="27444"/>
                  </a:lnTo>
                  <a:lnTo>
                    <a:pt x="181660" y="24625"/>
                  </a:lnTo>
                  <a:lnTo>
                    <a:pt x="182816" y="23215"/>
                  </a:lnTo>
                  <a:lnTo>
                    <a:pt x="197370" y="787"/>
                  </a:lnTo>
                  <a:lnTo>
                    <a:pt x="177850" y="787"/>
                  </a:lnTo>
                  <a:lnTo>
                    <a:pt x="167551" y="16891"/>
                  </a:lnTo>
                  <a:lnTo>
                    <a:pt x="166357" y="18211"/>
                  </a:lnTo>
                  <a:lnTo>
                    <a:pt x="164096" y="19672"/>
                  </a:lnTo>
                  <a:lnTo>
                    <a:pt x="162560" y="20015"/>
                  </a:lnTo>
                  <a:lnTo>
                    <a:pt x="159245" y="20015"/>
                  </a:lnTo>
                  <a:lnTo>
                    <a:pt x="159245" y="787"/>
                  </a:lnTo>
                  <a:lnTo>
                    <a:pt x="141655" y="787"/>
                  </a:lnTo>
                  <a:lnTo>
                    <a:pt x="141655" y="57988"/>
                  </a:lnTo>
                  <a:lnTo>
                    <a:pt x="159245" y="57988"/>
                  </a:lnTo>
                  <a:lnTo>
                    <a:pt x="159245" y="37287"/>
                  </a:lnTo>
                  <a:lnTo>
                    <a:pt x="162674" y="37287"/>
                  </a:lnTo>
                  <a:lnTo>
                    <a:pt x="164211" y="37668"/>
                  </a:lnTo>
                  <a:lnTo>
                    <a:pt x="166458" y="39116"/>
                  </a:lnTo>
                  <a:lnTo>
                    <a:pt x="167665" y="40449"/>
                  </a:lnTo>
                  <a:lnTo>
                    <a:pt x="178866" y="57988"/>
                  </a:lnTo>
                  <a:lnTo>
                    <a:pt x="198386" y="57988"/>
                  </a:lnTo>
                  <a:close/>
                </a:path>
                <a:path w="607059" h="59054">
                  <a:moveTo>
                    <a:pt x="263525" y="37477"/>
                  </a:moveTo>
                  <a:lnTo>
                    <a:pt x="263499" y="21234"/>
                  </a:lnTo>
                  <a:lnTo>
                    <a:pt x="261874" y="17272"/>
                  </a:lnTo>
                  <a:lnTo>
                    <a:pt x="260705" y="14401"/>
                  </a:lnTo>
                  <a:lnTo>
                    <a:pt x="255066" y="8686"/>
                  </a:lnTo>
                  <a:lnTo>
                    <a:pt x="249428" y="2895"/>
                  </a:lnTo>
                  <a:lnTo>
                    <a:pt x="245821" y="1371"/>
                  </a:lnTo>
                  <a:lnTo>
                    <a:pt x="245821" y="25730"/>
                  </a:lnTo>
                  <a:lnTo>
                    <a:pt x="245821" y="33045"/>
                  </a:lnTo>
                  <a:lnTo>
                    <a:pt x="244690" y="35991"/>
                  </a:lnTo>
                  <a:lnTo>
                    <a:pt x="242430" y="38214"/>
                  </a:lnTo>
                  <a:lnTo>
                    <a:pt x="240182" y="40335"/>
                  </a:lnTo>
                  <a:lnTo>
                    <a:pt x="237540" y="41402"/>
                  </a:lnTo>
                  <a:lnTo>
                    <a:pt x="231521" y="41402"/>
                  </a:lnTo>
                  <a:lnTo>
                    <a:pt x="228904" y="40335"/>
                  </a:lnTo>
                  <a:lnTo>
                    <a:pt x="226644" y="38214"/>
                  </a:lnTo>
                  <a:lnTo>
                    <a:pt x="224383" y="35991"/>
                  </a:lnTo>
                  <a:lnTo>
                    <a:pt x="223266" y="33045"/>
                  </a:lnTo>
                  <a:lnTo>
                    <a:pt x="223266" y="25730"/>
                  </a:lnTo>
                  <a:lnTo>
                    <a:pt x="224383" y="22796"/>
                  </a:lnTo>
                  <a:lnTo>
                    <a:pt x="228904" y="18364"/>
                  </a:lnTo>
                  <a:lnTo>
                    <a:pt x="231521" y="17272"/>
                  </a:lnTo>
                  <a:lnTo>
                    <a:pt x="237540" y="17272"/>
                  </a:lnTo>
                  <a:lnTo>
                    <a:pt x="240182" y="18364"/>
                  </a:lnTo>
                  <a:lnTo>
                    <a:pt x="244690" y="22796"/>
                  </a:lnTo>
                  <a:lnTo>
                    <a:pt x="245821" y="25730"/>
                  </a:lnTo>
                  <a:lnTo>
                    <a:pt x="245821" y="1371"/>
                  </a:lnTo>
                  <a:lnTo>
                    <a:pt x="242582" y="0"/>
                  </a:lnTo>
                  <a:lnTo>
                    <a:pt x="226568" y="0"/>
                  </a:lnTo>
                  <a:lnTo>
                    <a:pt x="219760" y="2857"/>
                  </a:lnTo>
                  <a:lnTo>
                    <a:pt x="208483" y="14287"/>
                  </a:lnTo>
                  <a:lnTo>
                    <a:pt x="205663" y="21234"/>
                  </a:lnTo>
                  <a:lnTo>
                    <a:pt x="205663" y="37477"/>
                  </a:lnTo>
                  <a:lnTo>
                    <a:pt x="208445" y="44373"/>
                  </a:lnTo>
                  <a:lnTo>
                    <a:pt x="219646" y="55829"/>
                  </a:lnTo>
                  <a:lnTo>
                    <a:pt x="226491" y="58686"/>
                  </a:lnTo>
                  <a:lnTo>
                    <a:pt x="242582" y="58686"/>
                  </a:lnTo>
                  <a:lnTo>
                    <a:pt x="249428" y="55829"/>
                  </a:lnTo>
                  <a:lnTo>
                    <a:pt x="260705" y="44373"/>
                  </a:lnTo>
                  <a:lnTo>
                    <a:pt x="261924" y="41402"/>
                  </a:lnTo>
                  <a:lnTo>
                    <a:pt x="263525" y="37477"/>
                  </a:lnTo>
                  <a:close/>
                </a:path>
                <a:path w="607059" h="59054">
                  <a:moveTo>
                    <a:pt x="333209" y="57988"/>
                  </a:moveTo>
                  <a:lnTo>
                    <a:pt x="307162" y="787"/>
                  </a:lnTo>
                  <a:lnTo>
                    <a:pt x="295656" y="787"/>
                  </a:lnTo>
                  <a:lnTo>
                    <a:pt x="269494" y="57988"/>
                  </a:lnTo>
                  <a:lnTo>
                    <a:pt x="288099" y="57988"/>
                  </a:lnTo>
                  <a:lnTo>
                    <a:pt x="301409" y="26657"/>
                  </a:lnTo>
                  <a:lnTo>
                    <a:pt x="314604" y="57988"/>
                  </a:lnTo>
                  <a:lnTo>
                    <a:pt x="333209" y="57988"/>
                  </a:lnTo>
                  <a:close/>
                </a:path>
                <a:path w="607059" h="59054">
                  <a:moveTo>
                    <a:pt x="394131" y="28511"/>
                  </a:moveTo>
                  <a:lnTo>
                    <a:pt x="393966" y="24701"/>
                  </a:lnTo>
                  <a:lnTo>
                    <a:pt x="393941" y="23329"/>
                  </a:lnTo>
                  <a:lnTo>
                    <a:pt x="393890" y="20891"/>
                  </a:lnTo>
                  <a:lnTo>
                    <a:pt x="376707" y="1435"/>
                  </a:lnTo>
                  <a:lnTo>
                    <a:pt x="376707" y="22186"/>
                  </a:lnTo>
                  <a:lnTo>
                    <a:pt x="376707" y="23329"/>
                  </a:lnTo>
                  <a:lnTo>
                    <a:pt x="357873" y="23329"/>
                  </a:lnTo>
                  <a:lnTo>
                    <a:pt x="357962" y="21653"/>
                  </a:lnTo>
                  <a:lnTo>
                    <a:pt x="358863" y="20078"/>
                  </a:lnTo>
                  <a:lnTo>
                    <a:pt x="362394" y="17106"/>
                  </a:lnTo>
                  <a:lnTo>
                    <a:pt x="364655" y="16357"/>
                  </a:lnTo>
                  <a:lnTo>
                    <a:pt x="370967" y="16357"/>
                  </a:lnTo>
                  <a:lnTo>
                    <a:pt x="373634" y="17576"/>
                  </a:lnTo>
                  <a:lnTo>
                    <a:pt x="375412" y="20078"/>
                  </a:lnTo>
                  <a:lnTo>
                    <a:pt x="376262" y="21082"/>
                  </a:lnTo>
                  <a:lnTo>
                    <a:pt x="376707" y="22186"/>
                  </a:lnTo>
                  <a:lnTo>
                    <a:pt x="376707" y="1435"/>
                  </a:lnTo>
                  <a:lnTo>
                    <a:pt x="375488" y="927"/>
                  </a:lnTo>
                  <a:lnTo>
                    <a:pt x="367347" y="0"/>
                  </a:lnTo>
                  <a:lnTo>
                    <a:pt x="358698" y="0"/>
                  </a:lnTo>
                  <a:lnTo>
                    <a:pt x="351828" y="2819"/>
                  </a:lnTo>
                  <a:lnTo>
                    <a:pt x="346710" y="8458"/>
                  </a:lnTo>
                  <a:lnTo>
                    <a:pt x="341604" y="14020"/>
                  </a:lnTo>
                  <a:lnTo>
                    <a:pt x="339077" y="20891"/>
                  </a:lnTo>
                  <a:lnTo>
                    <a:pt x="339039" y="37706"/>
                  </a:lnTo>
                  <a:lnTo>
                    <a:pt x="341680" y="44691"/>
                  </a:lnTo>
                  <a:lnTo>
                    <a:pt x="346938" y="50330"/>
                  </a:lnTo>
                  <a:lnTo>
                    <a:pt x="352285" y="55892"/>
                  </a:lnTo>
                  <a:lnTo>
                    <a:pt x="359117" y="58674"/>
                  </a:lnTo>
                  <a:lnTo>
                    <a:pt x="367461" y="58674"/>
                  </a:lnTo>
                  <a:lnTo>
                    <a:pt x="373799" y="58115"/>
                  </a:lnTo>
                  <a:lnTo>
                    <a:pt x="380034" y="56426"/>
                  </a:lnTo>
                  <a:lnTo>
                    <a:pt x="386207" y="53594"/>
                  </a:lnTo>
                  <a:lnTo>
                    <a:pt x="392277" y="49644"/>
                  </a:lnTo>
                  <a:lnTo>
                    <a:pt x="385813" y="42443"/>
                  </a:lnTo>
                  <a:lnTo>
                    <a:pt x="383146" y="39471"/>
                  </a:lnTo>
                  <a:lnTo>
                    <a:pt x="378333" y="41440"/>
                  </a:lnTo>
                  <a:lnTo>
                    <a:pt x="373100" y="42443"/>
                  </a:lnTo>
                  <a:lnTo>
                    <a:pt x="364604" y="42443"/>
                  </a:lnTo>
                  <a:lnTo>
                    <a:pt x="362165" y="41744"/>
                  </a:lnTo>
                  <a:lnTo>
                    <a:pt x="360133" y="40373"/>
                  </a:lnTo>
                  <a:lnTo>
                    <a:pt x="358178" y="38925"/>
                  </a:lnTo>
                  <a:lnTo>
                    <a:pt x="357200" y="36982"/>
                  </a:lnTo>
                  <a:lnTo>
                    <a:pt x="357200" y="34544"/>
                  </a:lnTo>
                  <a:lnTo>
                    <a:pt x="392620" y="34544"/>
                  </a:lnTo>
                  <a:lnTo>
                    <a:pt x="393674" y="31800"/>
                  </a:lnTo>
                  <a:lnTo>
                    <a:pt x="394131" y="28511"/>
                  </a:lnTo>
                  <a:close/>
                </a:path>
                <a:path w="607059" h="59054">
                  <a:moveTo>
                    <a:pt x="464972" y="787"/>
                  </a:moveTo>
                  <a:lnTo>
                    <a:pt x="447382" y="787"/>
                  </a:lnTo>
                  <a:lnTo>
                    <a:pt x="447382" y="20243"/>
                  </a:lnTo>
                  <a:lnTo>
                    <a:pt x="428091" y="20243"/>
                  </a:lnTo>
                  <a:lnTo>
                    <a:pt x="428091" y="787"/>
                  </a:lnTo>
                  <a:lnTo>
                    <a:pt x="410502" y="787"/>
                  </a:lnTo>
                  <a:lnTo>
                    <a:pt x="410502" y="57988"/>
                  </a:lnTo>
                  <a:lnTo>
                    <a:pt x="428091" y="57988"/>
                  </a:lnTo>
                  <a:lnTo>
                    <a:pt x="428091" y="37515"/>
                  </a:lnTo>
                  <a:lnTo>
                    <a:pt x="447382" y="37515"/>
                  </a:lnTo>
                  <a:lnTo>
                    <a:pt x="447382" y="57988"/>
                  </a:lnTo>
                  <a:lnTo>
                    <a:pt x="464972" y="57988"/>
                  </a:lnTo>
                  <a:lnTo>
                    <a:pt x="464972" y="787"/>
                  </a:lnTo>
                  <a:close/>
                </a:path>
                <a:path w="607059" h="59054">
                  <a:moveTo>
                    <a:pt x="536536" y="787"/>
                  </a:moveTo>
                  <a:lnTo>
                    <a:pt x="525030" y="787"/>
                  </a:lnTo>
                  <a:lnTo>
                    <a:pt x="500773" y="29502"/>
                  </a:lnTo>
                  <a:lnTo>
                    <a:pt x="500773" y="787"/>
                  </a:lnTo>
                  <a:lnTo>
                    <a:pt x="483184" y="787"/>
                  </a:lnTo>
                  <a:lnTo>
                    <a:pt x="483184" y="57988"/>
                  </a:lnTo>
                  <a:lnTo>
                    <a:pt x="494690" y="57988"/>
                  </a:lnTo>
                  <a:lnTo>
                    <a:pt x="518934" y="29286"/>
                  </a:lnTo>
                  <a:lnTo>
                    <a:pt x="518934" y="57988"/>
                  </a:lnTo>
                  <a:lnTo>
                    <a:pt x="536536" y="57988"/>
                  </a:lnTo>
                  <a:lnTo>
                    <a:pt x="536536" y="787"/>
                  </a:lnTo>
                  <a:close/>
                </a:path>
                <a:path w="607059" h="59054">
                  <a:moveTo>
                    <a:pt x="606590" y="28511"/>
                  </a:moveTo>
                  <a:lnTo>
                    <a:pt x="606437" y="24701"/>
                  </a:lnTo>
                  <a:lnTo>
                    <a:pt x="606412" y="23329"/>
                  </a:lnTo>
                  <a:lnTo>
                    <a:pt x="606361" y="20891"/>
                  </a:lnTo>
                  <a:lnTo>
                    <a:pt x="589178" y="1435"/>
                  </a:lnTo>
                  <a:lnTo>
                    <a:pt x="589178" y="22186"/>
                  </a:lnTo>
                  <a:lnTo>
                    <a:pt x="589178" y="23329"/>
                  </a:lnTo>
                  <a:lnTo>
                    <a:pt x="570344" y="23329"/>
                  </a:lnTo>
                  <a:lnTo>
                    <a:pt x="570420" y="21653"/>
                  </a:lnTo>
                  <a:lnTo>
                    <a:pt x="571309" y="20078"/>
                  </a:lnTo>
                  <a:lnTo>
                    <a:pt x="574852" y="17106"/>
                  </a:lnTo>
                  <a:lnTo>
                    <a:pt x="577113" y="16357"/>
                  </a:lnTo>
                  <a:lnTo>
                    <a:pt x="583425" y="16357"/>
                  </a:lnTo>
                  <a:lnTo>
                    <a:pt x="586105" y="17576"/>
                  </a:lnTo>
                  <a:lnTo>
                    <a:pt x="587883" y="20078"/>
                  </a:lnTo>
                  <a:lnTo>
                    <a:pt x="588733" y="21082"/>
                  </a:lnTo>
                  <a:lnTo>
                    <a:pt x="589178" y="22186"/>
                  </a:lnTo>
                  <a:lnTo>
                    <a:pt x="589178" y="1435"/>
                  </a:lnTo>
                  <a:lnTo>
                    <a:pt x="587946" y="927"/>
                  </a:lnTo>
                  <a:lnTo>
                    <a:pt x="579818" y="0"/>
                  </a:lnTo>
                  <a:lnTo>
                    <a:pt x="571169" y="0"/>
                  </a:lnTo>
                  <a:lnTo>
                    <a:pt x="564286" y="2819"/>
                  </a:lnTo>
                  <a:lnTo>
                    <a:pt x="559181" y="8458"/>
                  </a:lnTo>
                  <a:lnTo>
                    <a:pt x="554062" y="14020"/>
                  </a:lnTo>
                  <a:lnTo>
                    <a:pt x="551548" y="20891"/>
                  </a:lnTo>
                  <a:lnTo>
                    <a:pt x="551497" y="37706"/>
                  </a:lnTo>
                  <a:lnTo>
                    <a:pt x="554139" y="44691"/>
                  </a:lnTo>
                  <a:lnTo>
                    <a:pt x="559396" y="50330"/>
                  </a:lnTo>
                  <a:lnTo>
                    <a:pt x="564743" y="55892"/>
                  </a:lnTo>
                  <a:lnTo>
                    <a:pt x="571588" y="58674"/>
                  </a:lnTo>
                  <a:lnTo>
                    <a:pt x="579932" y="58674"/>
                  </a:lnTo>
                  <a:lnTo>
                    <a:pt x="586257" y="58115"/>
                  </a:lnTo>
                  <a:lnTo>
                    <a:pt x="592505" y="56426"/>
                  </a:lnTo>
                  <a:lnTo>
                    <a:pt x="598665" y="53594"/>
                  </a:lnTo>
                  <a:lnTo>
                    <a:pt x="604735" y="49644"/>
                  </a:lnTo>
                  <a:lnTo>
                    <a:pt x="598271" y="42443"/>
                  </a:lnTo>
                  <a:lnTo>
                    <a:pt x="595604" y="39471"/>
                  </a:lnTo>
                  <a:lnTo>
                    <a:pt x="590791" y="41440"/>
                  </a:lnTo>
                  <a:lnTo>
                    <a:pt x="585571" y="42443"/>
                  </a:lnTo>
                  <a:lnTo>
                    <a:pt x="577075" y="42443"/>
                  </a:lnTo>
                  <a:lnTo>
                    <a:pt x="574624" y="41744"/>
                  </a:lnTo>
                  <a:lnTo>
                    <a:pt x="572604" y="40373"/>
                  </a:lnTo>
                  <a:lnTo>
                    <a:pt x="570649" y="38925"/>
                  </a:lnTo>
                  <a:lnTo>
                    <a:pt x="569671" y="36982"/>
                  </a:lnTo>
                  <a:lnTo>
                    <a:pt x="569671" y="34544"/>
                  </a:lnTo>
                  <a:lnTo>
                    <a:pt x="605078" y="34544"/>
                  </a:lnTo>
                  <a:lnTo>
                    <a:pt x="606132" y="31800"/>
                  </a:lnTo>
                  <a:lnTo>
                    <a:pt x="606590" y="28511"/>
                  </a:lnTo>
                  <a:close/>
                </a:path>
              </a:pathLst>
            </a:custGeom>
            <a:solidFill>
              <a:srgbClr val="502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316895" y="3880836"/>
              <a:ext cx="470373" cy="22539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818731" y="3880846"/>
              <a:ext cx="222885" cy="225425"/>
            </a:xfrm>
            <a:custGeom>
              <a:avLst/>
              <a:gdLst/>
              <a:ahLst/>
              <a:cxnLst/>
              <a:rect l="l" t="t" r="r" b="b"/>
              <a:pathLst>
                <a:path w="222884" h="225425">
                  <a:moveTo>
                    <a:pt x="40817" y="0"/>
                  </a:moveTo>
                  <a:lnTo>
                    <a:pt x="0" y="0"/>
                  </a:lnTo>
                  <a:lnTo>
                    <a:pt x="0" y="225386"/>
                  </a:lnTo>
                  <a:lnTo>
                    <a:pt x="40817" y="225386"/>
                  </a:lnTo>
                  <a:lnTo>
                    <a:pt x="40817" y="0"/>
                  </a:lnTo>
                  <a:close/>
                </a:path>
                <a:path w="222884" h="225425">
                  <a:moveTo>
                    <a:pt x="132689" y="0"/>
                  </a:moveTo>
                  <a:lnTo>
                    <a:pt x="91871" y="0"/>
                  </a:lnTo>
                  <a:lnTo>
                    <a:pt x="91871" y="225386"/>
                  </a:lnTo>
                  <a:lnTo>
                    <a:pt x="132689" y="225386"/>
                  </a:lnTo>
                  <a:lnTo>
                    <a:pt x="132689" y="0"/>
                  </a:lnTo>
                  <a:close/>
                </a:path>
                <a:path w="222884" h="225425">
                  <a:moveTo>
                    <a:pt x="222859" y="0"/>
                  </a:moveTo>
                  <a:lnTo>
                    <a:pt x="182880" y="0"/>
                  </a:lnTo>
                  <a:lnTo>
                    <a:pt x="182880" y="225386"/>
                  </a:lnTo>
                  <a:lnTo>
                    <a:pt x="222859" y="225386"/>
                  </a:lnTo>
                  <a:lnTo>
                    <a:pt x="222859" y="0"/>
                  </a:lnTo>
                  <a:close/>
                </a:path>
              </a:pathLst>
            </a:custGeom>
            <a:solidFill>
              <a:srgbClr val="502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1044979" y="3664027"/>
            <a:ext cx="379095" cy="236854"/>
            <a:chOff x="1044979" y="3664027"/>
            <a:chExt cx="379095" cy="236854"/>
          </a:xfrm>
        </p:grpSpPr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44979" y="3664028"/>
              <a:ext cx="178088" cy="23649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52258" y="3664027"/>
              <a:ext cx="171282" cy="175502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1471872" y="3664028"/>
            <a:ext cx="546735" cy="175895"/>
            <a:chOff x="1471872" y="3664028"/>
            <a:chExt cx="546735" cy="175895"/>
          </a:xfrm>
        </p:grpSpPr>
        <p:sp>
          <p:nvSpPr>
            <p:cNvPr id="63" name="object 63"/>
            <p:cNvSpPr/>
            <p:nvPr/>
          </p:nvSpPr>
          <p:spPr>
            <a:xfrm>
              <a:off x="1471866" y="3666241"/>
              <a:ext cx="127000" cy="171450"/>
            </a:xfrm>
            <a:custGeom>
              <a:avLst/>
              <a:gdLst/>
              <a:ahLst/>
              <a:cxnLst/>
              <a:rect l="l" t="t" r="r" b="b"/>
              <a:pathLst>
                <a:path w="127000" h="171450">
                  <a:moveTo>
                    <a:pt x="126517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71450"/>
                  </a:lnTo>
                  <a:lnTo>
                    <a:pt x="31153" y="171450"/>
                  </a:lnTo>
                  <a:lnTo>
                    <a:pt x="31153" y="26670"/>
                  </a:lnTo>
                  <a:lnTo>
                    <a:pt x="126517" y="26670"/>
                  </a:lnTo>
                  <a:lnTo>
                    <a:pt x="1265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30180" y="3665658"/>
              <a:ext cx="164790" cy="17193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39419" y="3664028"/>
              <a:ext cx="178738" cy="175502"/>
            </a:xfrm>
            <a:prstGeom prst="rect">
              <a:avLst/>
            </a:prstGeom>
          </p:spPr>
        </p:pic>
      </p:grpSp>
      <p:sp>
        <p:nvSpPr>
          <p:cNvPr id="66" name="object 66"/>
          <p:cNvSpPr/>
          <p:nvPr/>
        </p:nvSpPr>
        <p:spPr>
          <a:xfrm>
            <a:off x="2063242" y="3665670"/>
            <a:ext cx="160655" cy="171450"/>
          </a:xfrm>
          <a:custGeom>
            <a:avLst/>
            <a:gdLst/>
            <a:ahLst/>
            <a:cxnLst/>
            <a:rect l="l" t="t" r="r" b="b"/>
            <a:pathLst>
              <a:path w="160655" h="171450">
                <a:moveTo>
                  <a:pt x="160248" y="0"/>
                </a:moveTo>
                <a:lnTo>
                  <a:pt x="129108" y="0"/>
                </a:lnTo>
                <a:lnTo>
                  <a:pt x="129108" y="72390"/>
                </a:lnTo>
                <a:lnTo>
                  <a:pt x="31140" y="72390"/>
                </a:lnTo>
                <a:lnTo>
                  <a:pt x="31140" y="0"/>
                </a:lnTo>
                <a:lnTo>
                  <a:pt x="0" y="0"/>
                </a:lnTo>
                <a:lnTo>
                  <a:pt x="0" y="72390"/>
                </a:lnTo>
                <a:lnTo>
                  <a:pt x="0" y="100330"/>
                </a:lnTo>
                <a:lnTo>
                  <a:pt x="0" y="171450"/>
                </a:lnTo>
                <a:lnTo>
                  <a:pt x="31140" y="171450"/>
                </a:lnTo>
                <a:lnTo>
                  <a:pt x="31140" y="100330"/>
                </a:lnTo>
                <a:lnTo>
                  <a:pt x="129108" y="100330"/>
                </a:lnTo>
                <a:lnTo>
                  <a:pt x="129108" y="171450"/>
                </a:lnTo>
                <a:lnTo>
                  <a:pt x="160248" y="171450"/>
                </a:lnTo>
                <a:lnTo>
                  <a:pt x="160248" y="100330"/>
                </a:lnTo>
                <a:lnTo>
                  <a:pt x="160248" y="72390"/>
                </a:lnTo>
                <a:lnTo>
                  <a:pt x="1602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object 6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268268" y="3664028"/>
            <a:ext cx="178738" cy="175502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492097" y="3665659"/>
            <a:ext cx="150518" cy="171931"/>
          </a:xfrm>
          <a:prstGeom prst="rect">
            <a:avLst/>
          </a:prstGeom>
        </p:spPr>
      </p:pic>
      <p:grpSp>
        <p:nvGrpSpPr>
          <p:cNvPr id="69" name="object 69"/>
          <p:cNvGrpSpPr/>
          <p:nvPr/>
        </p:nvGrpSpPr>
        <p:grpSpPr>
          <a:xfrm>
            <a:off x="1050168" y="5013509"/>
            <a:ext cx="645160" cy="229235"/>
            <a:chOff x="1050168" y="5013509"/>
            <a:chExt cx="645160" cy="229235"/>
          </a:xfrm>
        </p:grpSpPr>
        <p:sp>
          <p:nvSpPr>
            <p:cNvPr id="70" name="object 70"/>
            <p:cNvSpPr/>
            <p:nvPr/>
          </p:nvSpPr>
          <p:spPr>
            <a:xfrm>
              <a:off x="1050163" y="5013521"/>
              <a:ext cx="285115" cy="227329"/>
            </a:xfrm>
            <a:custGeom>
              <a:avLst/>
              <a:gdLst/>
              <a:ahLst/>
              <a:cxnLst/>
              <a:rect l="l" t="t" r="r" b="b"/>
              <a:pathLst>
                <a:path w="285115" h="227329">
                  <a:moveTo>
                    <a:pt x="284492" y="0"/>
                  </a:moveTo>
                  <a:lnTo>
                    <a:pt x="252704" y="0"/>
                  </a:lnTo>
                  <a:lnTo>
                    <a:pt x="252704" y="199390"/>
                  </a:lnTo>
                  <a:lnTo>
                    <a:pt x="158292" y="199390"/>
                  </a:lnTo>
                  <a:lnTo>
                    <a:pt x="158292" y="0"/>
                  </a:lnTo>
                  <a:lnTo>
                    <a:pt x="126504" y="0"/>
                  </a:lnTo>
                  <a:lnTo>
                    <a:pt x="126504" y="199390"/>
                  </a:lnTo>
                  <a:lnTo>
                    <a:pt x="32118" y="199390"/>
                  </a:lnTo>
                  <a:lnTo>
                    <a:pt x="32118" y="0"/>
                  </a:lnTo>
                  <a:lnTo>
                    <a:pt x="0" y="0"/>
                  </a:lnTo>
                  <a:lnTo>
                    <a:pt x="0" y="199390"/>
                  </a:lnTo>
                  <a:lnTo>
                    <a:pt x="0" y="227330"/>
                  </a:lnTo>
                  <a:lnTo>
                    <a:pt x="284492" y="227330"/>
                  </a:lnTo>
                  <a:lnTo>
                    <a:pt x="284492" y="199390"/>
                  </a:lnTo>
                  <a:lnTo>
                    <a:pt x="2844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71311" y="5067028"/>
              <a:ext cx="323752" cy="175502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1741128" y="4988527"/>
            <a:ext cx="387985" cy="255270"/>
            <a:chOff x="1741128" y="4988527"/>
            <a:chExt cx="387985" cy="255270"/>
          </a:xfrm>
        </p:grpSpPr>
        <p:sp>
          <p:nvSpPr>
            <p:cNvPr id="73" name="object 73"/>
            <p:cNvSpPr/>
            <p:nvPr/>
          </p:nvSpPr>
          <p:spPr>
            <a:xfrm>
              <a:off x="1741128" y="4988527"/>
              <a:ext cx="180975" cy="255270"/>
            </a:xfrm>
            <a:custGeom>
              <a:avLst/>
              <a:gdLst/>
              <a:ahLst/>
              <a:cxnLst/>
              <a:rect l="l" t="t" r="r" b="b"/>
              <a:pathLst>
                <a:path w="180975" h="255270">
                  <a:moveTo>
                    <a:pt x="166738" y="0"/>
                  </a:moveTo>
                  <a:lnTo>
                    <a:pt x="88227" y="17517"/>
                  </a:lnTo>
                  <a:lnTo>
                    <a:pt x="49221" y="32321"/>
                  </a:lnTo>
                  <a:lnTo>
                    <a:pt x="12218" y="73691"/>
                  </a:lnTo>
                  <a:lnTo>
                    <a:pt x="1356" y="115136"/>
                  </a:lnTo>
                  <a:lnTo>
                    <a:pt x="0" y="140142"/>
                  </a:lnTo>
                  <a:lnTo>
                    <a:pt x="1490" y="165861"/>
                  </a:lnTo>
                  <a:lnTo>
                    <a:pt x="13411" y="208111"/>
                  </a:lnTo>
                  <a:lnTo>
                    <a:pt x="52671" y="247150"/>
                  </a:lnTo>
                  <a:lnTo>
                    <a:pt x="91473" y="254651"/>
                  </a:lnTo>
                  <a:lnTo>
                    <a:pt x="104093" y="253984"/>
                  </a:lnTo>
                  <a:lnTo>
                    <a:pt x="147273" y="238058"/>
                  </a:lnTo>
                  <a:lnTo>
                    <a:pt x="92122" y="228705"/>
                  </a:lnTo>
                  <a:lnTo>
                    <a:pt x="84214" y="228239"/>
                  </a:lnTo>
                  <a:lnTo>
                    <a:pt x="46659" y="206854"/>
                  </a:lnTo>
                  <a:lnTo>
                    <a:pt x="35360" y="170633"/>
                  </a:lnTo>
                  <a:lnTo>
                    <a:pt x="36342" y="158451"/>
                  </a:lnTo>
                  <a:lnTo>
                    <a:pt x="59553" y="122620"/>
                  </a:lnTo>
                  <a:lnTo>
                    <a:pt x="63411" y="120676"/>
                  </a:lnTo>
                  <a:lnTo>
                    <a:pt x="29842" y="120676"/>
                  </a:lnTo>
                  <a:lnTo>
                    <a:pt x="41274" y="79316"/>
                  </a:lnTo>
                  <a:lnTo>
                    <a:pt x="83140" y="48502"/>
                  </a:lnTo>
                  <a:lnTo>
                    <a:pt x="171282" y="28554"/>
                  </a:lnTo>
                  <a:lnTo>
                    <a:pt x="166738" y="0"/>
                  </a:lnTo>
                  <a:close/>
                </a:path>
                <a:path w="180975" h="255270">
                  <a:moveTo>
                    <a:pt x="161005" y="113860"/>
                  </a:moveTo>
                  <a:lnTo>
                    <a:pt x="92122" y="113860"/>
                  </a:lnTo>
                  <a:lnTo>
                    <a:pt x="104165" y="114834"/>
                  </a:lnTo>
                  <a:lnTo>
                    <a:pt x="114992" y="117754"/>
                  </a:lnTo>
                  <a:lnTo>
                    <a:pt x="144677" y="147522"/>
                  </a:lnTo>
                  <a:lnTo>
                    <a:pt x="148571" y="170633"/>
                  </a:lnTo>
                  <a:lnTo>
                    <a:pt x="148124" y="178834"/>
                  </a:lnTo>
                  <a:lnTo>
                    <a:pt x="127536" y="217153"/>
                  </a:lnTo>
                  <a:lnTo>
                    <a:pt x="92122" y="228705"/>
                  </a:lnTo>
                  <a:lnTo>
                    <a:pt x="157877" y="228705"/>
                  </a:lnTo>
                  <a:lnTo>
                    <a:pt x="177563" y="193221"/>
                  </a:lnTo>
                  <a:lnTo>
                    <a:pt x="180361" y="169659"/>
                  </a:lnTo>
                  <a:lnTo>
                    <a:pt x="179701" y="157829"/>
                  </a:lnTo>
                  <a:lnTo>
                    <a:pt x="177723" y="146667"/>
                  </a:lnTo>
                  <a:lnTo>
                    <a:pt x="174428" y="136174"/>
                  </a:lnTo>
                  <a:lnTo>
                    <a:pt x="169816" y="126352"/>
                  </a:lnTo>
                  <a:lnTo>
                    <a:pt x="164029" y="117377"/>
                  </a:lnTo>
                  <a:lnTo>
                    <a:pt x="161005" y="113860"/>
                  </a:lnTo>
                  <a:close/>
                </a:path>
                <a:path w="180975" h="255270">
                  <a:moveTo>
                    <a:pt x="97641" y="85965"/>
                  </a:moveTo>
                  <a:lnTo>
                    <a:pt x="58385" y="95044"/>
                  </a:lnTo>
                  <a:lnTo>
                    <a:pt x="29842" y="120676"/>
                  </a:lnTo>
                  <a:lnTo>
                    <a:pt x="63411" y="120676"/>
                  </a:lnTo>
                  <a:lnTo>
                    <a:pt x="69213" y="117754"/>
                  </a:lnTo>
                  <a:lnTo>
                    <a:pt x="80070" y="114834"/>
                  </a:lnTo>
                  <a:lnTo>
                    <a:pt x="92122" y="113860"/>
                  </a:lnTo>
                  <a:lnTo>
                    <a:pt x="161005" y="113860"/>
                  </a:lnTo>
                  <a:lnTo>
                    <a:pt x="157205" y="109441"/>
                  </a:lnTo>
                  <a:lnTo>
                    <a:pt x="120344" y="88643"/>
                  </a:lnTo>
                  <a:lnTo>
                    <a:pt x="109316" y="86635"/>
                  </a:lnTo>
                  <a:lnTo>
                    <a:pt x="97641" y="859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50035" y="5067025"/>
              <a:ext cx="178738" cy="175502"/>
            </a:xfrm>
            <a:prstGeom prst="rect">
              <a:avLst/>
            </a:prstGeom>
          </p:spPr>
        </p:pic>
      </p:grpSp>
      <p:pic>
        <p:nvPicPr>
          <p:cNvPr id="75" name="object 7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173865" y="5068656"/>
            <a:ext cx="150518" cy="171931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439223" y="5066390"/>
            <a:ext cx="1563272" cy="237130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9427324" y="1534304"/>
            <a:ext cx="10169525" cy="3121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6905">
              <a:lnSpc>
                <a:spcPct val="113799"/>
              </a:lnSpc>
              <a:spcBef>
                <a:spcPts val="100"/>
              </a:spcBef>
            </a:pPr>
            <a:r>
              <a:rPr sz="2550" b="1" spc="330" dirty="0">
                <a:latin typeface="Calibri"/>
                <a:cs typeface="Calibri"/>
              </a:rPr>
              <a:t>Волонтеры-медики</a:t>
            </a:r>
            <a:r>
              <a:rPr sz="2550" b="1" spc="90" dirty="0">
                <a:latin typeface="Calibri"/>
                <a:cs typeface="Calibri"/>
              </a:rPr>
              <a:t> </a:t>
            </a:r>
            <a:r>
              <a:rPr sz="2550" spc="160" dirty="0">
                <a:latin typeface="Century Gothic"/>
                <a:cs typeface="Century Gothic"/>
              </a:rPr>
              <a:t>проводят</a:t>
            </a:r>
            <a:r>
              <a:rPr sz="2550" spc="-40" dirty="0">
                <a:latin typeface="Century Gothic"/>
                <a:cs typeface="Century Gothic"/>
              </a:rPr>
              <a:t> </a:t>
            </a:r>
            <a:r>
              <a:rPr sz="2550" spc="5" dirty="0">
                <a:latin typeface="Century Gothic"/>
                <a:cs typeface="Century Gothic"/>
              </a:rPr>
              <a:t>системную</a:t>
            </a:r>
            <a:r>
              <a:rPr sz="2550" spc="-35" dirty="0">
                <a:latin typeface="Century Gothic"/>
                <a:cs typeface="Century Gothic"/>
              </a:rPr>
              <a:t> </a:t>
            </a:r>
            <a:r>
              <a:rPr sz="2550" spc="125" dirty="0">
                <a:latin typeface="Century Gothic"/>
                <a:cs typeface="Century Gothic"/>
              </a:rPr>
              <a:t>деятельность </a:t>
            </a:r>
            <a:r>
              <a:rPr sz="2550" spc="-690" dirty="0">
                <a:latin typeface="Century Gothic"/>
                <a:cs typeface="Century Gothic"/>
              </a:rPr>
              <a:t> </a:t>
            </a:r>
            <a:r>
              <a:rPr sz="2550" spc="70" dirty="0">
                <a:latin typeface="Century Gothic"/>
                <a:cs typeface="Century Gothic"/>
              </a:rPr>
              <a:t>по</a:t>
            </a:r>
            <a:r>
              <a:rPr sz="2550" spc="-30" dirty="0">
                <a:latin typeface="Century Gothic"/>
                <a:cs typeface="Century Gothic"/>
              </a:rPr>
              <a:t> </a:t>
            </a:r>
            <a:r>
              <a:rPr sz="2550" spc="125" dirty="0">
                <a:latin typeface="Century Gothic"/>
                <a:cs typeface="Century Gothic"/>
              </a:rPr>
              <a:t>популяризации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95" dirty="0">
                <a:latin typeface="Century Gothic"/>
                <a:cs typeface="Century Gothic"/>
              </a:rPr>
              <a:t>здорового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-55" dirty="0">
                <a:latin typeface="Century Gothic"/>
                <a:cs typeface="Century Gothic"/>
              </a:rPr>
              <a:t>образа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150" dirty="0">
                <a:latin typeface="Century Gothic"/>
                <a:cs typeface="Century Gothic"/>
              </a:rPr>
              <a:t>жизни,</a:t>
            </a:r>
            <a:endParaRPr sz="2550">
              <a:latin typeface="Century Gothic"/>
              <a:cs typeface="Century Gothic"/>
            </a:endParaRPr>
          </a:p>
          <a:p>
            <a:pPr marL="12700" marR="5080">
              <a:lnSpc>
                <a:spcPct val="113799"/>
              </a:lnSpc>
            </a:pPr>
            <a:r>
              <a:rPr sz="2550" spc="-250" dirty="0">
                <a:latin typeface="Century Gothic"/>
                <a:cs typeface="Century Gothic"/>
              </a:rPr>
              <a:t>а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100" dirty="0">
                <a:latin typeface="Century Gothic"/>
                <a:cs typeface="Century Gothic"/>
              </a:rPr>
              <a:t>так</a:t>
            </a:r>
            <a:r>
              <a:rPr sz="2550" spc="95" dirty="0">
                <a:latin typeface="Century Gothic"/>
                <a:cs typeface="Century Gothic"/>
              </a:rPr>
              <a:t>ж</a:t>
            </a:r>
            <a:r>
              <a:rPr sz="2550" spc="-70" dirty="0">
                <a:latin typeface="Century Gothic"/>
                <a:cs typeface="Century Gothic"/>
              </a:rPr>
              <a:t>е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70" dirty="0">
                <a:latin typeface="Century Gothic"/>
                <a:cs typeface="Century Gothic"/>
              </a:rPr>
              <a:t>по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-229" dirty="0">
                <a:latin typeface="Century Gothic"/>
                <a:cs typeface="Century Gothic"/>
              </a:rPr>
              <a:t>с</a:t>
            </a:r>
            <a:r>
              <a:rPr sz="2550" spc="-100" dirty="0">
                <a:latin typeface="Century Gothic"/>
                <a:cs typeface="Century Gothic"/>
              </a:rPr>
              <a:t>о</a:t>
            </a:r>
            <a:r>
              <a:rPr sz="2550" spc="60" dirty="0">
                <a:latin typeface="Century Gothic"/>
                <a:cs typeface="Century Gothic"/>
              </a:rPr>
              <a:t>х</a:t>
            </a:r>
            <a:r>
              <a:rPr sz="2550" spc="70" dirty="0">
                <a:latin typeface="Century Gothic"/>
                <a:cs typeface="Century Gothic"/>
              </a:rPr>
              <a:t>р</a:t>
            </a:r>
            <a:r>
              <a:rPr sz="2550" spc="60" dirty="0">
                <a:latin typeface="Century Gothic"/>
                <a:cs typeface="Century Gothic"/>
              </a:rPr>
              <a:t>анению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185" dirty="0">
                <a:latin typeface="Century Gothic"/>
                <a:cs typeface="Century Gothic"/>
              </a:rPr>
              <a:t>и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105" dirty="0">
                <a:latin typeface="Century Gothic"/>
                <a:cs typeface="Century Gothic"/>
              </a:rPr>
              <a:t>укреплению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140" dirty="0">
                <a:latin typeface="Century Gothic"/>
                <a:cs typeface="Century Gothic"/>
              </a:rPr>
              <a:t>здоров</a:t>
            </a:r>
            <a:r>
              <a:rPr sz="2550" spc="15" dirty="0">
                <a:latin typeface="Century Gothic"/>
                <a:cs typeface="Century Gothic"/>
              </a:rPr>
              <a:t>ь</a:t>
            </a:r>
            <a:r>
              <a:rPr sz="2550" spc="415" dirty="0">
                <a:latin typeface="Century Gothic"/>
                <a:cs typeface="Century Gothic"/>
              </a:rPr>
              <a:t>я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-85" dirty="0">
                <a:latin typeface="Century Gothic"/>
                <a:cs typeface="Century Gothic"/>
              </a:rPr>
              <a:t>на</a:t>
            </a:r>
            <a:r>
              <a:rPr sz="2550" spc="-110" dirty="0">
                <a:latin typeface="Century Gothic"/>
                <a:cs typeface="Century Gothic"/>
              </a:rPr>
              <a:t>с</a:t>
            </a:r>
            <a:r>
              <a:rPr sz="2550" spc="-95" dirty="0">
                <a:latin typeface="Century Gothic"/>
                <a:cs typeface="Century Gothic"/>
              </a:rPr>
              <a:t>е</a:t>
            </a:r>
            <a:r>
              <a:rPr sz="2550" spc="160" dirty="0">
                <a:latin typeface="Century Gothic"/>
                <a:cs typeface="Century Gothic"/>
              </a:rPr>
              <a:t>ления  </a:t>
            </a:r>
            <a:r>
              <a:rPr sz="2550" spc="40" dirty="0">
                <a:latin typeface="Century Gothic"/>
                <a:cs typeface="Century Gothic"/>
              </a:rPr>
              <a:t>путем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110" dirty="0">
                <a:latin typeface="Century Gothic"/>
                <a:cs typeface="Century Gothic"/>
              </a:rPr>
              <a:t>взаимодействия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-20" dirty="0">
                <a:latin typeface="Century Gothic"/>
                <a:cs typeface="Century Gothic"/>
              </a:rPr>
              <a:t>общества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185" dirty="0">
                <a:latin typeface="Century Gothic"/>
                <a:cs typeface="Century Gothic"/>
              </a:rPr>
              <a:t>и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90" dirty="0">
                <a:latin typeface="Century Gothic"/>
                <a:cs typeface="Century Gothic"/>
              </a:rPr>
              <a:t>волонтеров.</a:t>
            </a:r>
            <a:endParaRPr sz="2550">
              <a:latin typeface="Century Gothic"/>
              <a:cs typeface="Century Gothic"/>
            </a:endParaRPr>
          </a:p>
          <a:p>
            <a:pPr marL="12700" marR="1355090">
              <a:lnSpc>
                <a:spcPct val="113799"/>
              </a:lnSpc>
            </a:pPr>
            <a:r>
              <a:rPr sz="2550" spc="40" dirty="0">
                <a:latin typeface="Century Gothic"/>
                <a:cs typeface="Century Gothic"/>
              </a:rPr>
              <a:t>На </a:t>
            </a:r>
            <a:r>
              <a:rPr sz="2550" spc="-25" dirty="0">
                <a:latin typeface="Century Gothic"/>
                <a:cs typeface="Century Gothic"/>
              </a:rPr>
              <a:t>базе </a:t>
            </a:r>
            <a:r>
              <a:rPr sz="2550" spc="75" dirty="0">
                <a:latin typeface="Century Gothic"/>
                <a:cs typeface="Century Gothic"/>
              </a:rPr>
              <a:t>немедицинских </a:t>
            </a:r>
            <a:r>
              <a:rPr sz="2550" spc="114" dirty="0">
                <a:latin typeface="Century Gothic"/>
                <a:cs typeface="Century Gothic"/>
              </a:rPr>
              <a:t>учреждений </a:t>
            </a:r>
            <a:r>
              <a:rPr sz="2550" spc="35" dirty="0">
                <a:latin typeface="Century Gothic"/>
                <a:cs typeface="Century Gothic"/>
              </a:rPr>
              <a:t>создаются </a:t>
            </a:r>
            <a:r>
              <a:rPr sz="2550" spc="40" dirty="0">
                <a:latin typeface="Century Gothic"/>
                <a:cs typeface="Century Gothic"/>
              </a:rPr>
              <a:t> </a:t>
            </a:r>
            <a:r>
              <a:rPr sz="2550" spc="105" dirty="0">
                <a:latin typeface="Century Gothic"/>
                <a:cs typeface="Century Gothic"/>
              </a:rPr>
              <a:t>Штабы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125" dirty="0">
                <a:latin typeface="Century Gothic"/>
                <a:cs typeface="Century Gothic"/>
              </a:rPr>
              <a:t>здоровья,</a:t>
            </a:r>
            <a:r>
              <a:rPr sz="2550" spc="-20" dirty="0">
                <a:latin typeface="Century Gothic"/>
                <a:cs typeface="Century Gothic"/>
              </a:rPr>
              <a:t> </a:t>
            </a:r>
            <a:r>
              <a:rPr sz="2550" spc="75" dirty="0">
                <a:latin typeface="Century Gothic"/>
                <a:cs typeface="Century Gothic"/>
              </a:rPr>
              <a:t>которые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75" dirty="0">
                <a:latin typeface="Century Gothic"/>
                <a:cs typeface="Century Gothic"/>
              </a:rPr>
              <a:t>реализуют</a:t>
            </a:r>
            <a:r>
              <a:rPr sz="2550" spc="-20" dirty="0">
                <a:latin typeface="Century Gothic"/>
                <a:cs typeface="Century Gothic"/>
              </a:rPr>
              <a:t> </a:t>
            </a:r>
            <a:r>
              <a:rPr sz="2550" spc="75" dirty="0">
                <a:latin typeface="Century Gothic"/>
                <a:cs typeface="Century Gothic"/>
              </a:rPr>
              <a:t>свои</a:t>
            </a:r>
            <a:r>
              <a:rPr sz="2550" spc="-20" dirty="0">
                <a:latin typeface="Century Gothic"/>
                <a:cs typeface="Century Gothic"/>
              </a:rPr>
              <a:t> </a:t>
            </a:r>
            <a:r>
              <a:rPr sz="2550" spc="125" dirty="0">
                <a:latin typeface="Century Gothic"/>
                <a:cs typeface="Century Gothic"/>
              </a:rPr>
              <a:t>проекты </a:t>
            </a:r>
            <a:r>
              <a:rPr sz="2550" spc="-690" dirty="0">
                <a:latin typeface="Century Gothic"/>
                <a:cs typeface="Century Gothic"/>
              </a:rPr>
              <a:t> </a:t>
            </a:r>
            <a:r>
              <a:rPr sz="2550" spc="360" dirty="0">
                <a:latin typeface="Century Gothic"/>
                <a:cs typeface="Century Gothic"/>
              </a:rPr>
              <a:t>в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-229" dirty="0">
                <a:latin typeface="Century Gothic"/>
                <a:cs typeface="Century Gothic"/>
              </a:rPr>
              <a:t>с</a:t>
            </a:r>
            <a:r>
              <a:rPr sz="2550" spc="-215" dirty="0">
                <a:latin typeface="Century Gothic"/>
                <a:cs typeface="Century Gothic"/>
              </a:rPr>
              <a:t>фере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130" dirty="0">
                <a:latin typeface="Century Gothic"/>
                <a:cs typeface="Century Gothic"/>
              </a:rPr>
              <a:t>здорово</a:t>
            </a:r>
            <a:r>
              <a:rPr sz="2550" spc="15" dirty="0">
                <a:latin typeface="Century Gothic"/>
                <a:cs typeface="Century Gothic"/>
              </a:rPr>
              <a:t>г</a:t>
            </a:r>
            <a:r>
              <a:rPr sz="2550" spc="-50" dirty="0">
                <a:latin typeface="Century Gothic"/>
                <a:cs typeface="Century Gothic"/>
              </a:rPr>
              <a:t>о</a:t>
            </a:r>
            <a:r>
              <a:rPr sz="2550" spc="-25" dirty="0">
                <a:latin typeface="Century Gothic"/>
                <a:cs typeface="Century Gothic"/>
              </a:rPr>
              <a:t> об</a:t>
            </a:r>
            <a:r>
              <a:rPr sz="2550" spc="-40" dirty="0">
                <a:latin typeface="Century Gothic"/>
                <a:cs typeface="Century Gothic"/>
              </a:rPr>
              <a:t>р</a:t>
            </a:r>
            <a:r>
              <a:rPr sz="2550" spc="-275" dirty="0">
                <a:latin typeface="Century Gothic"/>
                <a:cs typeface="Century Gothic"/>
              </a:rPr>
              <a:t>а</a:t>
            </a:r>
            <a:r>
              <a:rPr sz="2550" spc="25" dirty="0">
                <a:latin typeface="Century Gothic"/>
                <a:cs typeface="Century Gothic"/>
              </a:rPr>
              <a:t>за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210" dirty="0">
                <a:latin typeface="Century Gothic"/>
                <a:cs typeface="Century Gothic"/>
              </a:rPr>
              <a:t>ж</a:t>
            </a:r>
            <a:r>
              <a:rPr sz="2550" spc="140" dirty="0">
                <a:latin typeface="Century Gothic"/>
                <a:cs typeface="Century Gothic"/>
              </a:rPr>
              <a:t>и</a:t>
            </a:r>
            <a:r>
              <a:rPr sz="2550" spc="225" dirty="0">
                <a:latin typeface="Century Gothic"/>
                <a:cs typeface="Century Gothic"/>
              </a:rPr>
              <a:t>зни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360" dirty="0">
                <a:latin typeface="Century Gothic"/>
                <a:cs typeface="Century Gothic"/>
              </a:rPr>
              <a:t>в</a:t>
            </a:r>
            <a:r>
              <a:rPr sz="2550" spc="-25" dirty="0">
                <a:latin typeface="Century Gothic"/>
                <a:cs typeface="Century Gothic"/>
              </a:rPr>
              <a:t> </a:t>
            </a:r>
            <a:r>
              <a:rPr sz="2550" spc="40" dirty="0">
                <a:latin typeface="Century Gothic"/>
                <a:cs typeface="Century Gothic"/>
              </a:rPr>
              <a:t>регионах.</a:t>
            </a:r>
            <a:endParaRPr sz="2550">
              <a:latin typeface="Century Gothic"/>
              <a:cs typeface="Century Gothic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427324" y="5071916"/>
            <a:ext cx="8911590" cy="1352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799"/>
              </a:lnSpc>
              <a:spcBef>
                <a:spcPts val="100"/>
              </a:spcBef>
            </a:pPr>
            <a:r>
              <a:rPr sz="2550" b="1" spc="265" dirty="0">
                <a:solidFill>
                  <a:srgbClr val="C62227"/>
                </a:solidFill>
                <a:latin typeface="Calibri"/>
                <a:cs typeface="Calibri"/>
              </a:rPr>
              <a:t>Цель:</a:t>
            </a:r>
            <a:r>
              <a:rPr sz="2550" b="1" spc="14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2550" spc="140" dirty="0">
                <a:latin typeface="Century Gothic"/>
                <a:cs typeface="Century Gothic"/>
              </a:rPr>
              <a:t>популяризация</a:t>
            </a:r>
            <a:r>
              <a:rPr sz="2550" spc="-20" dirty="0">
                <a:latin typeface="Century Gothic"/>
                <a:cs typeface="Century Gothic"/>
              </a:rPr>
              <a:t> </a:t>
            </a:r>
            <a:r>
              <a:rPr sz="2550" spc="185" dirty="0">
                <a:latin typeface="Century Gothic"/>
                <a:cs typeface="Century Gothic"/>
              </a:rPr>
              <a:t>и</a:t>
            </a:r>
            <a:r>
              <a:rPr sz="2550" spc="-20" dirty="0">
                <a:latin typeface="Century Gothic"/>
                <a:cs typeface="Century Gothic"/>
              </a:rPr>
              <a:t> </a:t>
            </a:r>
            <a:r>
              <a:rPr sz="2550" spc="145" dirty="0">
                <a:latin typeface="Century Gothic"/>
                <a:cs typeface="Century Gothic"/>
              </a:rPr>
              <a:t>вовлечение</a:t>
            </a:r>
            <a:r>
              <a:rPr sz="2550" spc="-15" dirty="0">
                <a:latin typeface="Century Gothic"/>
                <a:cs typeface="Century Gothic"/>
              </a:rPr>
              <a:t> </a:t>
            </a:r>
            <a:r>
              <a:rPr sz="2550" spc="95" dirty="0">
                <a:latin typeface="Century Gothic"/>
                <a:cs typeface="Century Gothic"/>
              </a:rPr>
              <a:t>широких</a:t>
            </a:r>
            <a:r>
              <a:rPr sz="2550" spc="-20" dirty="0">
                <a:latin typeface="Century Gothic"/>
                <a:cs typeface="Century Gothic"/>
              </a:rPr>
              <a:t> </a:t>
            </a:r>
            <a:r>
              <a:rPr sz="2550" spc="40" dirty="0">
                <a:latin typeface="Century Gothic"/>
                <a:cs typeface="Century Gothic"/>
              </a:rPr>
              <a:t>слоев </a:t>
            </a:r>
            <a:r>
              <a:rPr sz="2550" spc="-690" dirty="0">
                <a:latin typeface="Century Gothic"/>
                <a:cs typeface="Century Gothic"/>
              </a:rPr>
              <a:t> </a:t>
            </a:r>
            <a:r>
              <a:rPr sz="2550" spc="65" dirty="0">
                <a:latin typeface="Century Gothic"/>
                <a:cs typeface="Century Gothic"/>
              </a:rPr>
              <a:t>населения </a:t>
            </a:r>
            <a:r>
              <a:rPr sz="2550" spc="360" dirty="0">
                <a:latin typeface="Century Gothic"/>
                <a:cs typeface="Century Gothic"/>
              </a:rPr>
              <a:t>в </a:t>
            </a:r>
            <a:r>
              <a:rPr sz="2550" spc="-35" dirty="0">
                <a:latin typeface="Century Gothic"/>
                <a:cs typeface="Century Gothic"/>
              </a:rPr>
              <a:t>формирование </a:t>
            </a:r>
            <a:r>
              <a:rPr sz="2550" spc="50" dirty="0">
                <a:latin typeface="Century Gothic"/>
                <a:cs typeface="Century Gothic"/>
              </a:rPr>
              <a:t>ценностей </a:t>
            </a:r>
            <a:r>
              <a:rPr sz="2550" spc="95" dirty="0">
                <a:latin typeface="Century Gothic"/>
                <a:cs typeface="Century Gothic"/>
              </a:rPr>
              <a:t>здорового </a:t>
            </a:r>
            <a:r>
              <a:rPr sz="2550" spc="100" dirty="0">
                <a:latin typeface="Century Gothic"/>
                <a:cs typeface="Century Gothic"/>
              </a:rPr>
              <a:t> </a:t>
            </a:r>
            <a:r>
              <a:rPr sz="2550" spc="-55" dirty="0">
                <a:latin typeface="Century Gothic"/>
                <a:cs typeface="Century Gothic"/>
              </a:rPr>
              <a:t>образа</a:t>
            </a:r>
            <a:r>
              <a:rPr sz="2550" spc="-30" dirty="0">
                <a:latin typeface="Century Gothic"/>
                <a:cs typeface="Century Gothic"/>
              </a:rPr>
              <a:t> </a:t>
            </a:r>
            <a:r>
              <a:rPr sz="2550" spc="150" dirty="0">
                <a:latin typeface="Century Gothic"/>
                <a:cs typeface="Century Gothic"/>
              </a:rPr>
              <a:t>жизни.</a:t>
            </a:r>
            <a:endParaRPr sz="2550">
              <a:latin typeface="Century Gothic"/>
              <a:cs typeface="Century Gothic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355741" y="451546"/>
            <a:ext cx="100076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260" dirty="0">
                <a:solidFill>
                  <a:srgbClr val="C62227"/>
                </a:solidFill>
                <a:latin typeface="Calibri"/>
                <a:cs typeface="Calibri"/>
              </a:rPr>
              <a:t>Направление</a:t>
            </a:r>
            <a:r>
              <a:rPr sz="1900" b="1" spc="9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1900" b="1" spc="245" dirty="0">
                <a:solidFill>
                  <a:srgbClr val="C62227"/>
                </a:solidFill>
                <a:latin typeface="Calibri"/>
                <a:cs typeface="Calibri"/>
              </a:rPr>
              <a:t>реализуется</a:t>
            </a:r>
            <a:r>
              <a:rPr sz="1900" b="1" spc="9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1900" b="1" spc="229" dirty="0">
                <a:solidFill>
                  <a:srgbClr val="C62227"/>
                </a:solidFill>
                <a:latin typeface="Calibri"/>
                <a:cs typeface="Calibri"/>
              </a:rPr>
              <a:t>в</a:t>
            </a:r>
            <a:r>
              <a:rPr sz="1900" b="1" spc="9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1900" b="1" spc="225" dirty="0">
                <a:solidFill>
                  <a:srgbClr val="C62227"/>
                </a:solidFill>
                <a:latin typeface="Calibri"/>
                <a:cs typeface="Calibri"/>
              </a:rPr>
              <a:t>рамках</a:t>
            </a:r>
            <a:r>
              <a:rPr sz="1900" b="1" spc="9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1900" b="1" spc="240" dirty="0">
                <a:solidFill>
                  <a:srgbClr val="C62227"/>
                </a:solidFill>
                <a:latin typeface="Calibri"/>
                <a:cs typeface="Calibri"/>
              </a:rPr>
              <a:t>национального</a:t>
            </a:r>
            <a:r>
              <a:rPr sz="1900" b="1" spc="9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1900" b="1" spc="250" dirty="0">
                <a:solidFill>
                  <a:srgbClr val="C62227"/>
                </a:solidFill>
                <a:latin typeface="Calibri"/>
                <a:cs typeface="Calibri"/>
              </a:rPr>
              <a:t>проекта</a:t>
            </a:r>
            <a:r>
              <a:rPr sz="1900" b="1" spc="9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1900" b="1" spc="200" dirty="0">
                <a:solidFill>
                  <a:srgbClr val="C62227"/>
                </a:solidFill>
                <a:latin typeface="Calibri"/>
                <a:cs typeface="Calibri"/>
              </a:rPr>
              <a:t>«Демография».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27844" y="5566997"/>
            <a:ext cx="1697989" cy="1485900"/>
          </a:xfrm>
          <a:custGeom>
            <a:avLst/>
            <a:gdLst/>
            <a:ahLst/>
            <a:cxnLst/>
            <a:rect l="l" t="t" r="r" b="b"/>
            <a:pathLst>
              <a:path w="1697990" h="1485900">
                <a:moveTo>
                  <a:pt x="689052" y="114300"/>
                </a:moveTo>
                <a:lnTo>
                  <a:pt x="445688" y="114300"/>
                </a:lnTo>
                <a:lnTo>
                  <a:pt x="351493" y="139700"/>
                </a:lnTo>
                <a:lnTo>
                  <a:pt x="261456" y="165100"/>
                </a:lnTo>
                <a:lnTo>
                  <a:pt x="175277" y="215900"/>
                </a:lnTo>
                <a:lnTo>
                  <a:pt x="137039" y="241300"/>
                </a:lnTo>
                <a:lnTo>
                  <a:pt x="103690" y="279400"/>
                </a:lnTo>
                <a:lnTo>
                  <a:pt x="75145" y="317500"/>
                </a:lnTo>
                <a:lnTo>
                  <a:pt x="51318" y="355600"/>
                </a:lnTo>
                <a:lnTo>
                  <a:pt x="32126" y="393700"/>
                </a:lnTo>
                <a:lnTo>
                  <a:pt x="17483" y="431800"/>
                </a:lnTo>
                <a:lnTo>
                  <a:pt x="7304" y="482600"/>
                </a:lnTo>
                <a:lnTo>
                  <a:pt x="1505" y="533400"/>
                </a:lnTo>
                <a:lnTo>
                  <a:pt x="0" y="571500"/>
                </a:lnTo>
                <a:lnTo>
                  <a:pt x="2704" y="622300"/>
                </a:lnTo>
                <a:lnTo>
                  <a:pt x="9533" y="673100"/>
                </a:lnTo>
                <a:lnTo>
                  <a:pt x="20401" y="723900"/>
                </a:lnTo>
                <a:lnTo>
                  <a:pt x="35391" y="762000"/>
                </a:lnTo>
                <a:lnTo>
                  <a:pt x="53238" y="812800"/>
                </a:lnTo>
                <a:lnTo>
                  <a:pt x="73631" y="863600"/>
                </a:lnTo>
                <a:lnTo>
                  <a:pt x="96256" y="914400"/>
                </a:lnTo>
                <a:lnTo>
                  <a:pt x="120801" y="952500"/>
                </a:lnTo>
                <a:lnTo>
                  <a:pt x="146952" y="1003300"/>
                </a:lnTo>
                <a:lnTo>
                  <a:pt x="174398" y="1041400"/>
                </a:lnTo>
                <a:lnTo>
                  <a:pt x="202825" y="1079500"/>
                </a:lnTo>
                <a:lnTo>
                  <a:pt x="230913" y="1117600"/>
                </a:lnTo>
                <a:lnTo>
                  <a:pt x="260290" y="1168400"/>
                </a:lnTo>
                <a:lnTo>
                  <a:pt x="291037" y="1206500"/>
                </a:lnTo>
                <a:lnTo>
                  <a:pt x="323234" y="1244600"/>
                </a:lnTo>
                <a:lnTo>
                  <a:pt x="356964" y="1270000"/>
                </a:lnTo>
                <a:lnTo>
                  <a:pt x="392306" y="1308100"/>
                </a:lnTo>
                <a:lnTo>
                  <a:pt x="429342" y="1346200"/>
                </a:lnTo>
                <a:lnTo>
                  <a:pt x="468153" y="1371600"/>
                </a:lnTo>
                <a:lnTo>
                  <a:pt x="508819" y="1397000"/>
                </a:lnTo>
                <a:lnTo>
                  <a:pt x="551421" y="1422400"/>
                </a:lnTo>
                <a:lnTo>
                  <a:pt x="595518" y="1447800"/>
                </a:lnTo>
                <a:lnTo>
                  <a:pt x="731714" y="1485900"/>
                </a:lnTo>
                <a:lnTo>
                  <a:pt x="962035" y="1485900"/>
                </a:lnTo>
                <a:lnTo>
                  <a:pt x="1051561" y="1460500"/>
                </a:lnTo>
                <a:lnTo>
                  <a:pt x="1095120" y="1435100"/>
                </a:lnTo>
                <a:lnTo>
                  <a:pt x="1137662" y="1422400"/>
                </a:lnTo>
                <a:lnTo>
                  <a:pt x="1179024" y="1397000"/>
                </a:lnTo>
                <a:lnTo>
                  <a:pt x="1219045" y="1358900"/>
                </a:lnTo>
                <a:lnTo>
                  <a:pt x="1259906" y="1333500"/>
                </a:lnTo>
                <a:lnTo>
                  <a:pt x="1299625" y="1295400"/>
                </a:lnTo>
                <a:lnTo>
                  <a:pt x="1337865" y="1270000"/>
                </a:lnTo>
                <a:lnTo>
                  <a:pt x="1374292" y="1231900"/>
                </a:lnTo>
                <a:lnTo>
                  <a:pt x="1408571" y="1193800"/>
                </a:lnTo>
                <a:lnTo>
                  <a:pt x="1440365" y="1143000"/>
                </a:lnTo>
                <a:lnTo>
                  <a:pt x="1469341" y="1104900"/>
                </a:lnTo>
                <a:lnTo>
                  <a:pt x="1494375" y="1054100"/>
                </a:lnTo>
                <a:lnTo>
                  <a:pt x="1502022" y="1041400"/>
                </a:lnTo>
                <a:lnTo>
                  <a:pt x="826735" y="1041400"/>
                </a:lnTo>
                <a:lnTo>
                  <a:pt x="807556" y="1028700"/>
                </a:lnTo>
                <a:lnTo>
                  <a:pt x="787227" y="1028700"/>
                </a:lnTo>
                <a:lnTo>
                  <a:pt x="771123" y="1016000"/>
                </a:lnTo>
                <a:lnTo>
                  <a:pt x="780208" y="1016000"/>
                </a:lnTo>
                <a:lnTo>
                  <a:pt x="764704" y="1003300"/>
                </a:lnTo>
                <a:lnTo>
                  <a:pt x="749430" y="1003300"/>
                </a:lnTo>
                <a:lnTo>
                  <a:pt x="734442" y="990600"/>
                </a:lnTo>
                <a:lnTo>
                  <a:pt x="729102" y="990600"/>
                </a:lnTo>
                <a:lnTo>
                  <a:pt x="728210" y="988490"/>
                </a:lnTo>
                <a:lnTo>
                  <a:pt x="713626" y="977900"/>
                </a:lnTo>
                <a:lnTo>
                  <a:pt x="713142" y="977900"/>
                </a:lnTo>
                <a:lnTo>
                  <a:pt x="707919" y="965200"/>
                </a:lnTo>
                <a:lnTo>
                  <a:pt x="691144" y="952500"/>
                </a:lnTo>
                <a:lnTo>
                  <a:pt x="674854" y="939800"/>
                </a:lnTo>
                <a:lnTo>
                  <a:pt x="659020" y="914400"/>
                </a:lnTo>
                <a:lnTo>
                  <a:pt x="643618" y="901700"/>
                </a:lnTo>
                <a:lnTo>
                  <a:pt x="626862" y="876300"/>
                </a:lnTo>
                <a:lnTo>
                  <a:pt x="618727" y="876300"/>
                </a:lnTo>
                <a:lnTo>
                  <a:pt x="611095" y="863600"/>
                </a:lnTo>
                <a:lnTo>
                  <a:pt x="611811" y="863600"/>
                </a:lnTo>
                <a:lnTo>
                  <a:pt x="603724" y="850900"/>
                </a:lnTo>
                <a:lnTo>
                  <a:pt x="575189" y="812800"/>
                </a:lnTo>
                <a:lnTo>
                  <a:pt x="548052" y="762000"/>
                </a:lnTo>
                <a:lnTo>
                  <a:pt x="522490" y="723900"/>
                </a:lnTo>
                <a:lnTo>
                  <a:pt x="498680" y="673100"/>
                </a:lnTo>
                <a:lnTo>
                  <a:pt x="494676" y="660400"/>
                </a:lnTo>
                <a:lnTo>
                  <a:pt x="488764" y="660400"/>
                </a:lnTo>
                <a:lnTo>
                  <a:pt x="483573" y="647700"/>
                </a:lnTo>
                <a:lnTo>
                  <a:pt x="482942" y="647700"/>
                </a:lnTo>
                <a:lnTo>
                  <a:pt x="477658" y="635000"/>
                </a:lnTo>
                <a:lnTo>
                  <a:pt x="481041" y="635000"/>
                </a:lnTo>
                <a:lnTo>
                  <a:pt x="478509" y="622300"/>
                </a:lnTo>
                <a:lnTo>
                  <a:pt x="473714" y="609600"/>
                </a:lnTo>
                <a:lnTo>
                  <a:pt x="418005" y="609600"/>
                </a:lnTo>
                <a:lnTo>
                  <a:pt x="428493" y="596900"/>
                </a:lnTo>
                <a:lnTo>
                  <a:pt x="421712" y="596900"/>
                </a:lnTo>
                <a:lnTo>
                  <a:pt x="439124" y="584200"/>
                </a:lnTo>
                <a:lnTo>
                  <a:pt x="450806" y="584200"/>
                </a:lnTo>
                <a:lnTo>
                  <a:pt x="454346" y="577569"/>
                </a:lnTo>
                <a:lnTo>
                  <a:pt x="456483" y="571500"/>
                </a:lnTo>
                <a:lnTo>
                  <a:pt x="453767" y="571500"/>
                </a:lnTo>
                <a:lnTo>
                  <a:pt x="455303" y="558800"/>
                </a:lnTo>
                <a:lnTo>
                  <a:pt x="459515" y="533400"/>
                </a:lnTo>
                <a:lnTo>
                  <a:pt x="681393" y="533400"/>
                </a:lnTo>
                <a:lnTo>
                  <a:pt x="661847" y="508000"/>
                </a:lnTo>
                <a:lnTo>
                  <a:pt x="642203" y="469900"/>
                </a:lnTo>
                <a:lnTo>
                  <a:pt x="632044" y="419100"/>
                </a:lnTo>
                <a:lnTo>
                  <a:pt x="630922" y="368300"/>
                </a:lnTo>
                <a:lnTo>
                  <a:pt x="638386" y="330200"/>
                </a:lnTo>
                <a:lnTo>
                  <a:pt x="653988" y="279400"/>
                </a:lnTo>
                <a:lnTo>
                  <a:pt x="677277" y="241300"/>
                </a:lnTo>
                <a:lnTo>
                  <a:pt x="707805" y="215900"/>
                </a:lnTo>
                <a:lnTo>
                  <a:pt x="745122" y="190500"/>
                </a:lnTo>
                <a:lnTo>
                  <a:pt x="831033" y="139700"/>
                </a:lnTo>
                <a:lnTo>
                  <a:pt x="785419" y="139700"/>
                </a:lnTo>
                <a:lnTo>
                  <a:pt x="689052" y="114300"/>
                </a:lnTo>
                <a:close/>
              </a:path>
              <a:path w="1697990" h="1485900">
                <a:moveTo>
                  <a:pt x="838931" y="1028700"/>
                </a:moveTo>
                <a:lnTo>
                  <a:pt x="807556" y="1028700"/>
                </a:lnTo>
                <a:lnTo>
                  <a:pt x="826735" y="1041400"/>
                </a:lnTo>
                <a:lnTo>
                  <a:pt x="846044" y="1041400"/>
                </a:lnTo>
                <a:lnTo>
                  <a:pt x="838931" y="1028700"/>
                </a:lnTo>
                <a:close/>
              </a:path>
              <a:path w="1697990" h="1485900">
                <a:moveTo>
                  <a:pt x="920001" y="1003300"/>
                </a:moveTo>
                <a:lnTo>
                  <a:pt x="909231" y="1016000"/>
                </a:lnTo>
                <a:lnTo>
                  <a:pt x="884902" y="1026020"/>
                </a:lnTo>
                <a:lnTo>
                  <a:pt x="883603" y="1028700"/>
                </a:lnTo>
                <a:lnTo>
                  <a:pt x="838931" y="1028700"/>
                </a:lnTo>
                <a:lnTo>
                  <a:pt x="846044" y="1041400"/>
                </a:lnTo>
                <a:lnTo>
                  <a:pt x="1502022" y="1041400"/>
                </a:lnTo>
                <a:lnTo>
                  <a:pt x="1517315" y="1016000"/>
                </a:lnTo>
                <a:lnTo>
                  <a:pt x="912276" y="1016000"/>
                </a:lnTo>
                <a:lnTo>
                  <a:pt x="917990" y="1009507"/>
                </a:lnTo>
                <a:lnTo>
                  <a:pt x="920001" y="1003300"/>
                </a:lnTo>
                <a:close/>
              </a:path>
              <a:path w="1697990" h="1485900">
                <a:moveTo>
                  <a:pt x="780208" y="1016000"/>
                </a:moveTo>
                <a:lnTo>
                  <a:pt x="771123" y="1016000"/>
                </a:lnTo>
                <a:lnTo>
                  <a:pt x="787227" y="1028700"/>
                </a:lnTo>
                <a:lnTo>
                  <a:pt x="795202" y="1028700"/>
                </a:lnTo>
                <a:lnTo>
                  <a:pt x="794600" y="1027658"/>
                </a:lnTo>
                <a:lnTo>
                  <a:pt x="780208" y="1016000"/>
                </a:lnTo>
                <a:close/>
              </a:path>
              <a:path w="1697990" h="1485900">
                <a:moveTo>
                  <a:pt x="794600" y="1027658"/>
                </a:moveTo>
                <a:lnTo>
                  <a:pt x="795202" y="1028700"/>
                </a:lnTo>
                <a:lnTo>
                  <a:pt x="795885" y="1028700"/>
                </a:lnTo>
                <a:lnTo>
                  <a:pt x="794600" y="1027658"/>
                </a:lnTo>
                <a:close/>
              </a:path>
              <a:path w="1697990" h="1485900">
                <a:moveTo>
                  <a:pt x="889762" y="1016000"/>
                </a:moveTo>
                <a:lnTo>
                  <a:pt x="889366" y="1016000"/>
                </a:lnTo>
                <a:lnTo>
                  <a:pt x="878396" y="1028700"/>
                </a:lnTo>
                <a:lnTo>
                  <a:pt x="884902" y="1026020"/>
                </a:lnTo>
                <a:lnTo>
                  <a:pt x="889762" y="1016000"/>
                </a:lnTo>
                <a:close/>
              </a:path>
              <a:path w="1697990" h="1485900">
                <a:moveTo>
                  <a:pt x="787857" y="1016000"/>
                </a:moveTo>
                <a:lnTo>
                  <a:pt x="780208" y="1016000"/>
                </a:lnTo>
                <a:lnTo>
                  <a:pt x="794600" y="1027658"/>
                </a:lnTo>
                <a:lnTo>
                  <a:pt x="787857" y="1016000"/>
                </a:lnTo>
                <a:close/>
              </a:path>
              <a:path w="1697990" h="1485900">
                <a:moveTo>
                  <a:pt x="909231" y="1016000"/>
                </a:moveTo>
                <a:lnTo>
                  <a:pt x="889762" y="1016000"/>
                </a:lnTo>
                <a:lnTo>
                  <a:pt x="884902" y="1026020"/>
                </a:lnTo>
                <a:lnTo>
                  <a:pt x="909231" y="1016000"/>
                </a:lnTo>
                <a:close/>
              </a:path>
              <a:path w="1697990" h="1485900">
                <a:moveTo>
                  <a:pt x="1061088" y="877742"/>
                </a:moveTo>
                <a:lnTo>
                  <a:pt x="1050426" y="889000"/>
                </a:lnTo>
                <a:lnTo>
                  <a:pt x="1038204" y="901700"/>
                </a:lnTo>
                <a:lnTo>
                  <a:pt x="1025575" y="914400"/>
                </a:lnTo>
                <a:lnTo>
                  <a:pt x="1011762" y="939800"/>
                </a:lnTo>
                <a:lnTo>
                  <a:pt x="997602" y="952500"/>
                </a:lnTo>
                <a:lnTo>
                  <a:pt x="983088" y="965200"/>
                </a:lnTo>
                <a:lnTo>
                  <a:pt x="973967" y="972988"/>
                </a:lnTo>
                <a:lnTo>
                  <a:pt x="971775" y="977900"/>
                </a:lnTo>
                <a:lnTo>
                  <a:pt x="962299" y="977900"/>
                </a:lnTo>
                <a:lnTo>
                  <a:pt x="956153" y="990600"/>
                </a:lnTo>
                <a:lnTo>
                  <a:pt x="947837" y="990600"/>
                </a:lnTo>
                <a:lnTo>
                  <a:pt x="935787" y="1003300"/>
                </a:lnTo>
                <a:lnTo>
                  <a:pt x="923452" y="1003300"/>
                </a:lnTo>
                <a:lnTo>
                  <a:pt x="917990" y="1009507"/>
                </a:lnTo>
                <a:lnTo>
                  <a:pt x="915886" y="1016000"/>
                </a:lnTo>
                <a:lnTo>
                  <a:pt x="1517315" y="1016000"/>
                </a:lnTo>
                <a:lnTo>
                  <a:pt x="1538772" y="965200"/>
                </a:lnTo>
                <a:lnTo>
                  <a:pt x="1559359" y="927100"/>
                </a:lnTo>
                <a:lnTo>
                  <a:pt x="1569400" y="901700"/>
                </a:lnTo>
                <a:lnTo>
                  <a:pt x="1049521" y="901700"/>
                </a:lnTo>
                <a:lnTo>
                  <a:pt x="1055239" y="889000"/>
                </a:lnTo>
                <a:lnTo>
                  <a:pt x="1058202" y="889000"/>
                </a:lnTo>
                <a:lnTo>
                  <a:pt x="1061088" y="877742"/>
                </a:lnTo>
                <a:close/>
              </a:path>
              <a:path w="1697990" h="1485900">
                <a:moveTo>
                  <a:pt x="729005" y="989067"/>
                </a:moveTo>
                <a:lnTo>
                  <a:pt x="729642" y="990600"/>
                </a:lnTo>
                <a:lnTo>
                  <a:pt x="731115" y="990600"/>
                </a:lnTo>
                <a:lnTo>
                  <a:pt x="729005" y="989067"/>
                </a:lnTo>
                <a:close/>
              </a:path>
              <a:path w="1697990" h="1485900">
                <a:moveTo>
                  <a:pt x="952627" y="985505"/>
                </a:moveTo>
                <a:lnTo>
                  <a:pt x="946259" y="990600"/>
                </a:lnTo>
                <a:lnTo>
                  <a:pt x="947837" y="990600"/>
                </a:lnTo>
                <a:lnTo>
                  <a:pt x="952627" y="985505"/>
                </a:lnTo>
                <a:close/>
              </a:path>
              <a:path w="1697990" h="1485900">
                <a:moveTo>
                  <a:pt x="724360" y="977900"/>
                </a:moveTo>
                <a:lnTo>
                  <a:pt x="723732" y="977900"/>
                </a:lnTo>
                <a:lnTo>
                  <a:pt x="728210" y="988490"/>
                </a:lnTo>
                <a:lnTo>
                  <a:pt x="729005" y="989067"/>
                </a:lnTo>
                <a:lnTo>
                  <a:pt x="724360" y="977900"/>
                </a:lnTo>
                <a:close/>
              </a:path>
              <a:path w="1697990" h="1485900">
                <a:moveTo>
                  <a:pt x="723732" y="977900"/>
                </a:moveTo>
                <a:lnTo>
                  <a:pt x="713626" y="977900"/>
                </a:lnTo>
                <a:lnTo>
                  <a:pt x="728210" y="988490"/>
                </a:lnTo>
                <a:lnTo>
                  <a:pt x="723732" y="977900"/>
                </a:lnTo>
                <a:close/>
              </a:path>
              <a:path w="1697990" h="1485900">
                <a:moveTo>
                  <a:pt x="962133" y="977900"/>
                </a:moveTo>
                <a:lnTo>
                  <a:pt x="959776" y="977900"/>
                </a:lnTo>
                <a:lnTo>
                  <a:pt x="952627" y="985505"/>
                </a:lnTo>
                <a:lnTo>
                  <a:pt x="962133" y="977900"/>
                </a:lnTo>
                <a:close/>
              </a:path>
              <a:path w="1697990" h="1485900">
                <a:moveTo>
                  <a:pt x="977443" y="965200"/>
                </a:moveTo>
                <a:lnTo>
                  <a:pt x="962133" y="977900"/>
                </a:lnTo>
                <a:lnTo>
                  <a:pt x="968215" y="977900"/>
                </a:lnTo>
                <a:lnTo>
                  <a:pt x="973967" y="972988"/>
                </a:lnTo>
                <a:lnTo>
                  <a:pt x="977443" y="965200"/>
                </a:lnTo>
                <a:close/>
              </a:path>
              <a:path w="1697990" h="1485900">
                <a:moveTo>
                  <a:pt x="1065227" y="873373"/>
                </a:moveTo>
                <a:lnTo>
                  <a:pt x="1061088" y="877742"/>
                </a:lnTo>
                <a:lnTo>
                  <a:pt x="1058202" y="889000"/>
                </a:lnTo>
                <a:lnTo>
                  <a:pt x="1055239" y="889000"/>
                </a:lnTo>
                <a:lnTo>
                  <a:pt x="1049521" y="901700"/>
                </a:lnTo>
                <a:lnTo>
                  <a:pt x="1061198" y="889000"/>
                </a:lnTo>
                <a:lnTo>
                  <a:pt x="1067952" y="876300"/>
                </a:lnTo>
                <a:lnTo>
                  <a:pt x="1064296" y="876300"/>
                </a:lnTo>
                <a:lnTo>
                  <a:pt x="1065227" y="873373"/>
                </a:lnTo>
                <a:close/>
              </a:path>
              <a:path w="1697990" h="1485900">
                <a:moveTo>
                  <a:pt x="1159246" y="685800"/>
                </a:moveTo>
                <a:lnTo>
                  <a:pt x="1158544" y="685800"/>
                </a:lnTo>
                <a:lnTo>
                  <a:pt x="1154912" y="698500"/>
                </a:lnTo>
                <a:lnTo>
                  <a:pt x="1151246" y="711200"/>
                </a:lnTo>
                <a:lnTo>
                  <a:pt x="1143947" y="723900"/>
                </a:lnTo>
                <a:lnTo>
                  <a:pt x="1136535" y="736600"/>
                </a:lnTo>
                <a:lnTo>
                  <a:pt x="1129012" y="749300"/>
                </a:lnTo>
                <a:lnTo>
                  <a:pt x="1121383" y="774700"/>
                </a:lnTo>
                <a:lnTo>
                  <a:pt x="1111202" y="787400"/>
                </a:lnTo>
                <a:lnTo>
                  <a:pt x="1100843" y="812800"/>
                </a:lnTo>
                <a:lnTo>
                  <a:pt x="1090286" y="825500"/>
                </a:lnTo>
                <a:lnTo>
                  <a:pt x="1079510" y="850900"/>
                </a:lnTo>
                <a:lnTo>
                  <a:pt x="1075865" y="850900"/>
                </a:lnTo>
                <a:lnTo>
                  <a:pt x="1072166" y="863600"/>
                </a:lnTo>
                <a:lnTo>
                  <a:pt x="1074706" y="863600"/>
                </a:lnTo>
                <a:lnTo>
                  <a:pt x="1061198" y="889000"/>
                </a:lnTo>
                <a:lnTo>
                  <a:pt x="1049521" y="901700"/>
                </a:lnTo>
                <a:lnTo>
                  <a:pt x="1569400" y="901700"/>
                </a:lnTo>
                <a:lnTo>
                  <a:pt x="1579441" y="876300"/>
                </a:lnTo>
                <a:lnTo>
                  <a:pt x="1599127" y="838200"/>
                </a:lnTo>
                <a:lnTo>
                  <a:pt x="1618033" y="787400"/>
                </a:lnTo>
                <a:lnTo>
                  <a:pt x="1635773" y="736600"/>
                </a:lnTo>
                <a:lnTo>
                  <a:pt x="1651964" y="698500"/>
                </a:lnTo>
                <a:lnTo>
                  <a:pt x="1158112" y="698500"/>
                </a:lnTo>
                <a:lnTo>
                  <a:pt x="1159246" y="685800"/>
                </a:lnTo>
                <a:close/>
              </a:path>
              <a:path w="1697990" h="1485900">
                <a:moveTo>
                  <a:pt x="1062455" y="876300"/>
                </a:moveTo>
                <a:lnTo>
                  <a:pt x="1061458" y="876300"/>
                </a:lnTo>
                <a:lnTo>
                  <a:pt x="1061088" y="877742"/>
                </a:lnTo>
                <a:lnTo>
                  <a:pt x="1062455" y="876300"/>
                </a:lnTo>
                <a:close/>
              </a:path>
              <a:path w="1697990" h="1485900">
                <a:moveTo>
                  <a:pt x="613828" y="866104"/>
                </a:moveTo>
                <a:lnTo>
                  <a:pt x="622040" y="876300"/>
                </a:lnTo>
                <a:lnTo>
                  <a:pt x="624954" y="876300"/>
                </a:lnTo>
                <a:lnTo>
                  <a:pt x="613828" y="866104"/>
                </a:lnTo>
                <a:close/>
              </a:path>
              <a:path w="1697990" h="1485900">
                <a:moveTo>
                  <a:pt x="1074706" y="863600"/>
                </a:moveTo>
                <a:lnTo>
                  <a:pt x="1074484" y="863600"/>
                </a:lnTo>
                <a:lnTo>
                  <a:pt x="1065227" y="873373"/>
                </a:lnTo>
                <a:lnTo>
                  <a:pt x="1064296" y="876300"/>
                </a:lnTo>
                <a:lnTo>
                  <a:pt x="1067952" y="876300"/>
                </a:lnTo>
                <a:lnTo>
                  <a:pt x="1074706" y="863600"/>
                </a:lnTo>
                <a:close/>
              </a:path>
              <a:path w="1697990" h="1485900">
                <a:moveTo>
                  <a:pt x="1074484" y="863600"/>
                </a:moveTo>
                <a:lnTo>
                  <a:pt x="1068336" y="863600"/>
                </a:lnTo>
                <a:lnTo>
                  <a:pt x="1065227" y="873373"/>
                </a:lnTo>
                <a:lnTo>
                  <a:pt x="1074484" y="863600"/>
                </a:lnTo>
                <a:close/>
              </a:path>
              <a:path w="1697990" h="1485900">
                <a:moveTo>
                  <a:pt x="611811" y="863600"/>
                </a:moveTo>
                <a:lnTo>
                  <a:pt x="611095" y="863600"/>
                </a:lnTo>
                <a:lnTo>
                  <a:pt x="613828" y="866104"/>
                </a:lnTo>
                <a:lnTo>
                  <a:pt x="611811" y="863600"/>
                </a:lnTo>
                <a:close/>
              </a:path>
              <a:path w="1697990" h="1485900">
                <a:moveTo>
                  <a:pt x="1235871" y="445099"/>
                </a:moveTo>
                <a:lnTo>
                  <a:pt x="1234352" y="457200"/>
                </a:lnTo>
                <a:lnTo>
                  <a:pt x="1232594" y="469900"/>
                </a:lnTo>
                <a:lnTo>
                  <a:pt x="1228094" y="482600"/>
                </a:lnTo>
                <a:lnTo>
                  <a:pt x="1223112" y="508000"/>
                </a:lnTo>
                <a:lnTo>
                  <a:pt x="1217703" y="520700"/>
                </a:lnTo>
                <a:lnTo>
                  <a:pt x="1211925" y="546100"/>
                </a:lnTo>
                <a:lnTo>
                  <a:pt x="1200082" y="584200"/>
                </a:lnTo>
                <a:lnTo>
                  <a:pt x="1187144" y="622300"/>
                </a:lnTo>
                <a:lnTo>
                  <a:pt x="1173427" y="647700"/>
                </a:lnTo>
                <a:lnTo>
                  <a:pt x="1159246" y="685800"/>
                </a:lnTo>
                <a:lnTo>
                  <a:pt x="1158112" y="698500"/>
                </a:lnTo>
                <a:lnTo>
                  <a:pt x="1162317" y="685800"/>
                </a:lnTo>
                <a:lnTo>
                  <a:pt x="1162145" y="685800"/>
                </a:lnTo>
                <a:lnTo>
                  <a:pt x="1165717" y="673100"/>
                </a:lnTo>
                <a:lnTo>
                  <a:pt x="1166523" y="673100"/>
                </a:lnTo>
                <a:lnTo>
                  <a:pt x="1170380" y="661162"/>
                </a:lnTo>
                <a:lnTo>
                  <a:pt x="1170523" y="660400"/>
                </a:lnTo>
                <a:lnTo>
                  <a:pt x="1174730" y="647700"/>
                </a:lnTo>
                <a:lnTo>
                  <a:pt x="1666219" y="647700"/>
                </a:lnTo>
                <a:lnTo>
                  <a:pt x="1678155" y="596900"/>
                </a:lnTo>
                <a:lnTo>
                  <a:pt x="1687387" y="546100"/>
                </a:lnTo>
                <a:lnTo>
                  <a:pt x="1693912" y="495300"/>
                </a:lnTo>
                <a:lnTo>
                  <a:pt x="1694817" y="482600"/>
                </a:lnTo>
                <a:lnTo>
                  <a:pt x="1253828" y="482600"/>
                </a:lnTo>
                <a:lnTo>
                  <a:pt x="1267054" y="469900"/>
                </a:lnTo>
                <a:lnTo>
                  <a:pt x="1234963" y="469900"/>
                </a:lnTo>
                <a:lnTo>
                  <a:pt x="1235871" y="445099"/>
                </a:lnTo>
                <a:close/>
              </a:path>
              <a:path w="1697990" h="1485900">
                <a:moveTo>
                  <a:pt x="1666219" y="647700"/>
                </a:moveTo>
                <a:lnTo>
                  <a:pt x="1174730" y="647700"/>
                </a:lnTo>
                <a:lnTo>
                  <a:pt x="1172984" y="660400"/>
                </a:lnTo>
                <a:lnTo>
                  <a:pt x="1170627" y="660400"/>
                </a:lnTo>
                <a:lnTo>
                  <a:pt x="1170380" y="661162"/>
                </a:lnTo>
                <a:lnTo>
                  <a:pt x="1168146" y="673100"/>
                </a:lnTo>
                <a:lnTo>
                  <a:pt x="1166523" y="673100"/>
                </a:lnTo>
                <a:lnTo>
                  <a:pt x="1158112" y="698500"/>
                </a:lnTo>
                <a:lnTo>
                  <a:pt x="1651964" y="698500"/>
                </a:lnTo>
                <a:lnTo>
                  <a:pt x="1666219" y="647700"/>
                </a:lnTo>
                <a:close/>
              </a:path>
              <a:path w="1697990" h="1485900">
                <a:moveTo>
                  <a:pt x="1166523" y="673100"/>
                </a:moveTo>
                <a:lnTo>
                  <a:pt x="1165717" y="673100"/>
                </a:lnTo>
                <a:lnTo>
                  <a:pt x="1162145" y="685800"/>
                </a:lnTo>
                <a:lnTo>
                  <a:pt x="1162317" y="685800"/>
                </a:lnTo>
                <a:lnTo>
                  <a:pt x="1166523" y="673100"/>
                </a:lnTo>
                <a:close/>
              </a:path>
              <a:path w="1697990" h="1485900">
                <a:moveTo>
                  <a:pt x="1170627" y="660400"/>
                </a:moveTo>
                <a:lnTo>
                  <a:pt x="1170380" y="661162"/>
                </a:lnTo>
                <a:lnTo>
                  <a:pt x="1170627" y="660400"/>
                </a:lnTo>
                <a:close/>
              </a:path>
              <a:path w="1697990" h="1485900">
                <a:moveTo>
                  <a:pt x="486881" y="647700"/>
                </a:moveTo>
                <a:lnTo>
                  <a:pt x="484086" y="647700"/>
                </a:lnTo>
                <a:lnTo>
                  <a:pt x="491397" y="660400"/>
                </a:lnTo>
                <a:lnTo>
                  <a:pt x="494676" y="660400"/>
                </a:lnTo>
                <a:lnTo>
                  <a:pt x="486881" y="647700"/>
                </a:lnTo>
                <a:close/>
              </a:path>
              <a:path w="1697990" h="1485900">
                <a:moveTo>
                  <a:pt x="483239" y="646027"/>
                </a:moveTo>
                <a:lnTo>
                  <a:pt x="483573" y="647700"/>
                </a:lnTo>
                <a:lnTo>
                  <a:pt x="484086" y="647700"/>
                </a:lnTo>
                <a:lnTo>
                  <a:pt x="483239" y="646027"/>
                </a:lnTo>
                <a:close/>
              </a:path>
              <a:path w="1697990" h="1485900">
                <a:moveTo>
                  <a:pt x="481041" y="635000"/>
                </a:moveTo>
                <a:lnTo>
                  <a:pt x="477658" y="635000"/>
                </a:lnTo>
                <a:lnTo>
                  <a:pt x="483239" y="646027"/>
                </a:lnTo>
                <a:lnTo>
                  <a:pt x="481041" y="635000"/>
                </a:lnTo>
                <a:close/>
              </a:path>
              <a:path w="1697990" h="1485900">
                <a:moveTo>
                  <a:pt x="691165" y="546100"/>
                </a:moveTo>
                <a:lnTo>
                  <a:pt x="469920" y="546100"/>
                </a:lnTo>
                <a:lnTo>
                  <a:pt x="464595" y="558800"/>
                </a:lnTo>
                <a:lnTo>
                  <a:pt x="463953" y="560234"/>
                </a:lnTo>
                <a:lnTo>
                  <a:pt x="462478" y="565346"/>
                </a:lnTo>
                <a:lnTo>
                  <a:pt x="467100" y="584200"/>
                </a:lnTo>
                <a:lnTo>
                  <a:pt x="686387" y="584200"/>
                </a:lnTo>
                <a:lnTo>
                  <a:pt x="703448" y="596900"/>
                </a:lnTo>
                <a:lnTo>
                  <a:pt x="753336" y="596900"/>
                </a:lnTo>
                <a:lnTo>
                  <a:pt x="769148" y="609600"/>
                </a:lnTo>
                <a:lnTo>
                  <a:pt x="800576" y="609600"/>
                </a:lnTo>
                <a:lnTo>
                  <a:pt x="845421" y="622300"/>
                </a:lnTo>
                <a:lnTo>
                  <a:pt x="846873" y="622300"/>
                </a:lnTo>
                <a:lnTo>
                  <a:pt x="803935" y="609600"/>
                </a:lnTo>
                <a:lnTo>
                  <a:pt x="763086" y="596900"/>
                </a:lnTo>
                <a:lnTo>
                  <a:pt x="725204" y="571500"/>
                </a:lnTo>
                <a:lnTo>
                  <a:pt x="691165" y="546100"/>
                </a:lnTo>
                <a:close/>
              </a:path>
              <a:path w="1697990" h="1485900">
                <a:moveTo>
                  <a:pt x="1388638" y="12700"/>
                </a:moveTo>
                <a:lnTo>
                  <a:pt x="1194919" y="12700"/>
                </a:lnTo>
                <a:lnTo>
                  <a:pt x="1006217" y="63500"/>
                </a:lnTo>
                <a:lnTo>
                  <a:pt x="962351" y="88900"/>
                </a:lnTo>
                <a:lnTo>
                  <a:pt x="918243" y="101600"/>
                </a:lnTo>
                <a:lnTo>
                  <a:pt x="874473" y="127000"/>
                </a:lnTo>
                <a:lnTo>
                  <a:pt x="831033" y="139700"/>
                </a:lnTo>
                <a:lnTo>
                  <a:pt x="745122" y="190500"/>
                </a:lnTo>
                <a:lnTo>
                  <a:pt x="707805" y="215900"/>
                </a:lnTo>
                <a:lnTo>
                  <a:pt x="677277" y="241300"/>
                </a:lnTo>
                <a:lnTo>
                  <a:pt x="653988" y="279400"/>
                </a:lnTo>
                <a:lnTo>
                  <a:pt x="638386" y="330200"/>
                </a:lnTo>
                <a:lnTo>
                  <a:pt x="630922" y="368300"/>
                </a:lnTo>
                <a:lnTo>
                  <a:pt x="632044" y="419100"/>
                </a:lnTo>
                <a:lnTo>
                  <a:pt x="642203" y="469900"/>
                </a:lnTo>
                <a:lnTo>
                  <a:pt x="661847" y="508000"/>
                </a:lnTo>
                <a:lnTo>
                  <a:pt x="691165" y="546100"/>
                </a:lnTo>
                <a:lnTo>
                  <a:pt x="725204" y="571500"/>
                </a:lnTo>
                <a:lnTo>
                  <a:pt x="763086" y="596900"/>
                </a:lnTo>
                <a:lnTo>
                  <a:pt x="803935" y="609600"/>
                </a:lnTo>
                <a:lnTo>
                  <a:pt x="846873" y="622300"/>
                </a:lnTo>
                <a:lnTo>
                  <a:pt x="891025" y="609600"/>
                </a:lnTo>
                <a:lnTo>
                  <a:pt x="935129" y="609600"/>
                </a:lnTo>
                <a:lnTo>
                  <a:pt x="976847" y="584200"/>
                </a:lnTo>
                <a:lnTo>
                  <a:pt x="1014379" y="558800"/>
                </a:lnTo>
                <a:lnTo>
                  <a:pt x="1046153" y="533400"/>
                </a:lnTo>
                <a:lnTo>
                  <a:pt x="1070597" y="495300"/>
                </a:lnTo>
                <a:lnTo>
                  <a:pt x="1086138" y="444500"/>
                </a:lnTo>
                <a:lnTo>
                  <a:pt x="1092237" y="406400"/>
                </a:lnTo>
                <a:lnTo>
                  <a:pt x="1090118" y="355600"/>
                </a:lnTo>
                <a:lnTo>
                  <a:pt x="1080122" y="317500"/>
                </a:lnTo>
                <a:lnTo>
                  <a:pt x="1062593" y="279400"/>
                </a:lnTo>
                <a:lnTo>
                  <a:pt x="1037874" y="241300"/>
                </a:lnTo>
                <a:lnTo>
                  <a:pt x="1006308" y="203200"/>
                </a:lnTo>
                <a:lnTo>
                  <a:pt x="968238" y="177800"/>
                </a:lnTo>
                <a:lnTo>
                  <a:pt x="832607" y="139700"/>
                </a:lnTo>
                <a:lnTo>
                  <a:pt x="1613087" y="139700"/>
                </a:lnTo>
                <a:lnTo>
                  <a:pt x="1603266" y="127000"/>
                </a:lnTo>
                <a:lnTo>
                  <a:pt x="1567258" y="101600"/>
                </a:lnTo>
                <a:lnTo>
                  <a:pt x="1524250" y="63500"/>
                </a:lnTo>
                <a:lnTo>
                  <a:pt x="1480642" y="38100"/>
                </a:lnTo>
                <a:lnTo>
                  <a:pt x="1388638" y="12700"/>
                </a:lnTo>
                <a:close/>
              </a:path>
              <a:path w="1697990" h="1485900">
                <a:moveTo>
                  <a:pt x="935129" y="609600"/>
                </a:moveTo>
                <a:lnTo>
                  <a:pt x="891025" y="609600"/>
                </a:lnTo>
                <a:lnTo>
                  <a:pt x="846873" y="622300"/>
                </a:lnTo>
                <a:lnTo>
                  <a:pt x="890796" y="622300"/>
                </a:lnTo>
                <a:lnTo>
                  <a:pt x="935129" y="609600"/>
                </a:lnTo>
                <a:close/>
              </a:path>
              <a:path w="1697990" h="1485900">
                <a:moveTo>
                  <a:pt x="438728" y="601836"/>
                </a:moveTo>
                <a:lnTo>
                  <a:pt x="430319" y="609600"/>
                </a:lnTo>
                <a:lnTo>
                  <a:pt x="433632" y="609600"/>
                </a:lnTo>
                <a:lnTo>
                  <a:pt x="438728" y="601836"/>
                </a:lnTo>
                <a:close/>
              </a:path>
              <a:path w="1697990" h="1485900">
                <a:moveTo>
                  <a:pt x="449072" y="592287"/>
                </a:moveTo>
                <a:lnTo>
                  <a:pt x="443895" y="597066"/>
                </a:lnTo>
                <a:lnTo>
                  <a:pt x="434049" y="609600"/>
                </a:lnTo>
                <a:lnTo>
                  <a:pt x="473714" y="609600"/>
                </a:lnTo>
                <a:lnTo>
                  <a:pt x="469330" y="596900"/>
                </a:lnTo>
                <a:lnTo>
                  <a:pt x="445353" y="596900"/>
                </a:lnTo>
                <a:lnTo>
                  <a:pt x="449072" y="592287"/>
                </a:lnTo>
                <a:close/>
              </a:path>
              <a:path w="1697990" h="1485900">
                <a:moveTo>
                  <a:pt x="1613087" y="139700"/>
                </a:moveTo>
                <a:lnTo>
                  <a:pt x="832607" y="139700"/>
                </a:lnTo>
                <a:lnTo>
                  <a:pt x="968238" y="177800"/>
                </a:lnTo>
                <a:lnTo>
                  <a:pt x="1006308" y="203200"/>
                </a:lnTo>
                <a:lnTo>
                  <a:pt x="1037874" y="241300"/>
                </a:lnTo>
                <a:lnTo>
                  <a:pt x="1062593" y="279400"/>
                </a:lnTo>
                <a:lnTo>
                  <a:pt x="1080122" y="317500"/>
                </a:lnTo>
                <a:lnTo>
                  <a:pt x="1090118" y="355600"/>
                </a:lnTo>
                <a:lnTo>
                  <a:pt x="1092237" y="406400"/>
                </a:lnTo>
                <a:lnTo>
                  <a:pt x="1086138" y="444500"/>
                </a:lnTo>
                <a:lnTo>
                  <a:pt x="1070597" y="495300"/>
                </a:lnTo>
                <a:lnTo>
                  <a:pt x="1046153" y="533400"/>
                </a:lnTo>
                <a:lnTo>
                  <a:pt x="1014379" y="558800"/>
                </a:lnTo>
                <a:lnTo>
                  <a:pt x="976847" y="584200"/>
                </a:lnTo>
                <a:lnTo>
                  <a:pt x="935129" y="609600"/>
                </a:lnTo>
                <a:lnTo>
                  <a:pt x="935513" y="609600"/>
                </a:lnTo>
                <a:lnTo>
                  <a:pt x="979461" y="584200"/>
                </a:lnTo>
                <a:lnTo>
                  <a:pt x="999719" y="571500"/>
                </a:lnTo>
                <a:lnTo>
                  <a:pt x="1020042" y="571500"/>
                </a:lnTo>
                <a:lnTo>
                  <a:pt x="1033411" y="563178"/>
                </a:lnTo>
                <a:lnTo>
                  <a:pt x="1060945" y="546100"/>
                </a:lnTo>
                <a:lnTo>
                  <a:pt x="1083727" y="533400"/>
                </a:lnTo>
                <a:lnTo>
                  <a:pt x="1111054" y="520700"/>
                </a:lnTo>
                <a:lnTo>
                  <a:pt x="1125369" y="520700"/>
                </a:lnTo>
                <a:lnTo>
                  <a:pt x="1227558" y="482600"/>
                </a:lnTo>
                <a:lnTo>
                  <a:pt x="1228094" y="482600"/>
                </a:lnTo>
                <a:lnTo>
                  <a:pt x="1232594" y="469900"/>
                </a:lnTo>
                <a:lnTo>
                  <a:pt x="1234352" y="457200"/>
                </a:lnTo>
                <a:lnTo>
                  <a:pt x="1235871" y="445099"/>
                </a:lnTo>
                <a:lnTo>
                  <a:pt x="1236548" y="431800"/>
                </a:lnTo>
                <a:lnTo>
                  <a:pt x="1236235" y="421125"/>
                </a:lnTo>
                <a:lnTo>
                  <a:pt x="1234622" y="419100"/>
                </a:lnTo>
                <a:lnTo>
                  <a:pt x="1234833" y="411082"/>
                </a:lnTo>
                <a:lnTo>
                  <a:pt x="1231238" y="406400"/>
                </a:lnTo>
                <a:lnTo>
                  <a:pt x="1226610" y="393700"/>
                </a:lnTo>
                <a:lnTo>
                  <a:pt x="1235607" y="393700"/>
                </a:lnTo>
                <a:lnTo>
                  <a:pt x="1235673" y="381000"/>
                </a:lnTo>
                <a:lnTo>
                  <a:pt x="1696601" y="381000"/>
                </a:lnTo>
                <a:lnTo>
                  <a:pt x="1694228" y="355600"/>
                </a:lnTo>
                <a:lnTo>
                  <a:pt x="1686397" y="304800"/>
                </a:lnTo>
                <a:lnTo>
                  <a:pt x="1673840" y="254000"/>
                </a:lnTo>
                <a:lnTo>
                  <a:pt x="1656103" y="215900"/>
                </a:lnTo>
                <a:lnTo>
                  <a:pt x="1632730" y="165100"/>
                </a:lnTo>
                <a:lnTo>
                  <a:pt x="1613087" y="139700"/>
                </a:lnTo>
                <a:close/>
              </a:path>
              <a:path w="1697990" h="1485900">
                <a:moveTo>
                  <a:pt x="450806" y="584200"/>
                </a:moveTo>
                <a:lnTo>
                  <a:pt x="447069" y="584200"/>
                </a:lnTo>
                <a:lnTo>
                  <a:pt x="441969" y="596900"/>
                </a:lnTo>
                <a:lnTo>
                  <a:pt x="438728" y="601836"/>
                </a:lnTo>
                <a:lnTo>
                  <a:pt x="443895" y="597066"/>
                </a:lnTo>
                <a:lnTo>
                  <a:pt x="444026" y="596900"/>
                </a:lnTo>
                <a:lnTo>
                  <a:pt x="450806" y="584200"/>
                </a:lnTo>
                <a:close/>
              </a:path>
              <a:path w="1697990" h="1485900">
                <a:moveTo>
                  <a:pt x="447069" y="584200"/>
                </a:moveTo>
                <a:lnTo>
                  <a:pt x="439124" y="584200"/>
                </a:lnTo>
                <a:lnTo>
                  <a:pt x="421712" y="596900"/>
                </a:lnTo>
                <a:lnTo>
                  <a:pt x="441969" y="596900"/>
                </a:lnTo>
                <a:lnTo>
                  <a:pt x="447069" y="584200"/>
                </a:lnTo>
                <a:close/>
              </a:path>
              <a:path w="1697990" h="1485900">
                <a:moveTo>
                  <a:pt x="454346" y="577569"/>
                </a:moveTo>
                <a:lnTo>
                  <a:pt x="444026" y="596900"/>
                </a:lnTo>
                <a:lnTo>
                  <a:pt x="449072" y="592287"/>
                </a:lnTo>
                <a:lnTo>
                  <a:pt x="449235" y="592085"/>
                </a:lnTo>
                <a:lnTo>
                  <a:pt x="454346" y="577569"/>
                </a:lnTo>
                <a:close/>
              </a:path>
              <a:path w="1697990" h="1485900">
                <a:moveTo>
                  <a:pt x="449208" y="592162"/>
                </a:moveTo>
                <a:lnTo>
                  <a:pt x="449072" y="592287"/>
                </a:lnTo>
                <a:lnTo>
                  <a:pt x="445353" y="596900"/>
                </a:lnTo>
                <a:lnTo>
                  <a:pt x="447540" y="596900"/>
                </a:lnTo>
                <a:lnTo>
                  <a:pt x="449208" y="592162"/>
                </a:lnTo>
                <a:close/>
              </a:path>
              <a:path w="1697990" h="1485900">
                <a:moveTo>
                  <a:pt x="449979" y="591449"/>
                </a:moveTo>
                <a:lnTo>
                  <a:pt x="449291" y="592085"/>
                </a:lnTo>
                <a:lnTo>
                  <a:pt x="449164" y="592287"/>
                </a:lnTo>
                <a:lnTo>
                  <a:pt x="447540" y="596900"/>
                </a:lnTo>
                <a:lnTo>
                  <a:pt x="449979" y="591449"/>
                </a:lnTo>
                <a:close/>
              </a:path>
              <a:path w="1697990" h="1485900">
                <a:moveTo>
                  <a:pt x="457336" y="584658"/>
                </a:moveTo>
                <a:lnTo>
                  <a:pt x="449979" y="591449"/>
                </a:lnTo>
                <a:lnTo>
                  <a:pt x="447540" y="596900"/>
                </a:lnTo>
                <a:lnTo>
                  <a:pt x="447781" y="596900"/>
                </a:lnTo>
                <a:lnTo>
                  <a:pt x="457336" y="584658"/>
                </a:lnTo>
                <a:close/>
              </a:path>
              <a:path w="1697990" h="1485900">
                <a:moveTo>
                  <a:pt x="462408" y="584200"/>
                </a:moveTo>
                <a:lnTo>
                  <a:pt x="457833" y="584200"/>
                </a:lnTo>
                <a:lnTo>
                  <a:pt x="457336" y="584658"/>
                </a:lnTo>
                <a:lnTo>
                  <a:pt x="447781" y="596900"/>
                </a:lnTo>
                <a:lnTo>
                  <a:pt x="464813" y="596900"/>
                </a:lnTo>
                <a:lnTo>
                  <a:pt x="462408" y="584200"/>
                </a:lnTo>
                <a:close/>
              </a:path>
              <a:path w="1697990" h="1485900">
                <a:moveTo>
                  <a:pt x="467411" y="589050"/>
                </a:moveTo>
                <a:lnTo>
                  <a:pt x="467914" y="596900"/>
                </a:lnTo>
                <a:lnTo>
                  <a:pt x="469330" y="596900"/>
                </a:lnTo>
                <a:lnTo>
                  <a:pt x="467411" y="589050"/>
                </a:lnTo>
                <a:close/>
              </a:path>
              <a:path w="1697990" h="1485900">
                <a:moveTo>
                  <a:pt x="449235" y="592085"/>
                </a:moveTo>
                <a:lnTo>
                  <a:pt x="449072" y="592287"/>
                </a:lnTo>
                <a:lnTo>
                  <a:pt x="449208" y="592162"/>
                </a:lnTo>
                <a:close/>
              </a:path>
              <a:path w="1697990" h="1485900">
                <a:moveTo>
                  <a:pt x="461842" y="563528"/>
                </a:moveTo>
                <a:lnTo>
                  <a:pt x="454346" y="577569"/>
                </a:lnTo>
                <a:lnTo>
                  <a:pt x="449235" y="592085"/>
                </a:lnTo>
                <a:lnTo>
                  <a:pt x="450269" y="590803"/>
                </a:lnTo>
                <a:lnTo>
                  <a:pt x="460575" y="567780"/>
                </a:lnTo>
                <a:lnTo>
                  <a:pt x="461842" y="563528"/>
                </a:lnTo>
                <a:close/>
              </a:path>
              <a:path w="1697990" h="1485900">
                <a:moveTo>
                  <a:pt x="457694" y="584200"/>
                </a:moveTo>
                <a:lnTo>
                  <a:pt x="455593" y="584200"/>
                </a:lnTo>
                <a:lnTo>
                  <a:pt x="450269" y="590803"/>
                </a:lnTo>
                <a:lnTo>
                  <a:pt x="449979" y="591449"/>
                </a:lnTo>
                <a:lnTo>
                  <a:pt x="457336" y="584658"/>
                </a:lnTo>
                <a:lnTo>
                  <a:pt x="457694" y="584200"/>
                </a:lnTo>
                <a:close/>
              </a:path>
              <a:path w="1697990" h="1485900">
                <a:moveTo>
                  <a:pt x="460575" y="567780"/>
                </a:moveTo>
                <a:lnTo>
                  <a:pt x="450269" y="590803"/>
                </a:lnTo>
                <a:lnTo>
                  <a:pt x="455593" y="584200"/>
                </a:lnTo>
                <a:lnTo>
                  <a:pt x="462408" y="584200"/>
                </a:lnTo>
                <a:lnTo>
                  <a:pt x="462210" y="571500"/>
                </a:lnTo>
                <a:lnTo>
                  <a:pt x="459466" y="571500"/>
                </a:lnTo>
                <a:lnTo>
                  <a:pt x="460575" y="567780"/>
                </a:lnTo>
                <a:close/>
              </a:path>
              <a:path w="1697990" h="1485900">
                <a:moveTo>
                  <a:pt x="467100" y="584200"/>
                </a:moveTo>
                <a:lnTo>
                  <a:pt x="466225" y="584200"/>
                </a:lnTo>
                <a:lnTo>
                  <a:pt x="467411" y="589050"/>
                </a:lnTo>
                <a:lnTo>
                  <a:pt x="467100" y="584200"/>
                </a:lnTo>
                <a:close/>
              </a:path>
              <a:path w="1697990" h="1485900">
                <a:moveTo>
                  <a:pt x="462414" y="565567"/>
                </a:moveTo>
                <a:lnTo>
                  <a:pt x="462133" y="566541"/>
                </a:lnTo>
                <a:lnTo>
                  <a:pt x="462408" y="584200"/>
                </a:lnTo>
                <a:lnTo>
                  <a:pt x="466225" y="584200"/>
                </a:lnTo>
                <a:lnTo>
                  <a:pt x="463643" y="571500"/>
                </a:lnTo>
                <a:lnTo>
                  <a:pt x="462414" y="565567"/>
                </a:lnTo>
                <a:close/>
              </a:path>
              <a:path w="1697990" h="1485900">
                <a:moveTo>
                  <a:pt x="459515" y="533400"/>
                </a:moveTo>
                <a:lnTo>
                  <a:pt x="455303" y="558800"/>
                </a:lnTo>
                <a:lnTo>
                  <a:pt x="453767" y="571500"/>
                </a:lnTo>
                <a:lnTo>
                  <a:pt x="457586" y="571500"/>
                </a:lnTo>
                <a:lnTo>
                  <a:pt x="461842" y="563528"/>
                </a:lnTo>
                <a:lnTo>
                  <a:pt x="461769" y="562456"/>
                </a:lnTo>
                <a:lnTo>
                  <a:pt x="457759" y="546100"/>
                </a:lnTo>
                <a:lnTo>
                  <a:pt x="461843" y="546100"/>
                </a:lnTo>
                <a:lnTo>
                  <a:pt x="459515" y="533400"/>
                </a:lnTo>
                <a:close/>
              </a:path>
              <a:path w="1697990" h="1485900">
                <a:moveTo>
                  <a:pt x="462099" y="564375"/>
                </a:moveTo>
                <a:lnTo>
                  <a:pt x="460575" y="567780"/>
                </a:lnTo>
                <a:lnTo>
                  <a:pt x="459466" y="571500"/>
                </a:lnTo>
                <a:lnTo>
                  <a:pt x="460702" y="571500"/>
                </a:lnTo>
                <a:lnTo>
                  <a:pt x="462133" y="566541"/>
                </a:lnTo>
                <a:lnTo>
                  <a:pt x="462099" y="564375"/>
                </a:lnTo>
                <a:close/>
              </a:path>
              <a:path w="1697990" h="1485900">
                <a:moveTo>
                  <a:pt x="462133" y="566541"/>
                </a:moveTo>
                <a:lnTo>
                  <a:pt x="460702" y="571500"/>
                </a:lnTo>
                <a:lnTo>
                  <a:pt x="462210" y="571500"/>
                </a:lnTo>
                <a:lnTo>
                  <a:pt x="462133" y="566541"/>
                </a:lnTo>
                <a:close/>
              </a:path>
              <a:path w="1697990" h="1485900">
                <a:moveTo>
                  <a:pt x="461950" y="563327"/>
                </a:moveTo>
                <a:lnTo>
                  <a:pt x="461842" y="563528"/>
                </a:lnTo>
                <a:lnTo>
                  <a:pt x="460575" y="567780"/>
                </a:lnTo>
                <a:lnTo>
                  <a:pt x="462099" y="564375"/>
                </a:lnTo>
                <a:lnTo>
                  <a:pt x="461991" y="563528"/>
                </a:lnTo>
                <a:lnTo>
                  <a:pt x="461950" y="563327"/>
                </a:lnTo>
                <a:close/>
              </a:path>
              <a:path w="1697990" h="1485900">
                <a:moveTo>
                  <a:pt x="462145" y="564271"/>
                </a:moveTo>
                <a:lnTo>
                  <a:pt x="462133" y="566541"/>
                </a:lnTo>
                <a:lnTo>
                  <a:pt x="462414" y="565567"/>
                </a:lnTo>
                <a:lnTo>
                  <a:pt x="462145" y="564271"/>
                </a:lnTo>
                <a:close/>
              </a:path>
              <a:path w="1697990" h="1485900">
                <a:moveTo>
                  <a:pt x="462190" y="564172"/>
                </a:moveTo>
                <a:lnTo>
                  <a:pt x="462167" y="564375"/>
                </a:lnTo>
                <a:lnTo>
                  <a:pt x="462414" y="565567"/>
                </a:lnTo>
                <a:lnTo>
                  <a:pt x="462478" y="565346"/>
                </a:lnTo>
                <a:lnTo>
                  <a:pt x="462190" y="564172"/>
                </a:lnTo>
                <a:close/>
              </a:path>
              <a:path w="1697990" h="1485900">
                <a:moveTo>
                  <a:pt x="463953" y="560234"/>
                </a:moveTo>
                <a:lnTo>
                  <a:pt x="462258" y="564021"/>
                </a:lnTo>
                <a:lnTo>
                  <a:pt x="462240" y="564375"/>
                </a:lnTo>
                <a:lnTo>
                  <a:pt x="462478" y="565346"/>
                </a:lnTo>
                <a:lnTo>
                  <a:pt x="463953" y="560234"/>
                </a:lnTo>
                <a:close/>
              </a:path>
              <a:path w="1697990" h="1485900">
                <a:moveTo>
                  <a:pt x="464367" y="558800"/>
                </a:moveTo>
                <a:lnTo>
                  <a:pt x="462257" y="562751"/>
                </a:lnTo>
                <a:lnTo>
                  <a:pt x="462190" y="564172"/>
                </a:lnTo>
                <a:lnTo>
                  <a:pt x="463953" y="560234"/>
                </a:lnTo>
                <a:lnTo>
                  <a:pt x="464367" y="558800"/>
                </a:lnTo>
                <a:close/>
              </a:path>
              <a:path w="1697990" h="1485900">
                <a:moveTo>
                  <a:pt x="461972" y="563284"/>
                </a:moveTo>
                <a:lnTo>
                  <a:pt x="461991" y="563528"/>
                </a:lnTo>
                <a:lnTo>
                  <a:pt x="462093" y="564021"/>
                </a:lnTo>
                <a:lnTo>
                  <a:pt x="461972" y="563284"/>
                </a:lnTo>
                <a:close/>
              </a:path>
              <a:path w="1697990" h="1485900">
                <a:moveTo>
                  <a:pt x="461843" y="546100"/>
                </a:moveTo>
                <a:lnTo>
                  <a:pt x="457759" y="546100"/>
                </a:lnTo>
                <a:lnTo>
                  <a:pt x="461012" y="558800"/>
                </a:lnTo>
                <a:lnTo>
                  <a:pt x="461842" y="562751"/>
                </a:lnTo>
                <a:lnTo>
                  <a:pt x="461946" y="563178"/>
                </a:lnTo>
                <a:lnTo>
                  <a:pt x="462012" y="558800"/>
                </a:lnTo>
                <a:lnTo>
                  <a:pt x="461880" y="558800"/>
                </a:lnTo>
                <a:lnTo>
                  <a:pt x="461843" y="546100"/>
                </a:lnTo>
                <a:close/>
              </a:path>
              <a:path w="1697990" h="1485900">
                <a:moveTo>
                  <a:pt x="681393" y="533400"/>
                </a:moveTo>
                <a:lnTo>
                  <a:pt x="459515" y="533400"/>
                </a:lnTo>
                <a:lnTo>
                  <a:pt x="461843" y="546100"/>
                </a:lnTo>
                <a:lnTo>
                  <a:pt x="461880" y="558800"/>
                </a:lnTo>
                <a:lnTo>
                  <a:pt x="462012" y="558800"/>
                </a:lnTo>
                <a:lnTo>
                  <a:pt x="462074" y="562751"/>
                </a:lnTo>
                <a:lnTo>
                  <a:pt x="467037" y="546100"/>
                </a:lnTo>
                <a:lnTo>
                  <a:pt x="691165" y="546100"/>
                </a:lnTo>
                <a:lnTo>
                  <a:pt x="681393" y="533400"/>
                </a:lnTo>
                <a:close/>
              </a:path>
              <a:path w="1697990" h="1485900">
                <a:moveTo>
                  <a:pt x="457759" y="546100"/>
                </a:moveTo>
                <a:lnTo>
                  <a:pt x="461769" y="562456"/>
                </a:lnTo>
                <a:lnTo>
                  <a:pt x="461012" y="558800"/>
                </a:lnTo>
                <a:lnTo>
                  <a:pt x="457759" y="546100"/>
                </a:lnTo>
                <a:close/>
              </a:path>
              <a:path w="1697990" h="1485900">
                <a:moveTo>
                  <a:pt x="1125369" y="520700"/>
                </a:moveTo>
                <a:lnTo>
                  <a:pt x="1121001" y="520700"/>
                </a:lnTo>
                <a:lnTo>
                  <a:pt x="1091646" y="533400"/>
                </a:lnTo>
                <a:lnTo>
                  <a:pt x="1125369" y="520700"/>
                </a:lnTo>
                <a:close/>
              </a:path>
              <a:path w="1697990" h="1485900">
                <a:moveTo>
                  <a:pt x="1696626" y="457200"/>
                </a:moveTo>
                <a:lnTo>
                  <a:pt x="1296944" y="457200"/>
                </a:lnTo>
                <a:lnTo>
                  <a:pt x="1316850" y="469900"/>
                </a:lnTo>
                <a:lnTo>
                  <a:pt x="1267054" y="469900"/>
                </a:lnTo>
                <a:lnTo>
                  <a:pt x="1253828" y="482600"/>
                </a:lnTo>
                <a:lnTo>
                  <a:pt x="1694817" y="482600"/>
                </a:lnTo>
                <a:lnTo>
                  <a:pt x="1696626" y="457200"/>
                </a:lnTo>
                <a:close/>
              </a:path>
              <a:path w="1697990" h="1485900">
                <a:moveTo>
                  <a:pt x="1239609" y="431800"/>
                </a:moveTo>
                <a:lnTo>
                  <a:pt x="1237540" y="431800"/>
                </a:lnTo>
                <a:lnTo>
                  <a:pt x="1235871" y="445099"/>
                </a:lnTo>
                <a:lnTo>
                  <a:pt x="1234963" y="469900"/>
                </a:lnTo>
                <a:lnTo>
                  <a:pt x="1237194" y="457200"/>
                </a:lnTo>
                <a:lnTo>
                  <a:pt x="1239609" y="431800"/>
                </a:lnTo>
                <a:close/>
              </a:path>
              <a:path w="1697990" h="1485900">
                <a:moveTo>
                  <a:pt x="1239886" y="425711"/>
                </a:moveTo>
                <a:lnTo>
                  <a:pt x="1240488" y="431800"/>
                </a:lnTo>
                <a:lnTo>
                  <a:pt x="1239609" y="431800"/>
                </a:lnTo>
                <a:lnTo>
                  <a:pt x="1237194" y="457200"/>
                </a:lnTo>
                <a:lnTo>
                  <a:pt x="1234963" y="469900"/>
                </a:lnTo>
                <a:lnTo>
                  <a:pt x="1289281" y="469900"/>
                </a:lnTo>
                <a:lnTo>
                  <a:pt x="1274295" y="457200"/>
                </a:lnTo>
                <a:lnTo>
                  <a:pt x="1268625" y="457200"/>
                </a:lnTo>
                <a:lnTo>
                  <a:pt x="1244734" y="431800"/>
                </a:lnTo>
                <a:lnTo>
                  <a:pt x="1239886" y="425711"/>
                </a:lnTo>
                <a:close/>
              </a:path>
              <a:path w="1697990" h="1485900">
                <a:moveTo>
                  <a:pt x="1696601" y="381000"/>
                </a:moveTo>
                <a:lnTo>
                  <a:pt x="1235673" y="381000"/>
                </a:lnTo>
                <a:lnTo>
                  <a:pt x="1235805" y="402526"/>
                </a:lnTo>
                <a:lnTo>
                  <a:pt x="1237976" y="406400"/>
                </a:lnTo>
                <a:lnTo>
                  <a:pt x="1238569" y="412387"/>
                </a:lnTo>
                <a:lnTo>
                  <a:pt x="1238618" y="412641"/>
                </a:lnTo>
                <a:lnTo>
                  <a:pt x="1242406" y="419100"/>
                </a:lnTo>
                <a:lnTo>
                  <a:pt x="1245317" y="419100"/>
                </a:lnTo>
                <a:lnTo>
                  <a:pt x="1246508" y="426286"/>
                </a:lnTo>
                <a:lnTo>
                  <a:pt x="1250740" y="431800"/>
                </a:lnTo>
                <a:lnTo>
                  <a:pt x="1253463" y="431800"/>
                </a:lnTo>
                <a:lnTo>
                  <a:pt x="1263879" y="444500"/>
                </a:lnTo>
                <a:lnTo>
                  <a:pt x="1264035" y="444689"/>
                </a:lnTo>
                <a:lnTo>
                  <a:pt x="1274295" y="457200"/>
                </a:lnTo>
                <a:lnTo>
                  <a:pt x="1289281" y="469900"/>
                </a:lnTo>
                <a:lnTo>
                  <a:pt x="1294533" y="469900"/>
                </a:lnTo>
                <a:lnTo>
                  <a:pt x="1289224" y="461844"/>
                </a:lnTo>
                <a:lnTo>
                  <a:pt x="1284759" y="457200"/>
                </a:lnTo>
                <a:lnTo>
                  <a:pt x="1696626" y="457200"/>
                </a:lnTo>
                <a:lnTo>
                  <a:pt x="1697488" y="445099"/>
                </a:lnTo>
                <a:lnTo>
                  <a:pt x="1697595" y="431800"/>
                </a:lnTo>
                <a:lnTo>
                  <a:pt x="1697788" y="393700"/>
                </a:lnTo>
                <a:lnTo>
                  <a:pt x="1696601" y="381000"/>
                </a:lnTo>
                <a:close/>
              </a:path>
              <a:path w="1697990" h="1485900">
                <a:moveTo>
                  <a:pt x="1289224" y="461844"/>
                </a:moveTo>
                <a:lnTo>
                  <a:pt x="1294533" y="469900"/>
                </a:lnTo>
                <a:lnTo>
                  <a:pt x="1296969" y="469900"/>
                </a:lnTo>
                <a:lnTo>
                  <a:pt x="1289224" y="461844"/>
                </a:lnTo>
                <a:close/>
              </a:path>
              <a:path w="1697990" h="1485900">
                <a:moveTo>
                  <a:pt x="1295005" y="457200"/>
                </a:moveTo>
                <a:lnTo>
                  <a:pt x="1286163" y="457200"/>
                </a:lnTo>
                <a:lnTo>
                  <a:pt x="1289224" y="461844"/>
                </a:lnTo>
                <a:lnTo>
                  <a:pt x="1296969" y="469900"/>
                </a:lnTo>
                <a:lnTo>
                  <a:pt x="1314718" y="469900"/>
                </a:lnTo>
                <a:lnTo>
                  <a:pt x="1295005" y="457200"/>
                </a:lnTo>
                <a:close/>
              </a:path>
              <a:path w="1697990" h="1485900">
                <a:moveTo>
                  <a:pt x="1296944" y="457200"/>
                </a:moveTo>
                <a:lnTo>
                  <a:pt x="1295005" y="457200"/>
                </a:lnTo>
                <a:lnTo>
                  <a:pt x="1314718" y="469900"/>
                </a:lnTo>
                <a:lnTo>
                  <a:pt x="1316850" y="469900"/>
                </a:lnTo>
                <a:lnTo>
                  <a:pt x="1296944" y="457200"/>
                </a:lnTo>
                <a:close/>
              </a:path>
              <a:path w="1697990" h="1485900">
                <a:moveTo>
                  <a:pt x="1286163" y="457200"/>
                </a:moveTo>
                <a:lnTo>
                  <a:pt x="1284759" y="457200"/>
                </a:lnTo>
                <a:lnTo>
                  <a:pt x="1289224" y="461844"/>
                </a:lnTo>
                <a:lnTo>
                  <a:pt x="1286163" y="457200"/>
                </a:lnTo>
                <a:close/>
              </a:path>
              <a:path w="1697990" h="1485900">
                <a:moveTo>
                  <a:pt x="1238972" y="416472"/>
                </a:moveTo>
                <a:lnTo>
                  <a:pt x="1239886" y="425711"/>
                </a:lnTo>
                <a:lnTo>
                  <a:pt x="1244734" y="431800"/>
                </a:lnTo>
                <a:lnTo>
                  <a:pt x="1268625" y="457200"/>
                </a:lnTo>
                <a:lnTo>
                  <a:pt x="1264035" y="444689"/>
                </a:lnTo>
                <a:lnTo>
                  <a:pt x="1263879" y="444500"/>
                </a:lnTo>
                <a:lnTo>
                  <a:pt x="1257002" y="444500"/>
                </a:lnTo>
                <a:lnTo>
                  <a:pt x="1253463" y="431800"/>
                </a:lnTo>
                <a:lnTo>
                  <a:pt x="1247421" y="431800"/>
                </a:lnTo>
                <a:lnTo>
                  <a:pt x="1246508" y="426286"/>
                </a:lnTo>
                <a:lnTo>
                  <a:pt x="1238972" y="416472"/>
                </a:lnTo>
                <a:close/>
              </a:path>
              <a:path w="1697990" h="1485900">
                <a:moveTo>
                  <a:pt x="1264035" y="444689"/>
                </a:moveTo>
                <a:lnTo>
                  <a:pt x="1268625" y="457200"/>
                </a:lnTo>
                <a:lnTo>
                  <a:pt x="1274295" y="457200"/>
                </a:lnTo>
                <a:lnTo>
                  <a:pt x="1264035" y="444689"/>
                </a:lnTo>
                <a:close/>
              </a:path>
              <a:path w="1697990" h="1485900">
                <a:moveTo>
                  <a:pt x="1236235" y="421125"/>
                </a:moveTo>
                <a:lnTo>
                  <a:pt x="1236548" y="431800"/>
                </a:lnTo>
                <a:lnTo>
                  <a:pt x="1235871" y="445099"/>
                </a:lnTo>
                <a:lnTo>
                  <a:pt x="1237540" y="431800"/>
                </a:lnTo>
                <a:lnTo>
                  <a:pt x="1238631" y="431800"/>
                </a:lnTo>
                <a:lnTo>
                  <a:pt x="1236340" y="421257"/>
                </a:lnTo>
                <a:lnTo>
                  <a:pt x="1236235" y="421125"/>
                </a:lnTo>
                <a:close/>
              </a:path>
              <a:path w="1697990" h="1485900">
                <a:moveTo>
                  <a:pt x="1253463" y="431800"/>
                </a:moveTo>
                <a:lnTo>
                  <a:pt x="1257002" y="444500"/>
                </a:lnTo>
                <a:lnTo>
                  <a:pt x="1263879" y="444500"/>
                </a:lnTo>
                <a:lnTo>
                  <a:pt x="1253463" y="431800"/>
                </a:lnTo>
                <a:close/>
              </a:path>
              <a:path w="1697990" h="1485900">
                <a:moveTo>
                  <a:pt x="1236340" y="421257"/>
                </a:moveTo>
                <a:lnTo>
                  <a:pt x="1238631" y="431800"/>
                </a:lnTo>
                <a:lnTo>
                  <a:pt x="1240488" y="431800"/>
                </a:lnTo>
                <a:lnTo>
                  <a:pt x="1239886" y="425711"/>
                </a:lnTo>
                <a:lnTo>
                  <a:pt x="1236340" y="421257"/>
                </a:lnTo>
                <a:close/>
              </a:path>
              <a:path w="1697990" h="1485900">
                <a:moveTo>
                  <a:pt x="1246508" y="426286"/>
                </a:moveTo>
                <a:lnTo>
                  <a:pt x="1247421" y="431800"/>
                </a:lnTo>
                <a:lnTo>
                  <a:pt x="1250740" y="431800"/>
                </a:lnTo>
                <a:lnTo>
                  <a:pt x="1246508" y="426286"/>
                </a:lnTo>
                <a:close/>
              </a:path>
              <a:path w="1697990" h="1485900">
                <a:moveTo>
                  <a:pt x="1235836" y="412387"/>
                </a:moveTo>
                <a:lnTo>
                  <a:pt x="1235871" y="419100"/>
                </a:lnTo>
                <a:lnTo>
                  <a:pt x="1236223" y="420720"/>
                </a:lnTo>
                <a:lnTo>
                  <a:pt x="1236117" y="416472"/>
                </a:lnTo>
                <a:lnTo>
                  <a:pt x="1235993" y="412592"/>
                </a:lnTo>
                <a:lnTo>
                  <a:pt x="1235836" y="412387"/>
                </a:lnTo>
                <a:close/>
              </a:path>
              <a:path w="1697990" h="1485900">
                <a:moveTo>
                  <a:pt x="1235928" y="408056"/>
                </a:moveTo>
                <a:lnTo>
                  <a:pt x="1236031" y="412641"/>
                </a:lnTo>
                <a:lnTo>
                  <a:pt x="1238972" y="416472"/>
                </a:lnTo>
                <a:lnTo>
                  <a:pt x="1238594" y="412641"/>
                </a:lnTo>
                <a:lnTo>
                  <a:pt x="1238469" y="412387"/>
                </a:lnTo>
                <a:lnTo>
                  <a:pt x="1235928" y="408056"/>
                </a:lnTo>
                <a:close/>
              </a:path>
              <a:path w="1697990" h="1485900">
                <a:moveTo>
                  <a:pt x="1235812" y="407858"/>
                </a:moveTo>
                <a:lnTo>
                  <a:pt x="1235836" y="412387"/>
                </a:lnTo>
                <a:lnTo>
                  <a:pt x="1236031" y="412641"/>
                </a:lnTo>
                <a:lnTo>
                  <a:pt x="1235928" y="408056"/>
                </a:lnTo>
                <a:lnTo>
                  <a:pt x="1235812" y="407858"/>
                </a:lnTo>
                <a:close/>
              </a:path>
              <a:path w="1697990" h="1485900">
                <a:moveTo>
                  <a:pt x="1234957" y="406400"/>
                </a:moveTo>
                <a:lnTo>
                  <a:pt x="1234833" y="411082"/>
                </a:lnTo>
                <a:lnTo>
                  <a:pt x="1235836" y="412387"/>
                </a:lnTo>
                <a:lnTo>
                  <a:pt x="1235812" y="407858"/>
                </a:lnTo>
                <a:lnTo>
                  <a:pt x="1234957" y="406400"/>
                </a:lnTo>
                <a:close/>
              </a:path>
              <a:path w="1697990" h="1485900">
                <a:moveTo>
                  <a:pt x="1235785" y="402490"/>
                </a:moveTo>
                <a:lnTo>
                  <a:pt x="1235805" y="406400"/>
                </a:lnTo>
                <a:lnTo>
                  <a:pt x="1235928" y="408056"/>
                </a:lnTo>
                <a:lnTo>
                  <a:pt x="1235805" y="402526"/>
                </a:lnTo>
                <a:close/>
              </a:path>
              <a:path w="1697990" h="1485900">
                <a:moveTo>
                  <a:pt x="1235607" y="393700"/>
                </a:moveTo>
                <a:lnTo>
                  <a:pt x="1230856" y="393700"/>
                </a:lnTo>
                <a:lnTo>
                  <a:pt x="1235785" y="402490"/>
                </a:lnTo>
                <a:lnTo>
                  <a:pt x="1235779" y="401368"/>
                </a:lnTo>
                <a:lnTo>
                  <a:pt x="1235607" y="393700"/>
                </a:lnTo>
                <a:close/>
              </a:path>
              <a:path w="1697990" h="1485900">
                <a:moveTo>
                  <a:pt x="1235673" y="381000"/>
                </a:moveTo>
                <a:lnTo>
                  <a:pt x="1235607" y="393700"/>
                </a:lnTo>
                <a:lnTo>
                  <a:pt x="1235779" y="401368"/>
                </a:lnTo>
                <a:lnTo>
                  <a:pt x="1235673" y="381000"/>
                </a:lnTo>
                <a:close/>
              </a:path>
              <a:path w="1697990" h="1485900">
                <a:moveTo>
                  <a:pt x="1292499" y="0"/>
                </a:moveTo>
                <a:lnTo>
                  <a:pt x="1243721" y="12700"/>
                </a:lnTo>
                <a:lnTo>
                  <a:pt x="1340917" y="12700"/>
                </a:lnTo>
                <a:lnTo>
                  <a:pt x="1292499" y="0"/>
                </a:lnTo>
                <a:close/>
              </a:path>
            </a:pathLst>
          </a:custGeom>
          <a:solidFill>
            <a:srgbClr val="C6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076" y="9826195"/>
            <a:ext cx="3205859" cy="106299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251301"/>
            <a:ext cx="8565515" cy="617855"/>
            <a:chOff x="0" y="251301"/>
            <a:chExt cx="8565515" cy="617855"/>
          </a:xfrm>
        </p:grpSpPr>
        <p:sp>
          <p:nvSpPr>
            <p:cNvPr id="5" name="object 5"/>
            <p:cNvSpPr/>
            <p:nvPr/>
          </p:nvSpPr>
          <p:spPr>
            <a:xfrm>
              <a:off x="0" y="251301"/>
              <a:ext cx="8565515" cy="617855"/>
            </a:xfrm>
            <a:custGeom>
              <a:avLst/>
              <a:gdLst/>
              <a:ahLst/>
              <a:cxnLst/>
              <a:rect l="l" t="t" r="r" b="b"/>
              <a:pathLst>
                <a:path w="8565515" h="617855">
                  <a:moveTo>
                    <a:pt x="8565184" y="0"/>
                  </a:moveTo>
                  <a:lnTo>
                    <a:pt x="0" y="0"/>
                  </a:lnTo>
                  <a:lnTo>
                    <a:pt x="0" y="617782"/>
                  </a:lnTo>
                  <a:lnTo>
                    <a:pt x="8565184" y="617782"/>
                  </a:lnTo>
                  <a:lnTo>
                    <a:pt x="8565184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267" y="422657"/>
              <a:ext cx="7192995" cy="27561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114" y="1373963"/>
            <a:ext cx="10086582" cy="27540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5218" y="1747518"/>
            <a:ext cx="17435437" cy="29763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5215" y="2115997"/>
            <a:ext cx="17903999" cy="30843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0301" y="2840542"/>
            <a:ext cx="7476452" cy="30844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8220" y="3221731"/>
            <a:ext cx="8868148" cy="3103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45217" y="3602904"/>
            <a:ext cx="8751911" cy="30843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9657" y="4060325"/>
            <a:ext cx="7631160" cy="23409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45218" y="4387182"/>
            <a:ext cx="8138809" cy="28651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5216" y="4759140"/>
            <a:ext cx="4709783" cy="29764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2010911" y="4103769"/>
            <a:ext cx="967740" cy="211454"/>
          </a:xfrm>
          <a:custGeom>
            <a:avLst/>
            <a:gdLst/>
            <a:ahLst/>
            <a:cxnLst/>
            <a:rect l="l" t="t" r="r" b="b"/>
            <a:pathLst>
              <a:path w="967740" h="211454">
                <a:moveTo>
                  <a:pt x="191312" y="34340"/>
                </a:moveTo>
                <a:lnTo>
                  <a:pt x="156108" y="8813"/>
                </a:lnTo>
                <a:lnTo>
                  <a:pt x="110032" y="0"/>
                </a:lnTo>
                <a:lnTo>
                  <a:pt x="94856" y="863"/>
                </a:lnTo>
                <a:lnTo>
                  <a:pt x="53771" y="13703"/>
                </a:lnTo>
                <a:lnTo>
                  <a:pt x="22225" y="39979"/>
                </a:lnTo>
                <a:lnTo>
                  <a:pt x="3594" y="76962"/>
                </a:lnTo>
                <a:lnTo>
                  <a:pt x="0" y="105651"/>
                </a:lnTo>
                <a:lnTo>
                  <a:pt x="889" y="120370"/>
                </a:lnTo>
                <a:lnTo>
                  <a:pt x="14224" y="159931"/>
                </a:lnTo>
                <a:lnTo>
                  <a:pt x="41681" y="190169"/>
                </a:lnTo>
                <a:lnTo>
                  <a:pt x="80137" y="207873"/>
                </a:lnTo>
                <a:lnTo>
                  <a:pt x="109753" y="211289"/>
                </a:lnTo>
                <a:lnTo>
                  <a:pt x="122097" y="210731"/>
                </a:lnTo>
                <a:lnTo>
                  <a:pt x="166039" y="197586"/>
                </a:lnTo>
                <a:lnTo>
                  <a:pt x="191312" y="176936"/>
                </a:lnTo>
                <a:lnTo>
                  <a:pt x="166674" y="153479"/>
                </a:lnTo>
                <a:lnTo>
                  <a:pt x="154876" y="164134"/>
                </a:lnTo>
                <a:lnTo>
                  <a:pt x="141795" y="171742"/>
                </a:lnTo>
                <a:lnTo>
                  <a:pt x="127431" y="176301"/>
                </a:lnTo>
                <a:lnTo>
                  <a:pt x="111798" y="177825"/>
                </a:lnTo>
                <a:lnTo>
                  <a:pt x="101511" y="177241"/>
                </a:lnTo>
                <a:lnTo>
                  <a:pt x="59042" y="157543"/>
                </a:lnTo>
                <a:lnTo>
                  <a:pt x="39014" y="115785"/>
                </a:lnTo>
                <a:lnTo>
                  <a:pt x="38430" y="105651"/>
                </a:lnTo>
                <a:lnTo>
                  <a:pt x="39014" y="95504"/>
                </a:lnTo>
                <a:lnTo>
                  <a:pt x="59042" y="53746"/>
                </a:lnTo>
                <a:lnTo>
                  <a:pt x="101511" y="34036"/>
                </a:lnTo>
                <a:lnTo>
                  <a:pt x="111798" y="33464"/>
                </a:lnTo>
                <a:lnTo>
                  <a:pt x="127431" y="34963"/>
                </a:lnTo>
                <a:lnTo>
                  <a:pt x="141795" y="39484"/>
                </a:lnTo>
                <a:lnTo>
                  <a:pt x="154876" y="47002"/>
                </a:lnTo>
                <a:lnTo>
                  <a:pt x="166674" y="57518"/>
                </a:lnTo>
                <a:lnTo>
                  <a:pt x="191312" y="34340"/>
                </a:lnTo>
                <a:close/>
              </a:path>
              <a:path w="967740" h="211454">
                <a:moveTo>
                  <a:pt x="373545" y="2946"/>
                </a:moveTo>
                <a:lnTo>
                  <a:pt x="199821" y="2946"/>
                </a:lnTo>
                <a:lnTo>
                  <a:pt x="199821" y="35217"/>
                </a:lnTo>
                <a:lnTo>
                  <a:pt x="267614" y="35217"/>
                </a:lnTo>
                <a:lnTo>
                  <a:pt x="267614" y="208343"/>
                </a:lnTo>
                <a:lnTo>
                  <a:pt x="305460" y="208343"/>
                </a:lnTo>
                <a:lnTo>
                  <a:pt x="305460" y="35217"/>
                </a:lnTo>
                <a:lnTo>
                  <a:pt x="373545" y="35217"/>
                </a:lnTo>
                <a:lnTo>
                  <a:pt x="373545" y="2946"/>
                </a:lnTo>
                <a:close/>
              </a:path>
              <a:path w="967740" h="211454">
                <a:moveTo>
                  <a:pt x="592734" y="208343"/>
                </a:moveTo>
                <a:lnTo>
                  <a:pt x="571271" y="160807"/>
                </a:lnTo>
                <a:lnTo>
                  <a:pt x="557758" y="130886"/>
                </a:lnTo>
                <a:lnTo>
                  <a:pt x="519658" y="46507"/>
                </a:lnTo>
                <a:lnTo>
                  <a:pt x="519658" y="130886"/>
                </a:lnTo>
                <a:lnTo>
                  <a:pt x="442493" y="130886"/>
                </a:lnTo>
                <a:lnTo>
                  <a:pt x="480936" y="41097"/>
                </a:lnTo>
                <a:lnTo>
                  <a:pt x="519658" y="130886"/>
                </a:lnTo>
                <a:lnTo>
                  <a:pt x="519658" y="46507"/>
                </a:lnTo>
                <a:lnTo>
                  <a:pt x="517220" y="41097"/>
                </a:lnTo>
                <a:lnTo>
                  <a:pt x="499999" y="2946"/>
                </a:lnTo>
                <a:lnTo>
                  <a:pt x="462445" y="2946"/>
                </a:lnTo>
                <a:lnTo>
                  <a:pt x="370014" y="208343"/>
                </a:lnTo>
                <a:lnTo>
                  <a:pt x="409333" y="208343"/>
                </a:lnTo>
                <a:lnTo>
                  <a:pt x="429577" y="160807"/>
                </a:lnTo>
                <a:lnTo>
                  <a:pt x="532282" y="160807"/>
                </a:lnTo>
                <a:lnTo>
                  <a:pt x="552831" y="208343"/>
                </a:lnTo>
                <a:lnTo>
                  <a:pt x="592734" y="208343"/>
                </a:lnTo>
                <a:close/>
              </a:path>
              <a:path w="967740" h="211454">
                <a:moveTo>
                  <a:pt x="762914" y="2959"/>
                </a:moveTo>
                <a:lnTo>
                  <a:pt x="589216" y="2959"/>
                </a:lnTo>
                <a:lnTo>
                  <a:pt x="589216" y="35229"/>
                </a:lnTo>
                <a:lnTo>
                  <a:pt x="656996" y="35229"/>
                </a:lnTo>
                <a:lnTo>
                  <a:pt x="656996" y="208356"/>
                </a:lnTo>
                <a:lnTo>
                  <a:pt x="694842" y="208356"/>
                </a:lnTo>
                <a:lnTo>
                  <a:pt x="694842" y="35229"/>
                </a:lnTo>
                <a:lnTo>
                  <a:pt x="762914" y="35229"/>
                </a:lnTo>
                <a:lnTo>
                  <a:pt x="762914" y="2959"/>
                </a:lnTo>
                <a:close/>
              </a:path>
              <a:path w="967740" h="211454">
                <a:moveTo>
                  <a:pt x="967155" y="138201"/>
                </a:moveTo>
                <a:lnTo>
                  <a:pt x="965911" y="122923"/>
                </a:lnTo>
                <a:lnTo>
                  <a:pt x="962190" y="109639"/>
                </a:lnTo>
                <a:lnTo>
                  <a:pt x="957745" y="101536"/>
                </a:lnTo>
                <a:lnTo>
                  <a:pt x="956005" y="98361"/>
                </a:lnTo>
                <a:lnTo>
                  <a:pt x="947343" y="89065"/>
                </a:lnTo>
                <a:lnTo>
                  <a:pt x="936358" y="81813"/>
                </a:lnTo>
                <a:lnTo>
                  <a:pt x="929005" y="78917"/>
                </a:lnTo>
                <a:lnTo>
                  <a:pt x="929005" y="138798"/>
                </a:lnTo>
                <a:lnTo>
                  <a:pt x="928255" y="148043"/>
                </a:lnTo>
                <a:lnTo>
                  <a:pt x="902373" y="176441"/>
                </a:lnTo>
                <a:lnTo>
                  <a:pt x="882637" y="179006"/>
                </a:lnTo>
                <a:lnTo>
                  <a:pt x="833640" y="179006"/>
                </a:lnTo>
                <a:lnTo>
                  <a:pt x="833640" y="101536"/>
                </a:lnTo>
                <a:lnTo>
                  <a:pt x="882637" y="101536"/>
                </a:lnTo>
                <a:lnTo>
                  <a:pt x="902919" y="103873"/>
                </a:lnTo>
                <a:lnTo>
                  <a:pt x="917409" y="110858"/>
                </a:lnTo>
                <a:lnTo>
                  <a:pt x="926109" y="122504"/>
                </a:lnTo>
                <a:lnTo>
                  <a:pt x="929005" y="138798"/>
                </a:lnTo>
                <a:lnTo>
                  <a:pt x="929005" y="78917"/>
                </a:lnTo>
                <a:lnTo>
                  <a:pt x="923239" y="76631"/>
                </a:lnTo>
                <a:lnTo>
                  <a:pt x="907973" y="73520"/>
                </a:lnTo>
                <a:lnTo>
                  <a:pt x="890562" y="72478"/>
                </a:lnTo>
                <a:lnTo>
                  <a:pt x="833640" y="72478"/>
                </a:lnTo>
                <a:lnTo>
                  <a:pt x="833640" y="2959"/>
                </a:lnTo>
                <a:lnTo>
                  <a:pt x="796074" y="2959"/>
                </a:lnTo>
                <a:lnTo>
                  <a:pt x="796074" y="208356"/>
                </a:lnTo>
                <a:lnTo>
                  <a:pt x="884402" y="208356"/>
                </a:lnTo>
                <a:lnTo>
                  <a:pt x="902957" y="207225"/>
                </a:lnTo>
                <a:lnTo>
                  <a:pt x="945438" y="190296"/>
                </a:lnTo>
                <a:lnTo>
                  <a:pt x="965796" y="154228"/>
                </a:lnTo>
                <a:lnTo>
                  <a:pt x="967155" y="138201"/>
                </a:lnTo>
                <a:close/>
              </a:path>
            </a:pathLst>
          </a:custGeom>
          <a:solidFill>
            <a:srgbClr val="C6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094552" y="4095857"/>
            <a:ext cx="5938258" cy="27318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024711" y="4436238"/>
            <a:ext cx="2189860" cy="230338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4306418" y="4446505"/>
            <a:ext cx="2264410" cy="274955"/>
          </a:xfrm>
          <a:custGeom>
            <a:avLst/>
            <a:gdLst/>
            <a:ahLst/>
            <a:cxnLst/>
            <a:rect l="l" t="t" r="r" b="b"/>
            <a:pathLst>
              <a:path w="2264409" h="274954">
                <a:moveTo>
                  <a:pt x="2116239" y="59862"/>
                </a:moveTo>
                <a:lnTo>
                  <a:pt x="2068408" y="59862"/>
                </a:lnTo>
                <a:lnTo>
                  <a:pt x="2068408" y="217731"/>
                </a:lnTo>
                <a:lnTo>
                  <a:pt x="2109789" y="217731"/>
                </a:lnTo>
                <a:lnTo>
                  <a:pt x="2109789" y="122949"/>
                </a:lnTo>
                <a:lnTo>
                  <a:pt x="2151138" y="122949"/>
                </a:lnTo>
                <a:lnTo>
                  <a:pt x="2116239" y="59862"/>
                </a:lnTo>
                <a:close/>
              </a:path>
              <a:path w="2264409" h="274954">
                <a:moveTo>
                  <a:pt x="2263492" y="123242"/>
                </a:moveTo>
                <a:lnTo>
                  <a:pt x="2222466" y="123242"/>
                </a:lnTo>
                <a:lnTo>
                  <a:pt x="2222466" y="217731"/>
                </a:lnTo>
                <a:lnTo>
                  <a:pt x="2263836" y="217731"/>
                </a:lnTo>
                <a:lnTo>
                  <a:pt x="2263492" y="123242"/>
                </a:lnTo>
                <a:close/>
              </a:path>
              <a:path w="2264409" h="274954">
                <a:moveTo>
                  <a:pt x="2151138" y="122949"/>
                </a:moveTo>
                <a:lnTo>
                  <a:pt x="2109789" y="122949"/>
                </a:lnTo>
                <a:lnTo>
                  <a:pt x="2155861" y="202465"/>
                </a:lnTo>
                <a:lnTo>
                  <a:pt x="2175221" y="202465"/>
                </a:lnTo>
                <a:lnTo>
                  <a:pt x="2205843" y="151115"/>
                </a:lnTo>
                <a:lnTo>
                  <a:pt x="2166719" y="151115"/>
                </a:lnTo>
                <a:lnTo>
                  <a:pt x="2151138" y="122949"/>
                </a:lnTo>
                <a:close/>
              </a:path>
              <a:path w="2264409" h="274954">
                <a:moveTo>
                  <a:pt x="2263260" y="59862"/>
                </a:moveTo>
                <a:lnTo>
                  <a:pt x="2220414" y="59862"/>
                </a:lnTo>
                <a:lnTo>
                  <a:pt x="2166719" y="151115"/>
                </a:lnTo>
                <a:lnTo>
                  <a:pt x="2205843" y="151115"/>
                </a:lnTo>
                <a:lnTo>
                  <a:pt x="2222466" y="123242"/>
                </a:lnTo>
                <a:lnTo>
                  <a:pt x="2263492" y="123242"/>
                </a:lnTo>
                <a:lnTo>
                  <a:pt x="2263260" y="59862"/>
                </a:lnTo>
                <a:close/>
              </a:path>
              <a:path w="2264409" h="274954">
                <a:moveTo>
                  <a:pt x="2024399" y="59862"/>
                </a:moveTo>
                <a:lnTo>
                  <a:pt x="1978913" y="59862"/>
                </a:lnTo>
                <a:lnTo>
                  <a:pt x="1978913" y="217731"/>
                </a:lnTo>
                <a:lnTo>
                  <a:pt x="2024399" y="217731"/>
                </a:lnTo>
                <a:lnTo>
                  <a:pt x="2024399" y="59862"/>
                </a:lnTo>
                <a:close/>
              </a:path>
              <a:path w="2264409" h="274954">
                <a:moveTo>
                  <a:pt x="1861838" y="59862"/>
                </a:moveTo>
                <a:lnTo>
                  <a:pt x="1816353" y="59862"/>
                </a:lnTo>
                <a:lnTo>
                  <a:pt x="1816353" y="217731"/>
                </a:lnTo>
                <a:lnTo>
                  <a:pt x="1893240" y="218014"/>
                </a:lnTo>
                <a:lnTo>
                  <a:pt x="1908730" y="217116"/>
                </a:lnTo>
                <a:lnTo>
                  <a:pt x="1951826" y="195698"/>
                </a:lnTo>
                <a:lnTo>
                  <a:pt x="1957607" y="185648"/>
                </a:lnTo>
                <a:lnTo>
                  <a:pt x="1897931" y="185648"/>
                </a:lnTo>
                <a:lnTo>
                  <a:pt x="1889125" y="185449"/>
                </a:lnTo>
                <a:lnTo>
                  <a:pt x="1861838" y="185449"/>
                </a:lnTo>
                <a:lnTo>
                  <a:pt x="1861838" y="139671"/>
                </a:lnTo>
                <a:lnTo>
                  <a:pt x="1957446" y="139671"/>
                </a:lnTo>
                <a:lnTo>
                  <a:pt x="1952984" y="131606"/>
                </a:lnTo>
                <a:lnTo>
                  <a:pt x="1913864" y="111305"/>
                </a:lnTo>
                <a:lnTo>
                  <a:pt x="1899397" y="110331"/>
                </a:lnTo>
                <a:lnTo>
                  <a:pt x="1861838" y="110331"/>
                </a:lnTo>
                <a:lnTo>
                  <a:pt x="1861838" y="59862"/>
                </a:lnTo>
                <a:close/>
              </a:path>
              <a:path w="2264409" h="274954">
                <a:moveTo>
                  <a:pt x="1957446" y="139671"/>
                </a:moveTo>
                <a:lnTo>
                  <a:pt x="1861838" y="139671"/>
                </a:lnTo>
                <a:lnTo>
                  <a:pt x="1889125" y="139964"/>
                </a:lnTo>
                <a:lnTo>
                  <a:pt x="1898120" y="140163"/>
                </a:lnTo>
                <a:lnTo>
                  <a:pt x="1904926" y="142027"/>
                </a:lnTo>
                <a:lnTo>
                  <a:pt x="1914119" y="149063"/>
                </a:lnTo>
                <a:lnTo>
                  <a:pt x="1916412" y="154644"/>
                </a:lnTo>
                <a:lnTo>
                  <a:pt x="1916412" y="170089"/>
                </a:lnTo>
                <a:lnTo>
                  <a:pt x="1914067" y="175963"/>
                </a:lnTo>
                <a:lnTo>
                  <a:pt x="1904674" y="183795"/>
                </a:lnTo>
                <a:lnTo>
                  <a:pt x="1897931" y="185648"/>
                </a:lnTo>
                <a:lnTo>
                  <a:pt x="1957607" y="185648"/>
                </a:lnTo>
                <a:lnTo>
                  <a:pt x="1960779" y="175304"/>
                </a:lnTo>
                <a:lnTo>
                  <a:pt x="1961898" y="162853"/>
                </a:lnTo>
                <a:lnTo>
                  <a:pt x="1960907" y="150969"/>
                </a:lnTo>
                <a:lnTo>
                  <a:pt x="1957935" y="140554"/>
                </a:lnTo>
                <a:lnTo>
                  <a:pt x="1957446" y="139671"/>
                </a:lnTo>
                <a:close/>
              </a:path>
              <a:path w="2264409" h="274954">
                <a:moveTo>
                  <a:pt x="1658190" y="59862"/>
                </a:moveTo>
                <a:lnTo>
                  <a:pt x="1612715" y="59862"/>
                </a:lnTo>
                <a:lnTo>
                  <a:pt x="1612715" y="217731"/>
                </a:lnTo>
                <a:lnTo>
                  <a:pt x="1658190" y="217731"/>
                </a:lnTo>
                <a:lnTo>
                  <a:pt x="1658190" y="158749"/>
                </a:lnTo>
                <a:lnTo>
                  <a:pt x="1772637" y="158749"/>
                </a:lnTo>
                <a:lnTo>
                  <a:pt x="1772637" y="121483"/>
                </a:lnTo>
                <a:lnTo>
                  <a:pt x="1658190" y="121483"/>
                </a:lnTo>
                <a:lnTo>
                  <a:pt x="1658190" y="59862"/>
                </a:lnTo>
                <a:close/>
              </a:path>
              <a:path w="2264409" h="274954">
                <a:moveTo>
                  <a:pt x="1772637" y="158749"/>
                </a:moveTo>
                <a:lnTo>
                  <a:pt x="1726858" y="158749"/>
                </a:lnTo>
                <a:lnTo>
                  <a:pt x="1726858" y="217731"/>
                </a:lnTo>
                <a:lnTo>
                  <a:pt x="1772637" y="217731"/>
                </a:lnTo>
                <a:lnTo>
                  <a:pt x="1772637" y="158749"/>
                </a:lnTo>
                <a:close/>
              </a:path>
              <a:path w="2264409" h="274954">
                <a:moveTo>
                  <a:pt x="1772637" y="59862"/>
                </a:moveTo>
                <a:lnTo>
                  <a:pt x="1726858" y="59862"/>
                </a:lnTo>
                <a:lnTo>
                  <a:pt x="1726858" y="121483"/>
                </a:lnTo>
                <a:lnTo>
                  <a:pt x="1772637" y="121483"/>
                </a:lnTo>
                <a:lnTo>
                  <a:pt x="1772637" y="59862"/>
                </a:lnTo>
                <a:close/>
              </a:path>
              <a:path w="2264409" h="274954">
                <a:moveTo>
                  <a:pt x="1510896" y="59862"/>
                </a:moveTo>
                <a:lnTo>
                  <a:pt x="1430197" y="59862"/>
                </a:lnTo>
                <a:lnTo>
                  <a:pt x="1430197" y="217731"/>
                </a:lnTo>
                <a:lnTo>
                  <a:pt x="1514414" y="217731"/>
                </a:lnTo>
                <a:lnTo>
                  <a:pt x="1529414" y="216997"/>
                </a:lnTo>
                <a:lnTo>
                  <a:pt x="1569598" y="199520"/>
                </a:lnTo>
                <a:lnTo>
                  <a:pt x="1576419" y="186622"/>
                </a:lnTo>
                <a:lnTo>
                  <a:pt x="1472164" y="186622"/>
                </a:lnTo>
                <a:lnTo>
                  <a:pt x="1472164" y="151702"/>
                </a:lnTo>
                <a:lnTo>
                  <a:pt x="1572873" y="151702"/>
                </a:lnTo>
                <a:lnTo>
                  <a:pt x="1571712" y="149356"/>
                </a:lnTo>
                <a:lnTo>
                  <a:pt x="1562998" y="141141"/>
                </a:lnTo>
                <a:lnTo>
                  <a:pt x="1550800" y="135273"/>
                </a:lnTo>
                <a:lnTo>
                  <a:pt x="1558224" y="131954"/>
                </a:lnTo>
                <a:lnTo>
                  <a:pt x="1563952" y="127305"/>
                </a:lnTo>
                <a:lnTo>
                  <a:pt x="1565697" y="124708"/>
                </a:lnTo>
                <a:lnTo>
                  <a:pt x="1472164" y="124708"/>
                </a:lnTo>
                <a:lnTo>
                  <a:pt x="1472164" y="90971"/>
                </a:lnTo>
                <a:lnTo>
                  <a:pt x="1572729" y="90971"/>
                </a:lnTo>
                <a:lnTo>
                  <a:pt x="1569800" y="83445"/>
                </a:lnTo>
                <a:lnTo>
                  <a:pt x="1537302" y="62538"/>
                </a:lnTo>
                <a:lnTo>
                  <a:pt x="1524906" y="60531"/>
                </a:lnTo>
                <a:lnTo>
                  <a:pt x="1510896" y="59862"/>
                </a:lnTo>
                <a:close/>
              </a:path>
              <a:path w="2264409" h="274954">
                <a:moveTo>
                  <a:pt x="1572873" y="151702"/>
                </a:moveTo>
                <a:lnTo>
                  <a:pt x="1519890" y="151702"/>
                </a:lnTo>
                <a:lnTo>
                  <a:pt x="1526047" y="153126"/>
                </a:lnTo>
                <a:lnTo>
                  <a:pt x="1533879" y="158801"/>
                </a:lnTo>
                <a:lnTo>
                  <a:pt x="1535838" y="163251"/>
                </a:lnTo>
                <a:lnTo>
                  <a:pt x="1535838" y="169314"/>
                </a:lnTo>
                <a:lnTo>
                  <a:pt x="1534259" y="176891"/>
                </a:lnTo>
                <a:lnTo>
                  <a:pt x="1529526" y="182299"/>
                </a:lnTo>
                <a:lnTo>
                  <a:pt x="1521640" y="185542"/>
                </a:lnTo>
                <a:lnTo>
                  <a:pt x="1510603" y="186622"/>
                </a:lnTo>
                <a:lnTo>
                  <a:pt x="1576419" y="186622"/>
                </a:lnTo>
                <a:lnTo>
                  <a:pt x="1577674" y="182939"/>
                </a:lnTo>
                <a:lnTo>
                  <a:pt x="1578684" y="172832"/>
                </a:lnTo>
                <a:lnTo>
                  <a:pt x="1576941" y="159919"/>
                </a:lnTo>
                <a:lnTo>
                  <a:pt x="1572873" y="151702"/>
                </a:lnTo>
                <a:close/>
              </a:path>
              <a:path w="2264409" h="274954">
                <a:moveTo>
                  <a:pt x="1572729" y="90971"/>
                </a:moveTo>
                <a:lnTo>
                  <a:pt x="1506781" y="90971"/>
                </a:lnTo>
                <a:lnTo>
                  <a:pt x="1517308" y="92015"/>
                </a:lnTo>
                <a:lnTo>
                  <a:pt x="1524827" y="95148"/>
                </a:lnTo>
                <a:lnTo>
                  <a:pt x="1529339" y="100371"/>
                </a:lnTo>
                <a:lnTo>
                  <a:pt x="1530843" y="107682"/>
                </a:lnTo>
                <a:lnTo>
                  <a:pt x="1529339" y="115131"/>
                </a:lnTo>
                <a:lnTo>
                  <a:pt x="1524827" y="120451"/>
                </a:lnTo>
                <a:lnTo>
                  <a:pt x="1517308" y="123644"/>
                </a:lnTo>
                <a:lnTo>
                  <a:pt x="1506781" y="124708"/>
                </a:lnTo>
                <a:lnTo>
                  <a:pt x="1565697" y="124708"/>
                </a:lnTo>
                <a:lnTo>
                  <a:pt x="1571973" y="115368"/>
                </a:lnTo>
                <a:lnTo>
                  <a:pt x="1573983" y="108467"/>
                </a:lnTo>
                <a:lnTo>
                  <a:pt x="1573952" y="100371"/>
                </a:lnTo>
                <a:lnTo>
                  <a:pt x="1572937" y="91504"/>
                </a:lnTo>
                <a:lnTo>
                  <a:pt x="1572729" y="90971"/>
                </a:lnTo>
                <a:close/>
              </a:path>
              <a:path w="2264409" h="274954">
                <a:moveTo>
                  <a:pt x="1267343" y="59862"/>
                </a:moveTo>
                <a:lnTo>
                  <a:pt x="1221858" y="59862"/>
                </a:lnTo>
                <a:lnTo>
                  <a:pt x="1221858" y="217731"/>
                </a:lnTo>
                <a:lnTo>
                  <a:pt x="1264118" y="217731"/>
                </a:lnTo>
                <a:lnTo>
                  <a:pt x="1316287" y="153764"/>
                </a:lnTo>
                <a:lnTo>
                  <a:pt x="1267343" y="153764"/>
                </a:lnTo>
                <a:lnTo>
                  <a:pt x="1267343" y="59862"/>
                </a:lnTo>
                <a:close/>
              </a:path>
              <a:path w="2264409" h="274954">
                <a:moveTo>
                  <a:pt x="1386188" y="123828"/>
                </a:moveTo>
                <a:lnTo>
                  <a:pt x="1340702" y="123828"/>
                </a:lnTo>
                <a:lnTo>
                  <a:pt x="1340702" y="217731"/>
                </a:lnTo>
                <a:lnTo>
                  <a:pt x="1386188" y="217731"/>
                </a:lnTo>
                <a:lnTo>
                  <a:pt x="1386188" y="123828"/>
                </a:lnTo>
                <a:close/>
              </a:path>
              <a:path w="2264409" h="274954">
                <a:moveTo>
                  <a:pt x="1386188" y="59862"/>
                </a:moveTo>
                <a:lnTo>
                  <a:pt x="1344220" y="59862"/>
                </a:lnTo>
                <a:lnTo>
                  <a:pt x="1267343" y="153764"/>
                </a:lnTo>
                <a:lnTo>
                  <a:pt x="1316287" y="153764"/>
                </a:lnTo>
                <a:lnTo>
                  <a:pt x="1340702" y="123828"/>
                </a:lnTo>
                <a:lnTo>
                  <a:pt x="1386188" y="123828"/>
                </a:lnTo>
                <a:lnTo>
                  <a:pt x="1386188" y="59862"/>
                </a:lnTo>
                <a:close/>
              </a:path>
              <a:path w="2264409" h="274954">
                <a:moveTo>
                  <a:pt x="1144101" y="97421"/>
                </a:moveTo>
                <a:lnTo>
                  <a:pt x="1098615" y="97421"/>
                </a:lnTo>
                <a:lnTo>
                  <a:pt x="1098615" y="217731"/>
                </a:lnTo>
                <a:lnTo>
                  <a:pt x="1144101" y="217731"/>
                </a:lnTo>
                <a:lnTo>
                  <a:pt x="1144101" y="97421"/>
                </a:lnTo>
                <a:close/>
              </a:path>
              <a:path w="2264409" h="274954">
                <a:moveTo>
                  <a:pt x="1197502" y="59862"/>
                </a:moveTo>
                <a:lnTo>
                  <a:pt x="1045203" y="59862"/>
                </a:lnTo>
                <a:lnTo>
                  <a:pt x="1045203" y="97421"/>
                </a:lnTo>
                <a:lnTo>
                  <a:pt x="1197502" y="97421"/>
                </a:lnTo>
                <a:lnTo>
                  <a:pt x="1197502" y="59862"/>
                </a:lnTo>
                <a:close/>
              </a:path>
              <a:path w="2264409" h="274954">
                <a:moveTo>
                  <a:pt x="923731" y="59862"/>
                </a:moveTo>
                <a:lnTo>
                  <a:pt x="877962" y="59862"/>
                </a:lnTo>
                <a:lnTo>
                  <a:pt x="877962" y="217731"/>
                </a:lnTo>
                <a:lnTo>
                  <a:pt x="923731" y="217731"/>
                </a:lnTo>
                <a:lnTo>
                  <a:pt x="923731" y="157859"/>
                </a:lnTo>
                <a:lnTo>
                  <a:pt x="1000768" y="157859"/>
                </a:lnTo>
                <a:lnTo>
                  <a:pt x="984765" y="135566"/>
                </a:lnTo>
                <a:lnTo>
                  <a:pt x="995248" y="121179"/>
                </a:lnTo>
                <a:lnTo>
                  <a:pt x="923731" y="121179"/>
                </a:lnTo>
                <a:lnTo>
                  <a:pt x="923731" y="59862"/>
                </a:lnTo>
                <a:close/>
              </a:path>
              <a:path w="2264409" h="274954">
                <a:moveTo>
                  <a:pt x="1000768" y="157859"/>
                </a:moveTo>
                <a:lnTo>
                  <a:pt x="947489" y="157859"/>
                </a:lnTo>
                <a:lnTo>
                  <a:pt x="989749" y="217731"/>
                </a:lnTo>
                <a:lnTo>
                  <a:pt x="1043748" y="217731"/>
                </a:lnTo>
                <a:lnTo>
                  <a:pt x="1000768" y="157859"/>
                </a:lnTo>
                <a:close/>
              </a:path>
              <a:path w="2264409" h="274954">
                <a:moveTo>
                  <a:pt x="1039926" y="59862"/>
                </a:moveTo>
                <a:lnTo>
                  <a:pt x="991215" y="59862"/>
                </a:lnTo>
                <a:lnTo>
                  <a:pt x="948379" y="121179"/>
                </a:lnTo>
                <a:lnTo>
                  <a:pt x="995248" y="121179"/>
                </a:lnTo>
                <a:lnTo>
                  <a:pt x="1039926" y="59862"/>
                </a:lnTo>
                <a:close/>
              </a:path>
              <a:path w="2264409" h="274954">
                <a:moveTo>
                  <a:pt x="760584" y="57506"/>
                </a:moveTo>
                <a:lnTo>
                  <a:pt x="717590" y="67924"/>
                </a:lnTo>
                <a:lnTo>
                  <a:pt x="687371" y="96981"/>
                </a:lnTo>
                <a:lnTo>
                  <a:pt x="676366" y="138791"/>
                </a:lnTo>
                <a:lnTo>
                  <a:pt x="677062" y="150219"/>
                </a:lnTo>
                <a:lnTo>
                  <a:pt x="693670" y="189497"/>
                </a:lnTo>
                <a:lnTo>
                  <a:pt x="729864" y="214219"/>
                </a:lnTo>
                <a:lnTo>
                  <a:pt x="766447" y="220077"/>
                </a:lnTo>
                <a:lnTo>
                  <a:pt x="786585" y="218481"/>
                </a:lnTo>
                <a:lnTo>
                  <a:pt x="804153" y="213693"/>
                </a:lnTo>
                <a:lnTo>
                  <a:pt x="819153" y="205716"/>
                </a:lnTo>
                <a:lnTo>
                  <a:pt x="831587" y="194549"/>
                </a:lnTo>
                <a:lnTo>
                  <a:pt x="821306" y="183397"/>
                </a:lnTo>
                <a:lnTo>
                  <a:pt x="767631" y="183397"/>
                </a:lnTo>
                <a:lnTo>
                  <a:pt x="759041" y="182865"/>
                </a:lnTo>
                <a:lnTo>
                  <a:pt x="724595" y="158656"/>
                </a:lnTo>
                <a:lnTo>
                  <a:pt x="722428" y="151702"/>
                </a:lnTo>
                <a:lnTo>
                  <a:pt x="841859" y="151702"/>
                </a:lnTo>
                <a:lnTo>
                  <a:pt x="842445" y="144079"/>
                </a:lnTo>
                <a:lnTo>
                  <a:pt x="842738" y="139964"/>
                </a:lnTo>
                <a:lnTo>
                  <a:pt x="842705" y="138791"/>
                </a:lnTo>
                <a:lnTo>
                  <a:pt x="842069" y="127435"/>
                </a:lnTo>
                <a:lnTo>
                  <a:pt x="841632" y="125001"/>
                </a:lnTo>
                <a:lnTo>
                  <a:pt x="721852" y="125001"/>
                </a:lnTo>
                <a:lnTo>
                  <a:pt x="723536" y="117777"/>
                </a:lnTo>
                <a:lnTo>
                  <a:pt x="753408" y="92684"/>
                </a:lnTo>
                <a:lnTo>
                  <a:pt x="760877" y="92133"/>
                </a:lnTo>
                <a:lnTo>
                  <a:pt x="829377" y="92133"/>
                </a:lnTo>
                <a:lnTo>
                  <a:pt x="826166" y="87323"/>
                </a:lnTo>
                <a:lnTo>
                  <a:pt x="792873" y="63125"/>
                </a:lnTo>
                <a:lnTo>
                  <a:pt x="771894" y="58131"/>
                </a:lnTo>
                <a:lnTo>
                  <a:pt x="760584" y="57506"/>
                </a:lnTo>
                <a:close/>
              </a:path>
              <a:path w="2264409" h="274954">
                <a:moveTo>
                  <a:pt x="807242" y="168141"/>
                </a:moveTo>
                <a:lnTo>
                  <a:pt x="801755" y="173418"/>
                </a:lnTo>
                <a:lnTo>
                  <a:pt x="795839" y="177282"/>
                </a:lnTo>
                <a:lnTo>
                  <a:pt x="783127" y="182172"/>
                </a:lnTo>
                <a:lnTo>
                  <a:pt x="775840" y="183397"/>
                </a:lnTo>
                <a:lnTo>
                  <a:pt x="821306" y="183397"/>
                </a:lnTo>
                <a:lnTo>
                  <a:pt x="807242" y="168141"/>
                </a:lnTo>
                <a:close/>
              </a:path>
              <a:path w="2264409" h="274954">
                <a:moveTo>
                  <a:pt x="829377" y="92133"/>
                </a:moveTo>
                <a:lnTo>
                  <a:pt x="760877" y="92133"/>
                </a:lnTo>
                <a:lnTo>
                  <a:pt x="768210" y="92692"/>
                </a:lnTo>
                <a:lnTo>
                  <a:pt x="774958" y="94371"/>
                </a:lnTo>
                <a:lnTo>
                  <a:pt x="799609" y="125001"/>
                </a:lnTo>
                <a:lnTo>
                  <a:pt x="841632" y="125001"/>
                </a:lnTo>
                <a:lnTo>
                  <a:pt x="840060" y="116237"/>
                </a:lnTo>
                <a:lnTo>
                  <a:pt x="836689" y="105743"/>
                </a:lnTo>
                <a:lnTo>
                  <a:pt x="832027" y="96101"/>
                </a:lnTo>
                <a:lnTo>
                  <a:pt x="829377" y="92133"/>
                </a:lnTo>
                <a:close/>
              </a:path>
              <a:path w="2264409" h="274954">
                <a:moveTo>
                  <a:pt x="563689" y="0"/>
                </a:moveTo>
                <a:lnTo>
                  <a:pt x="521722" y="0"/>
                </a:lnTo>
                <a:lnTo>
                  <a:pt x="521722" y="57809"/>
                </a:lnTo>
                <a:lnTo>
                  <a:pt x="499985" y="60507"/>
                </a:lnTo>
                <a:lnTo>
                  <a:pt x="451441" y="81285"/>
                </a:lnTo>
                <a:lnTo>
                  <a:pt x="428755" y="120894"/>
                </a:lnTo>
                <a:lnTo>
                  <a:pt x="427243" y="138205"/>
                </a:lnTo>
                <a:lnTo>
                  <a:pt x="428773" y="155821"/>
                </a:lnTo>
                <a:lnTo>
                  <a:pt x="451745" y="196454"/>
                </a:lnTo>
                <a:lnTo>
                  <a:pt x="500291" y="217938"/>
                </a:lnTo>
                <a:lnTo>
                  <a:pt x="521722" y="220663"/>
                </a:lnTo>
                <a:lnTo>
                  <a:pt x="521722" y="274661"/>
                </a:lnTo>
                <a:lnTo>
                  <a:pt x="563689" y="274661"/>
                </a:lnTo>
                <a:lnTo>
                  <a:pt x="563689" y="220663"/>
                </a:lnTo>
                <a:lnTo>
                  <a:pt x="585119" y="217920"/>
                </a:lnTo>
                <a:lnTo>
                  <a:pt x="603925" y="212922"/>
                </a:lnTo>
                <a:lnTo>
                  <a:pt x="620110" y="205667"/>
                </a:lnTo>
                <a:lnTo>
                  <a:pt x="633677" y="196151"/>
                </a:lnTo>
                <a:lnTo>
                  <a:pt x="643839" y="185156"/>
                </a:lnTo>
                <a:lnTo>
                  <a:pt x="521722" y="185156"/>
                </a:lnTo>
                <a:lnTo>
                  <a:pt x="509544" y="183156"/>
                </a:lnTo>
                <a:lnTo>
                  <a:pt x="474554" y="156911"/>
                </a:lnTo>
                <a:lnTo>
                  <a:pt x="471545" y="138205"/>
                </a:lnTo>
                <a:lnTo>
                  <a:pt x="472297" y="128659"/>
                </a:lnTo>
                <a:lnTo>
                  <a:pt x="499128" y="98044"/>
                </a:lnTo>
                <a:lnTo>
                  <a:pt x="521722" y="93306"/>
                </a:lnTo>
                <a:lnTo>
                  <a:pt x="644674" y="93306"/>
                </a:lnTo>
                <a:lnTo>
                  <a:pt x="644390" y="92816"/>
                </a:lnTo>
                <a:lnTo>
                  <a:pt x="603925" y="65365"/>
                </a:lnTo>
                <a:lnTo>
                  <a:pt x="563689" y="57809"/>
                </a:lnTo>
                <a:lnTo>
                  <a:pt x="563689" y="0"/>
                </a:lnTo>
                <a:close/>
              </a:path>
              <a:path w="2264409" h="274954">
                <a:moveTo>
                  <a:pt x="563689" y="93306"/>
                </a:moveTo>
                <a:lnTo>
                  <a:pt x="521722" y="93306"/>
                </a:lnTo>
                <a:lnTo>
                  <a:pt x="521722" y="185156"/>
                </a:lnTo>
                <a:lnTo>
                  <a:pt x="563689" y="185156"/>
                </a:lnTo>
                <a:lnTo>
                  <a:pt x="563689" y="93306"/>
                </a:lnTo>
                <a:close/>
              </a:path>
              <a:path w="2264409" h="274954">
                <a:moveTo>
                  <a:pt x="644674" y="93306"/>
                </a:moveTo>
                <a:lnTo>
                  <a:pt x="563689" y="93306"/>
                </a:lnTo>
                <a:lnTo>
                  <a:pt x="575871" y="95153"/>
                </a:lnTo>
                <a:lnTo>
                  <a:pt x="586313" y="98044"/>
                </a:lnTo>
                <a:lnTo>
                  <a:pt x="613388" y="128659"/>
                </a:lnTo>
                <a:lnTo>
                  <a:pt x="614148" y="138205"/>
                </a:lnTo>
                <a:lnTo>
                  <a:pt x="613388" y="148163"/>
                </a:lnTo>
                <a:lnTo>
                  <a:pt x="586313" y="180092"/>
                </a:lnTo>
                <a:lnTo>
                  <a:pt x="563689" y="185156"/>
                </a:lnTo>
                <a:lnTo>
                  <a:pt x="643839" y="185156"/>
                </a:lnTo>
                <a:lnTo>
                  <a:pt x="644390" y="184559"/>
                </a:lnTo>
                <a:lnTo>
                  <a:pt x="652044" y="171037"/>
                </a:lnTo>
                <a:lnTo>
                  <a:pt x="656637" y="155586"/>
                </a:lnTo>
                <a:lnTo>
                  <a:pt x="658168" y="138205"/>
                </a:lnTo>
                <a:lnTo>
                  <a:pt x="656637" y="121131"/>
                </a:lnTo>
                <a:lnTo>
                  <a:pt x="652044" y="106003"/>
                </a:lnTo>
                <a:lnTo>
                  <a:pt x="644674" y="93306"/>
                </a:lnTo>
                <a:close/>
              </a:path>
              <a:path w="2264409" h="274954">
                <a:moveTo>
                  <a:pt x="314555" y="0"/>
                </a:moveTo>
                <a:lnTo>
                  <a:pt x="272599" y="0"/>
                </a:lnTo>
                <a:lnTo>
                  <a:pt x="272599" y="57809"/>
                </a:lnTo>
                <a:lnTo>
                  <a:pt x="250860" y="60507"/>
                </a:lnTo>
                <a:lnTo>
                  <a:pt x="202318" y="81285"/>
                </a:lnTo>
                <a:lnTo>
                  <a:pt x="179632" y="120894"/>
                </a:lnTo>
                <a:lnTo>
                  <a:pt x="178120" y="138205"/>
                </a:lnTo>
                <a:lnTo>
                  <a:pt x="179650" y="155821"/>
                </a:lnTo>
                <a:lnTo>
                  <a:pt x="202622" y="196454"/>
                </a:lnTo>
                <a:lnTo>
                  <a:pt x="251167" y="217938"/>
                </a:lnTo>
                <a:lnTo>
                  <a:pt x="272599" y="220663"/>
                </a:lnTo>
                <a:lnTo>
                  <a:pt x="272599" y="274661"/>
                </a:lnTo>
                <a:lnTo>
                  <a:pt x="314555" y="274661"/>
                </a:lnTo>
                <a:lnTo>
                  <a:pt x="314555" y="220663"/>
                </a:lnTo>
                <a:lnTo>
                  <a:pt x="335991" y="217920"/>
                </a:lnTo>
                <a:lnTo>
                  <a:pt x="354799" y="212922"/>
                </a:lnTo>
                <a:lnTo>
                  <a:pt x="370982" y="205667"/>
                </a:lnTo>
                <a:lnTo>
                  <a:pt x="384543" y="196151"/>
                </a:lnTo>
                <a:lnTo>
                  <a:pt x="394711" y="185156"/>
                </a:lnTo>
                <a:lnTo>
                  <a:pt x="272599" y="185156"/>
                </a:lnTo>
                <a:lnTo>
                  <a:pt x="260419" y="183156"/>
                </a:lnTo>
                <a:lnTo>
                  <a:pt x="225430" y="156911"/>
                </a:lnTo>
                <a:lnTo>
                  <a:pt x="222422" y="138205"/>
                </a:lnTo>
                <a:lnTo>
                  <a:pt x="223174" y="128659"/>
                </a:lnTo>
                <a:lnTo>
                  <a:pt x="250000" y="98044"/>
                </a:lnTo>
                <a:lnTo>
                  <a:pt x="272599" y="93306"/>
                </a:lnTo>
                <a:lnTo>
                  <a:pt x="395547" y="93306"/>
                </a:lnTo>
                <a:lnTo>
                  <a:pt x="395262" y="92816"/>
                </a:lnTo>
                <a:lnTo>
                  <a:pt x="354799" y="65365"/>
                </a:lnTo>
                <a:lnTo>
                  <a:pt x="314555" y="57809"/>
                </a:lnTo>
                <a:lnTo>
                  <a:pt x="314555" y="0"/>
                </a:lnTo>
                <a:close/>
              </a:path>
              <a:path w="2264409" h="274954">
                <a:moveTo>
                  <a:pt x="314555" y="93306"/>
                </a:moveTo>
                <a:lnTo>
                  <a:pt x="272599" y="93306"/>
                </a:lnTo>
                <a:lnTo>
                  <a:pt x="272599" y="185156"/>
                </a:lnTo>
                <a:lnTo>
                  <a:pt x="314555" y="185156"/>
                </a:lnTo>
                <a:lnTo>
                  <a:pt x="314555" y="93306"/>
                </a:lnTo>
                <a:close/>
              </a:path>
              <a:path w="2264409" h="274954">
                <a:moveTo>
                  <a:pt x="395547" y="93306"/>
                </a:moveTo>
                <a:lnTo>
                  <a:pt x="314555" y="93306"/>
                </a:lnTo>
                <a:lnTo>
                  <a:pt x="326743" y="95153"/>
                </a:lnTo>
                <a:lnTo>
                  <a:pt x="337188" y="98044"/>
                </a:lnTo>
                <a:lnTo>
                  <a:pt x="364265" y="128659"/>
                </a:lnTo>
                <a:lnTo>
                  <a:pt x="365025" y="138205"/>
                </a:lnTo>
                <a:lnTo>
                  <a:pt x="364265" y="148163"/>
                </a:lnTo>
                <a:lnTo>
                  <a:pt x="337188" y="180092"/>
                </a:lnTo>
                <a:lnTo>
                  <a:pt x="314555" y="185156"/>
                </a:lnTo>
                <a:lnTo>
                  <a:pt x="394711" y="185156"/>
                </a:lnTo>
                <a:lnTo>
                  <a:pt x="395262" y="184559"/>
                </a:lnTo>
                <a:lnTo>
                  <a:pt x="402919" y="171037"/>
                </a:lnTo>
                <a:lnTo>
                  <a:pt x="407513" y="155586"/>
                </a:lnTo>
                <a:lnTo>
                  <a:pt x="409045" y="138205"/>
                </a:lnTo>
                <a:lnTo>
                  <a:pt x="407513" y="121131"/>
                </a:lnTo>
                <a:lnTo>
                  <a:pt x="402919" y="106003"/>
                </a:lnTo>
                <a:lnTo>
                  <a:pt x="395547" y="93306"/>
                </a:lnTo>
                <a:close/>
              </a:path>
              <a:path w="2264409" h="274954">
                <a:moveTo>
                  <a:pt x="26114" y="166958"/>
                </a:moveTo>
                <a:lnTo>
                  <a:pt x="0" y="191617"/>
                </a:lnTo>
                <a:lnTo>
                  <a:pt x="6408" y="198242"/>
                </a:lnTo>
                <a:lnTo>
                  <a:pt x="13604" y="204046"/>
                </a:lnTo>
                <a:lnTo>
                  <a:pt x="49772" y="218793"/>
                </a:lnTo>
                <a:lnTo>
                  <a:pt x="71306" y="220663"/>
                </a:lnTo>
                <a:lnTo>
                  <a:pt x="83734" y="220011"/>
                </a:lnTo>
                <a:lnTo>
                  <a:pt x="126443" y="204514"/>
                </a:lnTo>
                <a:lnTo>
                  <a:pt x="145368" y="185449"/>
                </a:lnTo>
                <a:lnTo>
                  <a:pt x="69547" y="185449"/>
                </a:lnTo>
                <a:lnTo>
                  <a:pt x="57261" y="184293"/>
                </a:lnTo>
                <a:lnTo>
                  <a:pt x="45926" y="180825"/>
                </a:lnTo>
                <a:lnTo>
                  <a:pt x="35543" y="175046"/>
                </a:lnTo>
                <a:lnTo>
                  <a:pt x="26114" y="166958"/>
                </a:lnTo>
                <a:close/>
              </a:path>
              <a:path w="2264409" h="274954">
                <a:moveTo>
                  <a:pt x="145163" y="91850"/>
                </a:moveTo>
                <a:lnTo>
                  <a:pt x="69547" y="91850"/>
                </a:lnTo>
                <a:lnTo>
                  <a:pt x="77616" y="92363"/>
                </a:lnTo>
                <a:lnTo>
                  <a:pt x="85098" y="93901"/>
                </a:lnTo>
                <a:lnTo>
                  <a:pt x="115022" y="122362"/>
                </a:lnTo>
                <a:lnTo>
                  <a:pt x="49296" y="122362"/>
                </a:lnTo>
                <a:lnTo>
                  <a:pt x="49296" y="153764"/>
                </a:lnTo>
                <a:lnTo>
                  <a:pt x="115609" y="153764"/>
                </a:lnTo>
                <a:lnTo>
                  <a:pt x="112915" y="160714"/>
                </a:lnTo>
                <a:lnTo>
                  <a:pt x="77760" y="184917"/>
                </a:lnTo>
                <a:lnTo>
                  <a:pt x="69547" y="185449"/>
                </a:lnTo>
                <a:lnTo>
                  <a:pt x="145368" y="185449"/>
                </a:lnTo>
                <a:lnTo>
                  <a:pt x="159921" y="138791"/>
                </a:lnTo>
                <a:lnTo>
                  <a:pt x="159205" y="127351"/>
                </a:lnTo>
                <a:lnTo>
                  <a:pt x="157058" y="116496"/>
                </a:lnTo>
                <a:lnTo>
                  <a:pt x="153481" y="106226"/>
                </a:lnTo>
                <a:lnTo>
                  <a:pt x="148424" y="96466"/>
                </a:lnTo>
                <a:lnTo>
                  <a:pt x="145163" y="91850"/>
                </a:lnTo>
                <a:close/>
              </a:path>
              <a:path w="2264409" h="274954">
                <a:moveTo>
                  <a:pt x="71306" y="56930"/>
                </a:moveTo>
                <a:lnTo>
                  <a:pt x="30365" y="64406"/>
                </a:lnTo>
                <a:lnTo>
                  <a:pt x="0" y="86269"/>
                </a:lnTo>
                <a:lnTo>
                  <a:pt x="26114" y="110624"/>
                </a:lnTo>
                <a:lnTo>
                  <a:pt x="35649" y="102408"/>
                </a:lnTo>
                <a:lnTo>
                  <a:pt x="46067" y="96541"/>
                </a:lnTo>
                <a:lnTo>
                  <a:pt x="57367" y="93023"/>
                </a:lnTo>
                <a:lnTo>
                  <a:pt x="69547" y="91850"/>
                </a:lnTo>
                <a:lnTo>
                  <a:pt x="145163" y="91850"/>
                </a:lnTo>
                <a:lnTo>
                  <a:pt x="142212" y="87673"/>
                </a:lnTo>
                <a:lnTo>
                  <a:pt x="106548" y="62792"/>
                </a:lnTo>
                <a:lnTo>
                  <a:pt x="83734" y="57581"/>
                </a:lnTo>
                <a:lnTo>
                  <a:pt x="71306" y="569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673258" y="4436235"/>
            <a:ext cx="2362451" cy="28492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024709" y="4788357"/>
            <a:ext cx="1996536" cy="26408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29937" y="5670047"/>
            <a:ext cx="6135561" cy="36538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084998" y="5772721"/>
            <a:ext cx="7064654" cy="465147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1238745" y="8497468"/>
            <a:ext cx="2745105" cy="809625"/>
            <a:chOff x="1238745" y="8497468"/>
            <a:chExt cx="2745105" cy="809625"/>
          </a:xfrm>
        </p:grpSpPr>
        <p:sp>
          <p:nvSpPr>
            <p:cNvPr id="25" name="object 25"/>
            <p:cNvSpPr/>
            <p:nvPr/>
          </p:nvSpPr>
          <p:spPr>
            <a:xfrm>
              <a:off x="1266624" y="8525346"/>
              <a:ext cx="523240" cy="754380"/>
            </a:xfrm>
            <a:custGeom>
              <a:avLst/>
              <a:gdLst/>
              <a:ahLst/>
              <a:cxnLst/>
              <a:rect l="l" t="t" r="r" b="b"/>
              <a:pathLst>
                <a:path w="523239" h="754379">
                  <a:moveTo>
                    <a:pt x="252829" y="753851"/>
                  </a:moveTo>
                  <a:lnTo>
                    <a:pt x="200044" y="750992"/>
                  </a:lnTo>
                  <a:lnTo>
                    <a:pt x="151517" y="742414"/>
                  </a:lnTo>
                  <a:lnTo>
                    <a:pt x="107249" y="728117"/>
                  </a:lnTo>
                  <a:lnTo>
                    <a:pt x="67240" y="708103"/>
                  </a:lnTo>
                  <a:lnTo>
                    <a:pt x="31490" y="682371"/>
                  </a:lnTo>
                  <a:lnTo>
                    <a:pt x="0" y="650922"/>
                  </a:lnTo>
                  <a:lnTo>
                    <a:pt x="77798" y="544517"/>
                  </a:lnTo>
                  <a:lnTo>
                    <a:pt x="116054" y="576549"/>
                  </a:lnTo>
                  <a:lnTo>
                    <a:pt x="155306" y="599435"/>
                  </a:lnTo>
                  <a:lnTo>
                    <a:pt x="195560" y="613171"/>
                  </a:lnTo>
                  <a:lnTo>
                    <a:pt x="236820" y="617750"/>
                  </a:lnTo>
                  <a:lnTo>
                    <a:pt x="262340" y="616317"/>
                  </a:lnTo>
                  <a:lnTo>
                    <a:pt x="305232" y="604860"/>
                  </a:lnTo>
                  <a:lnTo>
                    <a:pt x="336617" y="582338"/>
                  </a:lnTo>
                  <a:lnTo>
                    <a:pt x="354648" y="531952"/>
                  </a:lnTo>
                  <a:lnTo>
                    <a:pt x="352036" y="507323"/>
                  </a:lnTo>
                  <a:lnTo>
                    <a:pt x="331143" y="468140"/>
                  </a:lnTo>
                  <a:lnTo>
                    <a:pt x="287597" y="442327"/>
                  </a:lnTo>
                  <a:lnTo>
                    <a:pt x="210664" y="429442"/>
                  </a:lnTo>
                  <a:lnTo>
                    <a:pt x="159010" y="427829"/>
                  </a:lnTo>
                  <a:lnTo>
                    <a:pt x="159010" y="308859"/>
                  </a:lnTo>
                  <a:lnTo>
                    <a:pt x="220798" y="304970"/>
                  </a:lnTo>
                  <a:lnTo>
                    <a:pt x="268852" y="293304"/>
                  </a:lnTo>
                  <a:lnTo>
                    <a:pt x="303173" y="273859"/>
                  </a:lnTo>
                  <a:lnTo>
                    <a:pt x="330628" y="211637"/>
                  </a:lnTo>
                  <a:lnTo>
                    <a:pt x="329157" y="193790"/>
                  </a:lnTo>
                  <a:lnTo>
                    <a:pt x="307152" y="152707"/>
                  </a:lnTo>
                  <a:lnTo>
                    <a:pt x="261354" y="132861"/>
                  </a:lnTo>
                  <a:lnTo>
                    <a:pt x="241374" y="131535"/>
                  </a:lnTo>
                  <a:lnTo>
                    <a:pt x="209266" y="135543"/>
                  </a:lnTo>
                  <a:lnTo>
                    <a:pt x="175875" y="147563"/>
                  </a:lnTo>
                  <a:lnTo>
                    <a:pt x="141198" y="167590"/>
                  </a:lnTo>
                  <a:lnTo>
                    <a:pt x="105232" y="195617"/>
                  </a:lnTo>
                  <a:lnTo>
                    <a:pt x="20606" y="92656"/>
                  </a:lnTo>
                  <a:lnTo>
                    <a:pt x="64156" y="59293"/>
                  </a:lnTo>
                  <a:lnTo>
                    <a:pt x="108811" y="33348"/>
                  </a:lnTo>
                  <a:lnTo>
                    <a:pt x="154568" y="14820"/>
                  </a:lnTo>
                  <a:lnTo>
                    <a:pt x="201426" y="3704"/>
                  </a:lnTo>
                  <a:lnTo>
                    <a:pt x="249385" y="0"/>
                  </a:lnTo>
                  <a:lnTo>
                    <a:pt x="303691" y="3291"/>
                  </a:lnTo>
                  <a:lnTo>
                    <a:pt x="352205" y="13161"/>
                  </a:lnTo>
                  <a:lnTo>
                    <a:pt x="394925" y="29605"/>
                  </a:lnTo>
                  <a:lnTo>
                    <a:pt x="431850" y="52616"/>
                  </a:lnTo>
                  <a:lnTo>
                    <a:pt x="461629" y="81498"/>
                  </a:lnTo>
                  <a:lnTo>
                    <a:pt x="482905" y="115529"/>
                  </a:lnTo>
                  <a:lnTo>
                    <a:pt x="495674" y="154709"/>
                  </a:lnTo>
                  <a:lnTo>
                    <a:pt x="499932" y="199041"/>
                  </a:lnTo>
                  <a:lnTo>
                    <a:pt x="492351" y="250313"/>
                  </a:lnTo>
                  <a:lnTo>
                    <a:pt x="469610" y="294282"/>
                  </a:lnTo>
                  <a:lnTo>
                    <a:pt x="431714" y="330955"/>
                  </a:lnTo>
                  <a:lnTo>
                    <a:pt x="378669" y="360334"/>
                  </a:lnTo>
                  <a:lnTo>
                    <a:pt x="378669" y="364920"/>
                  </a:lnTo>
                  <a:lnTo>
                    <a:pt x="437430" y="390808"/>
                  </a:lnTo>
                  <a:lnTo>
                    <a:pt x="483336" y="429536"/>
                  </a:lnTo>
                  <a:lnTo>
                    <a:pt x="512932" y="480330"/>
                  </a:lnTo>
                  <a:lnTo>
                    <a:pt x="522800" y="542245"/>
                  </a:lnTo>
                  <a:lnTo>
                    <a:pt x="517938" y="588362"/>
                  </a:lnTo>
                  <a:lnTo>
                    <a:pt x="503351" y="629472"/>
                  </a:lnTo>
                  <a:lnTo>
                    <a:pt x="479042" y="665573"/>
                  </a:lnTo>
                  <a:lnTo>
                    <a:pt x="445012" y="696659"/>
                  </a:lnTo>
                  <a:lnTo>
                    <a:pt x="403825" y="721688"/>
                  </a:lnTo>
                  <a:lnTo>
                    <a:pt x="358062" y="739559"/>
                  </a:lnTo>
                  <a:lnTo>
                    <a:pt x="307728" y="750279"/>
                  </a:lnTo>
                  <a:lnTo>
                    <a:pt x="252829" y="753851"/>
                  </a:lnTo>
                  <a:close/>
                </a:path>
              </a:pathLst>
            </a:custGeom>
            <a:ln w="55757">
              <a:solidFill>
                <a:srgbClr val="C6C6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78490" y="8802770"/>
              <a:ext cx="2405380" cy="200660"/>
            </a:xfrm>
            <a:custGeom>
              <a:avLst/>
              <a:gdLst/>
              <a:ahLst/>
              <a:cxnLst/>
              <a:rect l="l" t="t" r="r" b="b"/>
              <a:pathLst>
                <a:path w="2405379" h="200659">
                  <a:moveTo>
                    <a:pt x="2404942" y="1821"/>
                  </a:moveTo>
                  <a:lnTo>
                    <a:pt x="2330546" y="1821"/>
                  </a:lnTo>
                  <a:lnTo>
                    <a:pt x="2314167" y="2770"/>
                  </a:lnTo>
                  <a:lnTo>
                    <a:pt x="2276192" y="17004"/>
                  </a:lnTo>
                  <a:lnTo>
                    <a:pt x="2256454" y="60123"/>
                  </a:lnTo>
                  <a:lnTo>
                    <a:pt x="2257033" y="69019"/>
                  </a:lnTo>
                  <a:lnTo>
                    <a:pt x="2277065" y="102225"/>
                  </a:lnTo>
                  <a:lnTo>
                    <a:pt x="2292589" y="109923"/>
                  </a:lnTo>
                  <a:lnTo>
                    <a:pt x="2254318" y="163974"/>
                  </a:lnTo>
                  <a:lnTo>
                    <a:pt x="2295019" y="163974"/>
                  </a:lnTo>
                  <a:lnTo>
                    <a:pt x="2328117" y="115085"/>
                  </a:lnTo>
                  <a:lnTo>
                    <a:pt x="2404942" y="115085"/>
                  </a:lnTo>
                  <a:lnTo>
                    <a:pt x="2404942" y="88667"/>
                  </a:lnTo>
                  <a:lnTo>
                    <a:pt x="2330546" y="88667"/>
                  </a:lnTo>
                  <a:lnTo>
                    <a:pt x="2315003" y="86961"/>
                  </a:lnTo>
                  <a:lnTo>
                    <a:pt x="2303901" y="81840"/>
                  </a:lnTo>
                  <a:lnTo>
                    <a:pt x="2297239" y="73303"/>
                  </a:lnTo>
                  <a:lnTo>
                    <a:pt x="2295019" y="61348"/>
                  </a:lnTo>
                  <a:lnTo>
                    <a:pt x="2297314" y="49259"/>
                  </a:lnTo>
                  <a:lnTo>
                    <a:pt x="2304202" y="40620"/>
                  </a:lnTo>
                  <a:lnTo>
                    <a:pt x="2315683" y="35434"/>
                  </a:lnTo>
                  <a:lnTo>
                    <a:pt x="2331761" y="33705"/>
                  </a:lnTo>
                  <a:lnTo>
                    <a:pt x="2404942" y="33705"/>
                  </a:lnTo>
                  <a:lnTo>
                    <a:pt x="2404942" y="1821"/>
                  </a:lnTo>
                  <a:close/>
                </a:path>
                <a:path w="2405379" h="200659">
                  <a:moveTo>
                    <a:pt x="2404942" y="115085"/>
                  </a:moveTo>
                  <a:lnTo>
                    <a:pt x="2370933" y="115085"/>
                  </a:lnTo>
                  <a:lnTo>
                    <a:pt x="2370933" y="163974"/>
                  </a:lnTo>
                  <a:lnTo>
                    <a:pt x="2404942" y="163974"/>
                  </a:lnTo>
                  <a:lnTo>
                    <a:pt x="2404942" y="115085"/>
                  </a:lnTo>
                  <a:close/>
                </a:path>
                <a:path w="2405379" h="200659">
                  <a:moveTo>
                    <a:pt x="2404942" y="33705"/>
                  </a:moveTo>
                  <a:lnTo>
                    <a:pt x="2370933" y="33705"/>
                  </a:lnTo>
                  <a:lnTo>
                    <a:pt x="2370933" y="88667"/>
                  </a:lnTo>
                  <a:lnTo>
                    <a:pt x="2404942" y="88667"/>
                  </a:lnTo>
                  <a:lnTo>
                    <a:pt x="2404942" y="33705"/>
                  </a:lnTo>
                  <a:close/>
                </a:path>
                <a:path w="2405379" h="200659">
                  <a:moveTo>
                    <a:pt x="2092784" y="1821"/>
                  </a:moveTo>
                  <a:lnTo>
                    <a:pt x="2054827" y="1821"/>
                  </a:lnTo>
                  <a:lnTo>
                    <a:pt x="2054827" y="163974"/>
                  </a:lnTo>
                  <a:lnTo>
                    <a:pt x="2089747" y="163974"/>
                  </a:lnTo>
                  <a:lnTo>
                    <a:pt x="2135907" y="108708"/>
                  </a:lnTo>
                  <a:lnTo>
                    <a:pt x="2092784" y="108708"/>
                  </a:lnTo>
                  <a:lnTo>
                    <a:pt x="2092784" y="1821"/>
                  </a:lnTo>
                  <a:close/>
                </a:path>
                <a:path w="2405379" h="200659">
                  <a:moveTo>
                    <a:pt x="2216979" y="57087"/>
                  </a:moveTo>
                  <a:lnTo>
                    <a:pt x="2179022" y="57087"/>
                  </a:lnTo>
                  <a:lnTo>
                    <a:pt x="2179022" y="163974"/>
                  </a:lnTo>
                  <a:lnTo>
                    <a:pt x="2216979" y="163974"/>
                  </a:lnTo>
                  <a:lnTo>
                    <a:pt x="2216979" y="57087"/>
                  </a:lnTo>
                  <a:close/>
                </a:path>
                <a:path w="2405379" h="200659">
                  <a:moveTo>
                    <a:pt x="2216979" y="1821"/>
                  </a:moveTo>
                  <a:lnTo>
                    <a:pt x="2182362" y="1821"/>
                  </a:lnTo>
                  <a:lnTo>
                    <a:pt x="2092784" y="108708"/>
                  </a:lnTo>
                  <a:lnTo>
                    <a:pt x="2135907" y="108708"/>
                  </a:lnTo>
                  <a:lnTo>
                    <a:pt x="2179022" y="57087"/>
                  </a:lnTo>
                  <a:lnTo>
                    <a:pt x="2216979" y="57087"/>
                  </a:lnTo>
                  <a:lnTo>
                    <a:pt x="2216979" y="1821"/>
                  </a:lnTo>
                  <a:close/>
                </a:path>
                <a:path w="2405379" h="200659">
                  <a:moveTo>
                    <a:pt x="1884172" y="1821"/>
                  </a:moveTo>
                  <a:lnTo>
                    <a:pt x="1846216" y="1821"/>
                  </a:lnTo>
                  <a:lnTo>
                    <a:pt x="1846216" y="163974"/>
                  </a:lnTo>
                  <a:lnTo>
                    <a:pt x="1884172" y="163974"/>
                  </a:lnTo>
                  <a:lnTo>
                    <a:pt x="1884172" y="99902"/>
                  </a:lnTo>
                  <a:lnTo>
                    <a:pt x="2003813" y="99902"/>
                  </a:lnTo>
                  <a:lnTo>
                    <a:pt x="2003813" y="67715"/>
                  </a:lnTo>
                  <a:lnTo>
                    <a:pt x="1884172" y="67715"/>
                  </a:lnTo>
                  <a:lnTo>
                    <a:pt x="1884172" y="1821"/>
                  </a:lnTo>
                  <a:close/>
                </a:path>
                <a:path w="2405379" h="200659">
                  <a:moveTo>
                    <a:pt x="2003813" y="99902"/>
                  </a:moveTo>
                  <a:lnTo>
                    <a:pt x="1965856" y="99902"/>
                  </a:lnTo>
                  <a:lnTo>
                    <a:pt x="1965856" y="163974"/>
                  </a:lnTo>
                  <a:lnTo>
                    <a:pt x="2003813" y="163974"/>
                  </a:lnTo>
                  <a:lnTo>
                    <a:pt x="2003813" y="99902"/>
                  </a:lnTo>
                  <a:close/>
                </a:path>
                <a:path w="2405379" h="200659">
                  <a:moveTo>
                    <a:pt x="2003813" y="1821"/>
                  </a:moveTo>
                  <a:lnTo>
                    <a:pt x="1965856" y="1821"/>
                  </a:lnTo>
                  <a:lnTo>
                    <a:pt x="1965856" y="67715"/>
                  </a:lnTo>
                  <a:lnTo>
                    <a:pt x="2003813" y="67715"/>
                  </a:lnTo>
                  <a:lnTo>
                    <a:pt x="2003813" y="1821"/>
                  </a:lnTo>
                  <a:close/>
                </a:path>
                <a:path w="2405379" h="200659">
                  <a:moveTo>
                    <a:pt x="1722628" y="0"/>
                  </a:moveTo>
                  <a:lnTo>
                    <a:pt x="1679509" y="10638"/>
                  </a:lnTo>
                  <a:lnTo>
                    <a:pt x="1649604" y="40239"/>
                  </a:lnTo>
                  <a:lnTo>
                    <a:pt x="1638819" y="82897"/>
                  </a:lnTo>
                  <a:lnTo>
                    <a:pt x="1639512" y="94583"/>
                  </a:lnTo>
                  <a:lnTo>
                    <a:pt x="1656025" y="134841"/>
                  </a:lnTo>
                  <a:lnTo>
                    <a:pt x="1691905" y="160133"/>
                  </a:lnTo>
                  <a:lnTo>
                    <a:pt x="1728397" y="166110"/>
                  </a:lnTo>
                  <a:lnTo>
                    <a:pt x="1738608" y="165692"/>
                  </a:lnTo>
                  <a:lnTo>
                    <a:pt x="1781309" y="151149"/>
                  </a:lnTo>
                  <a:lnTo>
                    <a:pt x="1793683" y="139681"/>
                  </a:lnTo>
                  <a:lnTo>
                    <a:pt x="1788661" y="133912"/>
                  </a:lnTo>
                  <a:lnTo>
                    <a:pt x="1729308" y="133912"/>
                  </a:lnTo>
                  <a:lnTo>
                    <a:pt x="1719260" y="133258"/>
                  </a:lnTo>
                  <a:lnTo>
                    <a:pt x="1682815" y="111103"/>
                  </a:lnTo>
                  <a:lnTo>
                    <a:pt x="1676776" y="95044"/>
                  </a:lnTo>
                  <a:lnTo>
                    <a:pt x="1804018" y="95044"/>
                  </a:lnTo>
                  <a:lnTo>
                    <a:pt x="1804416" y="90196"/>
                  </a:lnTo>
                  <a:lnTo>
                    <a:pt x="1804615" y="86447"/>
                  </a:lnTo>
                  <a:lnTo>
                    <a:pt x="1804565" y="82897"/>
                  </a:lnTo>
                  <a:lnTo>
                    <a:pt x="1803961" y="71732"/>
                  </a:lnTo>
                  <a:lnTo>
                    <a:pt x="1803633" y="69840"/>
                  </a:lnTo>
                  <a:lnTo>
                    <a:pt x="1676472" y="69840"/>
                  </a:lnTo>
                  <a:lnTo>
                    <a:pt x="1678460" y="61332"/>
                  </a:lnTo>
                  <a:lnTo>
                    <a:pt x="1705814" y="33065"/>
                  </a:lnTo>
                  <a:lnTo>
                    <a:pt x="1722628" y="30376"/>
                  </a:lnTo>
                  <a:lnTo>
                    <a:pt x="1787875" y="30376"/>
                  </a:lnTo>
                  <a:lnTo>
                    <a:pt x="1781618" y="23084"/>
                  </a:lnTo>
                  <a:lnTo>
                    <a:pt x="1745063" y="2621"/>
                  </a:lnTo>
                  <a:lnTo>
                    <a:pt x="1734158" y="655"/>
                  </a:lnTo>
                  <a:lnTo>
                    <a:pt x="1722628" y="0"/>
                  </a:lnTo>
                  <a:close/>
                </a:path>
                <a:path w="2405379" h="200659">
                  <a:moveTo>
                    <a:pt x="1773338" y="116310"/>
                  </a:moveTo>
                  <a:lnTo>
                    <a:pt x="1764095" y="124012"/>
                  </a:lnTo>
                  <a:lnTo>
                    <a:pt x="1753675" y="129513"/>
                  </a:lnTo>
                  <a:lnTo>
                    <a:pt x="1742079" y="132812"/>
                  </a:lnTo>
                  <a:lnTo>
                    <a:pt x="1729308" y="133912"/>
                  </a:lnTo>
                  <a:lnTo>
                    <a:pt x="1788661" y="133912"/>
                  </a:lnTo>
                  <a:lnTo>
                    <a:pt x="1773338" y="116310"/>
                  </a:lnTo>
                  <a:close/>
                </a:path>
                <a:path w="2405379" h="200659">
                  <a:moveTo>
                    <a:pt x="1787875" y="30376"/>
                  </a:moveTo>
                  <a:lnTo>
                    <a:pt x="1722628" y="30376"/>
                  </a:lnTo>
                  <a:lnTo>
                    <a:pt x="1731508" y="31057"/>
                  </a:lnTo>
                  <a:lnTo>
                    <a:pt x="1739630" y="33105"/>
                  </a:lnTo>
                  <a:lnTo>
                    <a:pt x="1766642" y="61455"/>
                  </a:lnTo>
                  <a:lnTo>
                    <a:pt x="1768480" y="69840"/>
                  </a:lnTo>
                  <a:lnTo>
                    <a:pt x="1803633" y="69840"/>
                  </a:lnTo>
                  <a:lnTo>
                    <a:pt x="1801997" y="60390"/>
                  </a:lnTo>
                  <a:lnTo>
                    <a:pt x="1798726" y="49797"/>
                  </a:lnTo>
                  <a:lnTo>
                    <a:pt x="1794144" y="39935"/>
                  </a:lnTo>
                  <a:lnTo>
                    <a:pt x="1788393" y="30979"/>
                  </a:lnTo>
                  <a:lnTo>
                    <a:pt x="1787875" y="30376"/>
                  </a:lnTo>
                  <a:close/>
                </a:path>
                <a:path w="2405379" h="200659">
                  <a:moveTo>
                    <a:pt x="1432940" y="131786"/>
                  </a:moveTo>
                  <a:lnTo>
                    <a:pt x="1431118" y="163670"/>
                  </a:lnTo>
                  <a:lnTo>
                    <a:pt x="1439422" y="165900"/>
                  </a:lnTo>
                  <a:lnTo>
                    <a:pt x="1446406" y="167010"/>
                  </a:lnTo>
                  <a:lnTo>
                    <a:pt x="1452070" y="167010"/>
                  </a:lnTo>
                  <a:lnTo>
                    <a:pt x="1485633" y="147546"/>
                  </a:lnTo>
                  <a:lnTo>
                    <a:pt x="1492226" y="132697"/>
                  </a:lnTo>
                  <a:lnTo>
                    <a:pt x="1438207" y="132697"/>
                  </a:lnTo>
                  <a:lnTo>
                    <a:pt x="1435778" y="132404"/>
                  </a:lnTo>
                  <a:lnTo>
                    <a:pt x="1432940" y="131786"/>
                  </a:lnTo>
                  <a:close/>
                </a:path>
                <a:path w="2405379" h="200659">
                  <a:moveTo>
                    <a:pt x="1601773" y="34009"/>
                  </a:moveTo>
                  <a:lnTo>
                    <a:pt x="1563816" y="34009"/>
                  </a:lnTo>
                  <a:lnTo>
                    <a:pt x="1563816" y="163974"/>
                  </a:lnTo>
                  <a:lnTo>
                    <a:pt x="1601773" y="163974"/>
                  </a:lnTo>
                  <a:lnTo>
                    <a:pt x="1601773" y="34009"/>
                  </a:lnTo>
                  <a:close/>
                </a:path>
                <a:path w="2405379" h="200659">
                  <a:moveTo>
                    <a:pt x="1601773" y="1821"/>
                  </a:moveTo>
                  <a:lnTo>
                    <a:pt x="1470604" y="1821"/>
                  </a:lnTo>
                  <a:lnTo>
                    <a:pt x="1467861" y="64385"/>
                  </a:lnTo>
                  <a:lnTo>
                    <a:pt x="1467227" y="75685"/>
                  </a:lnTo>
                  <a:lnTo>
                    <a:pt x="1461390" y="117263"/>
                  </a:lnTo>
                  <a:lnTo>
                    <a:pt x="1447924" y="132697"/>
                  </a:lnTo>
                  <a:lnTo>
                    <a:pt x="1492226" y="132697"/>
                  </a:lnTo>
                  <a:lnTo>
                    <a:pt x="1500630" y="81644"/>
                  </a:lnTo>
                  <a:lnTo>
                    <a:pt x="1503085" y="34009"/>
                  </a:lnTo>
                  <a:lnTo>
                    <a:pt x="1601773" y="34009"/>
                  </a:lnTo>
                  <a:lnTo>
                    <a:pt x="1601773" y="1821"/>
                  </a:lnTo>
                  <a:close/>
                </a:path>
                <a:path w="2405379" h="200659">
                  <a:moveTo>
                    <a:pt x="1333341" y="0"/>
                  </a:moveTo>
                  <a:lnTo>
                    <a:pt x="1290232" y="10638"/>
                  </a:lnTo>
                  <a:lnTo>
                    <a:pt x="1260328" y="40239"/>
                  </a:lnTo>
                  <a:lnTo>
                    <a:pt x="1249543" y="82897"/>
                  </a:lnTo>
                  <a:lnTo>
                    <a:pt x="1250234" y="94583"/>
                  </a:lnTo>
                  <a:lnTo>
                    <a:pt x="1266743" y="134841"/>
                  </a:lnTo>
                  <a:lnTo>
                    <a:pt x="1302623" y="160133"/>
                  </a:lnTo>
                  <a:lnTo>
                    <a:pt x="1339121" y="166110"/>
                  </a:lnTo>
                  <a:lnTo>
                    <a:pt x="1349330" y="165692"/>
                  </a:lnTo>
                  <a:lnTo>
                    <a:pt x="1392028" y="151149"/>
                  </a:lnTo>
                  <a:lnTo>
                    <a:pt x="1404407" y="139681"/>
                  </a:lnTo>
                  <a:lnTo>
                    <a:pt x="1399385" y="133912"/>
                  </a:lnTo>
                  <a:lnTo>
                    <a:pt x="1340032" y="133912"/>
                  </a:lnTo>
                  <a:lnTo>
                    <a:pt x="1329982" y="133258"/>
                  </a:lnTo>
                  <a:lnTo>
                    <a:pt x="1293529" y="111103"/>
                  </a:lnTo>
                  <a:lnTo>
                    <a:pt x="1287500" y="95044"/>
                  </a:lnTo>
                  <a:lnTo>
                    <a:pt x="1414731" y="95044"/>
                  </a:lnTo>
                  <a:lnTo>
                    <a:pt x="1415129" y="90196"/>
                  </a:lnTo>
                  <a:lnTo>
                    <a:pt x="1415339" y="86447"/>
                  </a:lnTo>
                  <a:lnTo>
                    <a:pt x="1415289" y="82897"/>
                  </a:lnTo>
                  <a:lnTo>
                    <a:pt x="1414685" y="71732"/>
                  </a:lnTo>
                  <a:lnTo>
                    <a:pt x="1414357" y="69840"/>
                  </a:lnTo>
                  <a:lnTo>
                    <a:pt x="1287196" y="69840"/>
                  </a:lnTo>
                  <a:lnTo>
                    <a:pt x="1289179" y="61332"/>
                  </a:lnTo>
                  <a:lnTo>
                    <a:pt x="1316535" y="33065"/>
                  </a:lnTo>
                  <a:lnTo>
                    <a:pt x="1333341" y="30376"/>
                  </a:lnTo>
                  <a:lnTo>
                    <a:pt x="1398599" y="30376"/>
                  </a:lnTo>
                  <a:lnTo>
                    <a:pt x="1392341" y="23084"/>
                  </a:lnTo>
                  <a:lnTo>
                    <a:pt x="1355780" y="2621"/>
                  </a:lnTo>
                  <a:lnTo>
                    <a:pt x="1344876" y="655"/>
                  </a:lnTo>
                  <a:lnTo>
                    <a:pt x="1333341" y="0"/>
                  </a:lnTo>
                  <a:close/>
                </a:path>
                <a:path w="2405379" h="200659">
                  <a:moveTo>
                    <a:pt x="1384062" y="116310"/>
                  </a:moveTo>
                  <a:lnTo>
                    <a:pt x="1374819" y="124012"/>
                  </a:lnTo>
                  <a:lnTo>
                    <a:pt x="1364399" y="129513"/>
                  </a:lnTo>
                  <a:lnTo>
                    <a:pt x="1352803" y="132812"/>
                  </a:lnTo>
                  <a:lnTo>
                    <a:pt x="1340032" y="133912"/>
                  </a:lnTo>
                  <a:lnTo>
                    <a:pt x="1399385" y="133912"/>
                  </a:lnTo>
                  <a:lnTo>
                    <a:pt x="1384062" y="116310"/>
                  </a:lnTo>
                  <a:close/>
                </a:path>
                <a:path w="2405379" h="200659">
                  <a:moveTo>
                    <a:pt x="1398599" y="30376"/>
                  </a:moveTo>
                  <a:lnTo>
                    <a:pt x="1333341" y="30376"/>
                  </a:lnTo>
                  <a:lnTo>
                    <a:pt x="1342225" y="31057"/>
                  </a:lnTo>
                  <a:lnTo>
                    <a:pt x="1350347" y="33105"/>
                  </a:lnTo>
                  <a:lnTo>
                    <a:pt x="1377360" y="61455"/>
                  </a:lnTo>
                  <a:lnTo>
                    <a:pt x="1379204" y="69840"/>
                  </a:lnTo>
                  <a:lnTo>
                    <a:pt x="1414357" y="69840"/>
                  </a:lnTo>
                  <a:lnTo>
                    <a:pt x="1412721" y="60390"/>
                  </a:lnTo>
                  <a:lnTo>
                    <a:pt x="1409450" y="49797"/>
                  </a:lnTo>
                  <a:lnTo>
                    <a:pt x="1404868" y="39935"/>
                  </a:lnTo>
                  <a:lnTo>
                    <a:pt x="1399117" y="30979"/>
                  </a:lnTo>
                  <a:lnTo>
                    <a:pt x="1398599" y="30376"/>
                  </a:lnTo>
                  <a:close/>
                </a:path>
                <a:path w="2405379" h="200659">
                  <a:moveTo>
                    <a:pt x="1163304" y="0"/>
                  </a:moveTo>
                  <a:lnTo>
                    <a:pt x="1117903" y="10638"/>
                  </a:lnTo>
                  <a:lnTo>
                    <a:pt x="1086783" y="40082"/>
                  </a:lnTo>
                  <a:lnTo>
                    <a:pt x="1075548" y="82897"/>
                  </a:lnTo>
                  <a:lnTo>
                    <a:pt x="1076251" y="94583"/>
                  </a:lnTo>
                  <a:lnTo>
                    <a:pt x="1092945" y="134841"/>
                  </a:lnTo>
                  <a:lnTo>
                    <a:pt x="1128402" y="160133"/>
                  </a:lnTo>
                  <a:lnTo>
                    <a:pt x="1163304" y="166110"/>
                  </a:lnTo>
                  <a:lnTo>
                    <a:pt x="1174796" y="165492"/>
                  </a:lnTo>
                  <a:lnTo>
                    <a:pt x="1213547" y="150782"/>
                  </a:lnTo>
                  <a:lnTo>
                    <a:pt x="1229203" y="133608"/>
                  </a:lnTo>
                  <a:lnTo>
                    <a:pt x="1163001" y="133608"/>
                  </a:lnTo>
                  <a:lnTo>
                    <a:pt x="1152703" y="132746"/>
                  </a:lnTo>
                  <a:lnTo>
                    <a:pt x="1117259" y="103668"/>
                  </a:lnTo>
                  <a:lnTo>
                    <a:pt x="1113809" y="82897"/>
                  </a:lnTo>
                  <a:lnTo>
                    <a:pt x="1114681" y="71940"/>
                  </a:lnTo>
                  <a:lnTo>
                    <a:pt x="1143563" y="35646"/>
                  </a:lnTo>
                  <a:lnTo>
                    <a:pt x="1163001" y="32187"/>
                  </a:lnTo>
                  <a:lnTo>
                    <a:pt x="1229274" y="32187"/>
                  </a:lnTo>
                  <a:lnTo>
                    <a:pt x="1227418" y="29079"/>
                  </a:lnTo>
                  <a:lnTo>
                    <a:pt x="1195953" y="5468"/>
                  </a:lnTo>
                  <a:lnTo>
                    <a:pt x="1174926" y="608"/>
                  </a:lnTo>
                  <a:lnTo>
                    <a:pt x="1163304" y="0"/>
                  </a:lnTo>
                  <a:close/>
                </a:path>
                <a:path w="2405379" h="200659">
                  <a:moveTo>
                    <a:pt x="1203387" y="111148"/>
                  </a:moveTo>
                  <a:lnTo>
                    <a:pt x="1198727" y="118635"/>
                  </a:lnTo>
                  <a:lnTo>
                    <a:pt x="1192906" y="124247"/>
                  </a:lnTo>
                  <a:lnTo>
                    <a:pt x="1178937" y="131744"/>
                  </a:lnTo>
                  <a:lnTo>
                    <a:pt x="1171304" y="133608"/>
                  </a:lnTo>
                  <a:lnTo>
                    <a:pt x="1229203" y="133608"/>
                  </a:lnTo>
                  <a:lnTo>
                    <a:pt x="1232538" y="128153"/>
                  </a:lnTo>
                  <a:lnTo>
                    <a:pt x="1203387" y="111148"/>
                  </a:lnTo>
                  <a:close/>
                </a:path>
                <a:path w="2405379" h="200659">
                  <a:moveTo>
                    <a:pt x="1229274" y="32187"/>
                  </a:moveTo>
                  <a:lnTo>
                    <a:pt x="1171304" y="32187"/>
                  </a:lnTo>
                  <a:lnTo>
                    <a:pt x="1178937" y="34061"/>
                  </a:lnTo>
                  <a:lnTo>
                    <a:pt x="1192906" y="41558"/>
                  </a:lnTo>
                  <a:lnTo>
                    <a:pt x="1198727" y="47171"/>
                  </a:lnTo>
                  <a:lnTo>
                    <a:pt x="1203387" y="54658"/>
                  </a:lnTo>
                  <a:lnTo>
                    <a:pt x="1232538" y="37653"/>
                  </a:lnTo>
                  <a:lnTo>
                    <a:pt x="1229274" y="32187"/>
                  </a:lnTo>
                  <a:close/>
                </a:path>
                <a:path w="2405379" h="200659">
                  <a:moveTo>
                    <a:pt x="1034157" y="31590"/>
                  </a:moveTo>
                  <a:lnTo>
                    <a:pt x="964106" y="31590"/>
                  </a:lnTo>
                  <a:lnTo>
                    <a:pt x="973509" y="32159"/>
                  </a:lnTo>
                  <a:lnTo>
                    <a:pt x="981678" y="33866"/>
                  </a:lnTo>
                  <a:lnTo>
                    <a:pt x="1004492" y="66804"/>
                  </a:lnTo>
                  <a:lnTo>
                    <a:pt x="1004492" y="69243"/>
                  </a:lnTo>
                  <a:lnTo>
                    <a:pt x="962588" y="69243"/>
                  </a:lnTo>
                  <a:lnTo>
                    <a:pt x="946297" y="70067"/>
                  </a:lnTo>
                  <a:lnTo>
                    <a:pt x="904316" y="89592"/>
                  </a:lnTo>
                  <a:lnTo>
                    <a:pt x="895176" y="117525"/>
                  </a:lnTo>
                  <a:lnTo>
                    <a:pt x="895640" y="124326"/>
                  </a:lnTo>
                  <a:lnTo>
                    <a:pt x="917277" y="156465"/>
                  </a:lnTo>
                  <a:lnTo>
                    <a:pt x="955604" y="166110"/>
                  </a:lnTo>
                  <a:lnTo>
                    <a:pt x="964377" y="165758"/>
                  </a:lnTo>
                  <a:lnTo>
                    <a:pt x="1002754" y="149243"/>
                  </a:lnTo>
                  <a:lnTo>
                    <a:pt x="1006618" y="144246"/>
                  </a:lnTo>
                  <a:lnTo>
                    <a:pt x="1042449" y="144246"/>
                  </a:lnTo>
                  <a:lnTo>
                    <a:pt x="1042449" y="138477"/>
                  </a:lnTo>
                  <a:lnTo>
                    <a:pt x="953772" y="138477"/>
                  </a:lnTo>
                  <a:lnTo>
                    <a:pt x="946191" y="136456"/>
                  </a:lnTo>
                  <a:lnTo>
                    <a:pt x="935259" y="128352"/>
                  </a:lnTo>
                  <a:lnTo>
                    <a:pt x="932526" y="122886"/>
                  </a:lnTo>
                  <a:lnTo>
                    <a:pt x="932526" y="115996"/>
                  </a:lnTo>
                  <a:lnTo>
                    <a:pt x="934576" y="106568"/>
                  </a:lnTo>
                  <a:lnTo>
                    <a:pt x="940725" y="99834"/>
                  </a:lnTo>
                  <a:lnTo>
                    <a:pt x="950973" y="95794"/>
                  </a:lnTo>
                  <a:lnTo>
                    <a:pt x="965321" y="94447"/>
                  </a:lnTo>
                  <a:lnTo>
                    <a:pt x="1042449" y="94447"/>
                  </a:lnTo>
                  <a:lnTo>
                    <a:pt x="1042449" y="68929"/>
                  </a:lnTo>
                  <a:lnTo>
                    <a:pt x="1041264" y="52714"/>
                  </a:lnTo>
                  <a:lnTo>
                    <a:pt x="1037704" y="38679"/>
                  </a:lnTo>
                  <a:lnTo>
                    <a:pt x="1034157" y="31590"/>
                  </a:lnTo>
                  <a:close/>
                </a:path>
                <a:path w="2405379" h="200659">
                  <a:moveTo>
                    <a:pt x="1042449" y="144246"/>
                  </a:moveTo>
                  <a:lnTo>
                    <a:pt x="1006618" y="144246"/>
                  </a:lnTo>
                  <a:lnTo>
                    <a:pt x="1006618" y="163974"/>
                  </a:lnTo>
                  <a:lnTo>
                    <a:pt x="1042449" y="163974"/>
                  </a:lnTo>
                  <a:lnTo>
                    <a:pt x="1042449" y="144246"/>
                  </a:lnTo>
                  <a:close/>
                </a:path>
                <a:path w="2405379" h="200659">
                  <a:moveTo>
                    <a:pt x="1042449" y="94447"/>
                  </a:moveTo>
                  <a:lnTo>
                    <a:pt x="1004492" y="94447"/>
                  </a:lnTo>
                  <a:lnTo>
                    <a:pt x="1004492" y="113274"/>
                  </a:lnTo>
                  <a:lnTo>
                    <a:pt x="1001456" y="121368"/>
                  </a:lnTo>
                  <a:lnTo>
                    <a:pt x="963499" y="138477"/>
                  </a:lnTo>
                  <a:lnTo>
                    <a:pt x="1042449" y="138477"/>
                  </a:lnTo>
                  <a:lnTo>
                    <a:pt x="1042449" y="94447"/>
                  </a:lnTo>
                  <a:close/>
                </a:path>
                <a:path w="2405379" h="200659">
                  <a:moveTo>
                    <a:pt x="968661" y="0"/>
                  </a:moveTo>
                  <a:lnTo>
                    <a:pt x="930704" y="5162"/>
                  </a:lnTo>
                  <a:lnTo>
                    <a:pt x="900035" y="20041"/>
                  </a:lnTo>
                  <a:lnTo>
                    <a:pt x="914914" y="47673"/>
                  </a:lnTo>
                  <a:lnTo>
                    <a:pt x="920987" y="42626"/>
                  </a:lnTo>
                  <a:lnTo>
                    <a:pt x="928432" y="38679"/>
                  </a:lnTo>
                  <a:lnTo>
                    <a:pt x="964106" y="31590"/>
                  </a:lnTo>
                  <a:lnTo>
                    <a:pt x="1034157" y="31590"/>
                  </a:lnTo>
                  <a:lnTo>
                    <a:pt x="1031777" y="26833"/>
                  </a:lnTo>
                  <a:lnTo>
                    <a:pt x="1023476" y="17161"/>
                  </a:lnTo>
                  <a:lnTo>
                    <a:pt x="1012929" y="9656"/>
                  </a:lnTo>
                  <a:lnTo>
                    <a:pt x="1000278" y="4293"/>
                  </a:lnTo>
                  <a:lnTo>
                    <a:pt x="985522" y="1073"/>
                  </a:lnTo>
                  <a:lnTo>
                    <a:pt x="968661" y="0"/>
                  </a:lnTo>
                  <a:close/>
                </a:path>
                <a:path w="2405379" h="200659">
                  <a:moveTo>
                    <a:pt x="737579" y="1821"/>
                  </a:moveTo>
                  <a:lnTo>
                    <a:pt x="699622" y="1821"/>
                  </a:lnTo>
                  <a:lnTo>
                    <a:pt x="699622" y="163974"/>
                  </a:lnTo>
                  <a:lnTo>
                    <a:pt x="737579" y="163974"/>
                  </a:lnTo>
                  <a:lnTo>
                    <a:pt x="737579" y="99902"/>
                  </a:lnTo>
                  <a:lnTo>
                    <a:pt x="857219" y="99902"/>
                  </a:lnTo>
                  <a:lnTo>
                    <a:pt x="857219" y="67715"/>
                  </a:lnTo>
                  <a:lnTo>
                    <a:pt x="737579" y="67715"/>
                  </a:lnTo>
                  <a:lnTo>
                    <a:pt x="737579" y="1821"/>
                  </a:lnTo>
                  <a:close/>
                </a:path>
                <a:path w="2405379" h="200659">
                  <a:moveTo>
                    <a:pt x="857219" y="99902"/>
                  </a:moveTo>
                  <a:lnTo>
                    <a:pt x="819263" y="99902"/>
                  </a:lnTo>
                  <a:lnTo>
                    <a:pt x="819263" y="163974"/>
                  </a:lnTo>
                  <a:lnTo>
                    <a:pt x="857219" y="163974"/>
                  </a:lnTo>
                  <a:lnTo>
                    <a:pt x="857219" y="99902"/>
                  </a:lnTo>
                  <a:close/>
                </a:path>
                <a:path w="2405379" h="200659">
                  <a:moveTo>
                    <a:pt x="857219" y="1821"/>
                  </a:moveTo>
                  <a:lnTo>
                    <a:pt x="819263" y="1821"/>
                  </a:lnTo>
                  <a:lnTo>
                    <a:pt x="819263" y="67715"/>
                  </a:lnTo>
                  <a:lnTo>
                    <a:pt x="857219" y="67715"/>
                  </a:lnTo>
                  <a:lnTo>
                    <a:pt x="857219" y="1821"/>
                  </a:lnTo>
                  <a:close/>
                </a:path>
                <a:path w="2405379" h="200659">
                  <a:moveTo>
                    <a:pt x="564799" y="1821"/>
                  </a:moveTo>
                  <a:lnTo>
                    <a:pt x="490403" y="1821"/>
                  </a:lnTo>
                  <a:lnTo>
                    <a:pt x="474020" y="2770"/>
                  </a:lnTo>
                  <a:lnTo>
                    <a:pt x="436049" y="17004"/>
                  </a:lnTo>
                  <a:lnTo>
                    <a:pt x="416311" y="60123"/>
                  </a:lnTo>
                  <a:lnTo>
                    <a:pt x="416889" y="69019"/>
                  </a:lnTo>
                  <a:lnTo>
                    <a:pt x="436918" y="102225"/>
                  </a:lnTo>
                  <a:lnTo>
                    <a:pt x="452446" y="109923"/>
                  </a:lnTo>
                  <a:lnTo>
                    <a:pt x="414186" y="163974"/>
                  </a:lnTo>
                  <a:lnTo>
                    <a:pt x="454876" y="163974"/>
                  </a:lnTo>
                  <a:lnTo>
                    <a:pt x="487974" y="115085"/>
                  </a:lnTo>
                  <a:lnTo>
                    <a:pt x="564799" y="115085"/>
                  </a:lnTo>
                  <a:lnTo>
                    <a:pt x="564799" y="88667"/>
                  </a:lnTo>
                  <a:lnTo>
                    <a:pt x="490403" y="88667"/>
                  </a:lnTo>
                  <a:lnTo>
                    <a:pt x="474860" y="86961"/>
                  </a:lnTo>
                  <a:lnTo>
                    <a:pt x="463758" y="81840"/>
                  </a:lnTo>
                  <a:lnTo>
                    <a:pt x="457096" y="73303"/>
                  </a:lnTo>
                  <a:lnTo>
                    <a:pt x="454876" y="61348"/>
                  </a:lnTo>
                  <a:lnTo>
                    <a:pt x="457171" y="49259"/>
                  </a:lnTo>
                  <a:lnTo>
                    <a:pt x="464059" y="40620"/>
                  </a:lnTo>
                  <a:lnTo>
                    <a:pt x="475540" y="35434"/>
                  </a:lnTo>
                  <a:lnTo>
                    <a:pt x="491618" y="33705"/>
                  </a:lnTo>
                  <a:lnTo>
                    <a:pt x="564799" y="33705"/>
                  </a:lnTo>
                  <a:lnTo>
                    <a:pt x="564799" y="1821"/>
                  </a:lnTo>
                  <a:close/>
                </a:path>
                <a:path w="2405379" h="200659">
                  <a:moveTo>
                    <a:pt x="564799" y="115085"/>
                  </a:moveTo>
                  <a:lnTo>
                    <a:pt x="530790" y="115085"/>
                  </a:lnTo>
                  <a:lnTo>
                    <a:pt x="530790" y="163974"/>
                  </a:lnTo>
                  <a:lnTo>
                    <a:pt x="564799" y="163974"/>
                  </a:lnTo>
                  <a:lnTo>
                    <a:pt x="564799" y="115085"/>
                  </a:lnTo>
                  <a:close/>
                </a:path>
                <a:path w="2405379" h="200659">
                  <a:moveTo>
                    <a:pt x="564799" y="33705"/>
                  </a:moveTo>
                  <a:lnTo>
                    <a:pt x="530790" y="33705"/>
                  </a:lnTo>
                  <a:lnTo>
                    <a:pt x="530790" y="88667"/>
                  </a:lnTo>
                  <a:lnTo>
                    <a:pt x="564799" y="88667"/>
                  </a:lnTo>
                  <a:lnTo>
                    <a:pt x="564799" y="33705"/>
                  </a:lnTo>
                  <a:close/>
                </a:path>
                <a:path w="2405379" h="200659">
                  <a:moveTo>
                    <a:pt x="208004" y="131786"/>
                  </a:moveTo>
                  <a:lnTo>
                    <a:pt x="206182" y="163670"/>
                  </a:lnTo>
                  <a:lnTo>
                    <a:pt x="214485" y="165900"/>
                  </a:lnTo>
                  <a:lnTo>
                    <a:pt x="221469" y="167010"/>
                  </a:lnTo>
                  <a:lnTo>
                    <a:pt x="227134" y="167010"/>
                  </a:lnTo>
                  <a:lnTo>
                    <a:pt x="260683" y="147546"/>
                  </a:lnTo>
                  <a:lnTo>
                    <a:pt x="267281" y="132697"/>
                  </a:lnTo>
                  <a:lnTo>
                    <a:pt x="213270" y="132697"/>
                  </a:lnTo>
                  <a:lnTo>
                    <a:pt x="210831" y="132404"/>
                  </a:lnTo>
                  <a:lnTo>
                    <a:pt x="208004" y="131786"/>
                  </a:lnTo>
                  <a:close/>
                </a:path>
                <a:path w="2405379" h="200659">
                  <a:moveTo>
                    <a:pt x="376836" y="34009"/>
                  </a:moveTo>
                  <a:lnTo>
                    <a:pt x="338879" y="34009"/>
                  </a:lnTo>
                  <a:lnTo>
                    <a:pt x="338879" y="163974"/>
                  </a:lnTo>
                  <a:lnTo>
                    <a:pt x="376836" y="163974"/>
                  </a:lnTo>
                  <a:lnTo>
                    <a:pt x="376836" y="34009"/>
                  </a:lnTo>
                  <a:close/>
                </a:path>
                <a:path w="2405379" h="200659">
                  <a:moveTo>
                    <a:pt x="376836" y="1821"/>
                  </a:moveTo>
                  <a:lnTo>
                    <a:pt x="245657" y="1821"/>
                  </a:lnTo>
                  <a:lnTo>
                    <a:pt x="242924" y="64385"/>
                  </a:lnTo>
                  <a:lnTo>
                    <a:pt x="242290" y="75685"/>
                  </a:lnTo>
                  <a:lnTo>
                    <a:pt x="236443" y="117263"/>
                  </a:lnTo>
                  <a:lnTo>
                    <a:pt x="222977" y="132697"/>
                  </a:lnTo>
                  <a:lnTo>
                    <a:pt x="267281" y="132697"/>
                  </a:lnTo>
                  <a:lnTo>
                    <a:pt x="275688" y="81644"/>
                  </a:lnTo>
                  <a:lnTo>
                    <a:pt x="278148" y="34009"/>
                  </a:lnTo>
                  <a:lnTo>
                    <a:pt x="376836" y="34009"/>
                  </a:lnTo>
                  <a:lnTo>
                    <a:pt x="376836" y="1821"/>
                  </a:lnTo>
                  <a:close/>
                </a:path>
                <a:path w="2405379" h="200659">
                  <a:moveTo>
                    <a:pt x="195857" y="131786"/>
                  </a:moveTo>
                  <a:lnTo>
                    <a:pt x="0" y="131786"/>
                  </a:lnTo>
                  <a:lnTo>
                    <a:pt x="0" y="200119"/>
                  </a:lnTo>
                  <a:lnTo>
                    <a:pt x="35224" y="200119"/>
                  </a:lnTo>
                  <a:lnTo>
                    <a:pt x="35224" y="163974"/>
                  </a:lnTo>
                  <a:lnTo>
                    <a:pt x="195857" y="163974"/>
                  </a:lnTo>
                  <a:lnTo>
                    <a:pt x="195857" y="131786"/>
                  </a:lnTo>
                  <a:close/>
                </a:path>
                <a:path w="2405379" h="200659">
                  <a:moveTo>
                    <a:pt x="195857" y="163974"/>
                  </a:moveTo>
                  <a:lnTo>
                    <a:pt x="160330" y="163974"/>
                  </a:lnTo>
                  <a:lnTo>
                    <a:pt x="160330" y="200119"/>
                  </a:lnTo>
                  <a:lnTo>
                    <a:pt x="195857" y="200119"/>
                  </a:lnTo>
                  <a:lnTo>
                    <a:pt x="195857" y="163974"/>
                  </a:lnTo>
                  <a:close/>
                </a:path>
                <a:path w="2405379" h="200659">
                  <a:moveTo>
                    <a:pt x="171869" y="1821"/>
                  </a:moveTo>
                  <a:lnTo>
                    <a:pt x="38260" y="1821"/>
                  </a:lnTo>
                  <a:lnTo>
                    <a:pt x="36135" y="57401"/>
                  </a:lnTo>
                  <a:lnTo>
                    <a:pt x="34986" y="74017"/>
                  </a:lnTo>
                  <a:lnTo>
                    <a:pt x="28700" y="111902"/>
                  </a:lnTo>
                  <a:lnTo>
                    <a:pt x="7591" y="131786"/>
                  </a:lnTo>
                  <a:lnTo>
                    <a:pt x="54050" y="131786"/>
                  </a:lnTo>
                  <a:lnTo>
                    <a:pt x="67734" y="96224"/>
                  </a:lnTo>
                  <a:lnTo>
                    <a:pt x="71662" y="34009"/>
                  </a:lnTo>
                  <a:lnTo>
                    <a:pt x="171869" y="34009"/>
                  </a:lnTo>
                  <a:lnTo>
                    <a:pt x="171869" y="1821"/>
                  </a:lnTo>
                  <a:close/>
                </a:path>
                <a:path w="2405379" h="200659">
                  <a:moveTo>
                    <a:pt x="171869" y="34009"/>
                  </a:moveTo>
                  <a:lnTo>
                    <a:pt x="133912" y="34009"/>
                  </a:lnTo>
                  <a:lnTo>
                    <a:pt x="133912" y="131786"/>
                  </a:lnTo>
                  <a:lnTo>
                    <a:pt x="171869" y="131786"/>
                  </a:lnTo>
                  <a:lnTo>
                    <a:pt x="171869" y="3400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236214" y="6656994"/>
            <a:ext cx="2842572" cy="782185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497406" y="9964253"/>
            <a:ext cx="1006475" cy="220345"/>
          </a:xfrm>
          <a:custGeom>
            <a:avLst/>
            <a:gdLst/>
            <a:ahLst/>
            <a:cxnLst/>
            <a:rect l="l" t="t" r="r" b="b"/>
            <a:pathLst>
              <a:path w="1006475" h="220345">
                <a:moveTo>
                  <a:pt x="932840" y="50417"/>
                </a:moveTo>
                <a:lnTo>
                  <a:pt x="885931" y="61191"/>
                </a:lnTo>
                <a:lnTo>
                  <a:pt x="853429" y="91096"/>
                </a:lnTo>
                <a:lnTo>
                  <a:pt x="841744" y="134529"/>
                </a:lnTo>
                <a:lnTo>
                  <a:pt x="842474" y="146354"/>
                </a:lnTo>
                <a:lnTo>
                  <a:pt x="859841" y="186986"/>
                </a:lnTo>
                <a:lnTo>
                  <a:pt x="896656" y="212573"/>
                </a:lnTo>
                <a:lnTo>
                  <a:pt x="932840" y="218642"/>
                </a:lnTo>
                <a:lnTo>
                  <a:pt x="945335" y="217957"/>
                </a:lnTo>
                <a:lnTo>
                  <a:pt x="986911" y="201708"/>
                </a:lnTo>
                <a:lnTo>
                  <a:pt x="1004679" y="179764"/>
                </a:lnTo>
                <a:lnTo>
                  <a:pt x="932537" y="179764"/>
                </a:lnTo>
                <a:lnTo>
                  <a:pt x="923669" y="179006"/>
                </a:lnTo>
                <a:lnTo>
                  <a:pt x="892759" y="153278"/>
                </a:lnTo>
                <a:lnTo>
                  <a:pt x="889721" y="134529"/>
                </a:lnTo>
                <a:lnTo>
                  <a:pt x="890481" y="124603"/>
                </a:lnTo>
                <a:lnTo>
                  <a:pt x="915600" y="92319"/>
                </a:lnTo>
                <a:lnTo>
                  <a:pt x="932537" y="89285"/>
                </a:lnTo>
                <a:lnTo>
                  <a:pt x="1004552" y="89285"/>
                </a:lnTo>
                <a:lnTo>
                  <a:pt x="1000956" y="82570"/>
                </a:lnTo>
                <a:lnTo>
                  <a:pt x="967878" y="56477"/>
                </a:lnTo>
                <a:lnTo>
                  <a:pt x="945335" y="51090"/>
                </a:lnTo>
                <a:lnTo>
                  <a:pt x="932840" y="50417"/>
                </a:lnTo>
                <a:close/>
              </a:path>
              <a:path w="1006475" h="220345">
                <a:moveTo>
                  <a:pt x="969268" y="157304"/>
                </a:moveTo>
                <a:lnTo>
                  <a:pt x="962308" y="167130"/>
                </a:lnTo>
                <a:lnTo>
                  <a:pt x="953867" y="174149"/>
                </a:lnTo>
                <a:lnTo>
                  <a:pt x="943943" y="178360"/>
                </a:lnTo>
                <a:lnTo>
                  <a:pt x="932537" y="179764"/>
                </a:lnTo>
                <a:lnTo>
                  <a:pt x="1004679" y="179764"/>
                </a:lnTo>
                <a:lnTo>
                  <a:pt x="1006011" y="177345"/>
                </a:lnTo>
                <a:lnTo>
                  <a:pt x="969268" y="157304"/>
                </a:lnTo>
                <a:close/>
              </a:path>
              <a:path w="1006475" h="220345">
                <a:moveTo>
                  <a:pt x="1004552" y="89285"/>
                </a:moveTo>
                <a:lnTo>
                  <a:pt x="932537" y="89285"/>
                </a:lnTo>
                <a:lnTo>
                  <a:pt x="943827" y="90689"/>
                </a:lnTo>
                <a:lnTo>
                  <a:pt x="953714" y="94901"/>
                </a:lnTo>
                <a:lnTo>
                  <a:pt x="962195" y="101923"/>
                </a:lnTo>
                <a:lnTo>
                  <a:pt x="969268" y="111755"/>
                </a:lnTo>
                <a:lnTo>
                  <a:pt x="1006011" y="92007"/>
                </a:lnTo>
                <a:lnTo>
                  <a:pt x="1004552" y="89285"/>
                </a:lnTo>
                <a:close/>
              </a:path>
              <a:path w="1006475" h="220345">
                <a:moveTo>
                  <a:pt x="809546" y="52836"/>
                </a:moveTo>
                <a:lnTo>
                  <a:pt x="762479" y="52836"/>
                </a:lnTo>
                <a:lnTo>
                  <a:pt x="762479" y="216213"/>
                </a:lnTo>
                <a:lnTo>
                  <a:pt x="809546" y="216213"/>
                </a:lnTo>
                <a:lnTo>
                  <a:pt x="809546" y="52836"/>
                </a:lnTo>
                <a:close/>
              </a:path>
              <a:path w="1006475" h="220345">
                <a:moveTo>
                  <a:pt x="641331" y="52836"/>
                </a:moveTo>
                <a:lnTo>
                  <a:pt x="594264" y="52836"/>
                </a:lnTo>
                <a:lnTo>
                  <a:pt x="594264" y="216213"/>
                </a:lnTo>
                <a:lnTo>
                  <a:pt x="673822" y="216516"/>
                </a:lnTo>
                <a:lnTo>
                  <a:pt x="689858" y="215586"/>
                </a:lnTo>
                <a:lnTo>
                  <a:pt x="726354" y="201637"/>
                </a:lnTo>
                <a:lnTo>
                  <a:pt x="740441" y="183010"/>
                </a:lnTo>
                <a:lnTo>
                  <a:pt x="678680" y="183010"/>
                </a:lnTo>
                <a:lnTo>
                  <a:pt x="669560" y="182800"/>
                </a:lnTo>
                <a:lnTo>
                  <a:pt x="641331" y="182800"/>
                </a:lnTo>
                <a:lnTo>
                  <a:pt x="641331" y="135440"/>
                </a:lnTo>
                <a:lnTo>
                  <a:pt x="740270" y="135440"/>
                </a:lnTo>
                <a:lnTo>
                  <a:pt x="735645" y="127088"/>
                </a:lnTo>
                <a:lnTo>
                  <a:pt x="695167" y="106075"/>
                </a:lnTo>
                <a:lnTo>
                  <a:pt x="680199" y="105064"/>
                </a:lnTo>
                <a:lnTo>
                  <a:pt x="641331" y="105064"/>
                </a:lnTo>
                <a:lnTo>
                  <a:pt x="641331" y="52836"/>
                </a:lnTo>
                <a:close/>
              </a:path>
              <a:path w="1006475" h="220345">
                <a:moveTo>
                  <a:pt x="740270" y="135440"/>
                </a:moveTo>
                <a:lnTo>
                  <a:pt x="641331" y="135440"/>
                </a:lnTo>
                <a:lnTo>
                  <a:pt x="669560" y="135734"/>
                </a:lnTo>
                <a:lnTo>
                  <a:pt x="678879" y="135943"/>
                </a:lnTo>
                <a:lnTo>
                  <a:pt x="685916" y="137859"/>
                </a:lnTo>
                <a:lnTo>
                  <a:pt x="695423" y="145147"/>
                </a:lnTo>
                <a:lnTo>
                  <a:pt x="697811" y="150916"/>
                </a:lnTo>
                <a:lnTo>
                  <a:pt x="697811" y="166916"/>
                </a:lnTo>
                <a:lnTo>
                  <a:pt x="695381" y="172989"/>
                </a:lnTo>
                <a:lnTo>
                  <a:pt x="685664" y="181083"/>
                </a:lnTo>
                <a:lnTo>
                  <a:pt x="678680" y="183010"/>
                </a:lnTo>
                <a:lnTo>
                  <a:pt x="740441" y="183010"/>
                </a:lnTo>
                <a:lnTo>
                  <a:pt x="743719" y="172316"/>
                </a:lnTo>
                <a:lnTo>
                  <a:pt x="744877" y="159429"/>
                </a:lnTo>
                <a:lnTo>
                  <a:pt x="743851" y="147129"/>
                </a:lnTo>
                <a:lnTo>
                  <a:pt x="740773" y="136349"/>
                </a:lnTo>
                <a:lnTo>
                  <a:pt x="740270" y="135440"/>
                </a:lnTo>
                <a:close/>
              </a:path>
              <a:path w="1006475" h="220345">
                <a:moveTo>
                  <a:pt x="513785" y="91714"/>
                </a:moveTo>
                <a:lnTo>
                  <a:pt x="466718" y="91714"/>
                </a:lnTo>
                <a:lnTo>
                  <a:pt x="466718" y="216213"/>
                </a:lnTo>
                <a:lnTo>
                  <a:pt x="513785" y="216213"/>
                </a:lnTo>
                <a:lnTo>
                  <a:pt x="513785" y="91714"/>
                </a:lnTo>
                <a:close/>
              </a:path>
              <a:path w="1006475" h="220345">
                <a:moveTo>
                  <a:pt x="569061" y="52836"/>
                </a:moveTo>
                <a:lnTo>
                  <a:pt x="411463" y="52836"/>
                </a:lnTo>
                <a:lnTo>
                  <a:pt x="411463" y="91714"/>
                </a:lnTo>
                <a:lnTo>
                  <a:pt x="569061" y="91714"/>
                </a:lnTo>
                <a:lnTo>
                  <a:pt x="569061" y="52836"/>
                </a:lnTo>
                <a:close/>
              </a:path>
              <a:path w="1006475" h="220345">
                <a:moveTo>
                  <a:pt x="219846" y="0"/>
                </a:moveTo>
                <a:lnTo>
                  <a:pt x="172780" y="13057"/>
                </a:lnTo>
                <a:lnTo>
                  <a:pt x="140445" y="50867"/>
                </a:lnTo>
                <a:lnTo>
                  <a:pt x="129489" y="93368"/>
                </a:lnTo>
                <a:lnTo>
                  <a:pt x="128760" y="109923"/>
                </a:lnTo>
                <a:lnTo>
                  <a:pt x="129489" y="126489"/>
                </a:lnTo>
                <a:lnTo>
                  <a:pt x="140445" y="168989"/>
                </a:lnTo>
                <a:lnTo>
                  <a:pt x="172780" y="206789"/>
                </a:lnTo>
                <a:lnTo>
                  <a:pt x="219846" y="219846"/>
                </a:lnTo>
                <a:lnTo>
                  <a:pt x="232700" y="219031"/>
                </a:lnTo>
                <a:lnTo>
                  <a:pt x="276679" y="199533"/>
                </a:lnTo>
                <a:lnTo>
                  <a:pt x="294157" y="178256"/>
                </a:lnTo>
                <a:lnTo>
                  <a:pt x="219846" y="178256"/>
                </a:lnTo>
                <a:lnTo>
                  <a:pt x="210785" y="177212"/>
                </a:lnTo>
                <a:lnTo>
                  <a:pt x="181326" y="140294"/>
                </a:lnTo>
                <a:lnTo>
                  <a:pt x="178560" y="109923"/>
                </a:lnTo>
                <a:lnTo>
                  <a:pt x="179251" y="93608"/>
                </a:lnTo>
                <a:lnTo>
                  <a:pt x="195683" y="50998"/>
                </a:lnTo>
                <a:lnTo>
                  <a:pt x="219846" y="41611"/>
                </a:lnTo>
                <a:lnTo>
                  <a:pt x="294163" y="41611"/>
                </a:lnTo>
                <a:lnTo>
                  <a:pt x="292849" y="39222"/>
                </a:lnTo>
                <a:lnTo>
                  <a:pt x="256232" y="7346"/>
                </a:lnTo>
                <a:lnTo>
                  <a:pt x="232700" y="816"/>
                </a:lnTo>
                <a:lnTo>
                  <a:pt x="219846" y="0"/>
                </a:lnTo>
                <a:close/>
              </a:path>
              <a:path w="1006475" h="220345">
                <a:moveTo>
                  <a:pt x="294163" y="41611"/>
                </a:moveTo>
                <a:lnTo>
                  <a:pt x="219846" y="41611"/>
                </a:lnTo>
                <a:lnTo>
                  <a:pt x="229045" y="42653"/>
                </a:lnTo>
                <a:lnTo>
                  <a:pt x="237196" y="45782"/>
                </a:lnTo>
                <a:lnTo>
                  <a:pt x="258681" y="79565"/>
                </a:lnTo>
                <a:lnTo>
                  <a:pt x="261458" y="109923"/>
                </a:lnTo>
                <a:lnTo>
                  <a:pt x="260763" y="126248"/>
                </a:lnTo>
                <a:lnTo>
                  <a:pt x="244304" y="168860"/>
                </a:lnTo>
                <a:lnTo>
                  <a:pt x="219846" y="178256"/>
                </a:lnTo>
                <a:lnTo>
                  <a:pt x="294157" y="178256"/>
                </a:lnTo>
                <a:lnTo>
                  <a:pt x="308022" y="141855"/>
                </a:lnTo>
                <a:lnTo>
                  <a:pt x="310943" y="109923"/>
                </a:lnTo>
                <a:lnTo>
                  <a:pt x="310213" y="93368"/>
                </a:lnTo>
                <a:lnTo>
                  <a:pt x="308022" y="78008"/>
                </a:lnTo>
                <a:lnTo>
                  <a:pt x="304370" y="63840"/>
                </a:lnTo>
                <a:lnTo>
                  <a:pt x="299257" y="50867"/>
                </a:lnTo>
                <a:lnTo>
                  <a:pt x="294163" y="41611"/>
                </a:lnTo>
                <a:close/>
              </a:path>
              <a:path w="1006475" h="220345">
                <a:moveTo>
                  <a:pt x="91714" y="3654"/>
                </a:moveTo>
                <a:lnTo>
                  <a:pt x="0" y="3654"/>
                </a:lnTo>
                <a:lnTo>
                  <a:pt x="0" y="43119"/>
                </a:lnTo>
                <a:lnTo>
                  <a:pt x="42522" y="43119"/>
                </a:lnTo>
                <a:lnTo>
                  <a:pt x="42522" y="216213"/>
                </a:lnTo>
                <a:lnTo>
                  <a:pt x="91714" y="216213"/>
                </a:lnTo>
                <a:lnTo>
                  <a:pt x="91714" y="36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506823" y="10380867"/>
            <a:ext cx="2583502" cy="20011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388152" y="6650128"/>
            <a:ext cx="3481401" cy="885786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5678452" y="7677425"/>
            <a:ext cx="1644650" cy="200660"/>
          </a:xfrm>
          <a:custGeom>
            <a:avLst/>
            <a:gdLst/>
            <a:ahLst/>
            <a:cxnLst/>
            <a:rect l="l" t="t" r="r" b="b"/>
            <a:pathLst>
              <a:path w="1644650" h="200659">
                <a:moveTo>
                  <a:pt x="1644620" y="1821"/>
                </a:moveTo>
                <a:lnTo>
                  <a:pt x="1570224" y="1821"/>
                </a:lnTo>
                <a:lnTo>
                  <a:pt x="1553850" y="2770"/>
                </a:lnTo>
                <a:lnTo>
                  <a:pt x="1515870" y="17004"/>
                </a:lnTo>
                <a:lnTo>
                  <a:pt x="1496142" y="60123"/>
                </a:lnTo>
                <a:lnTo>
                  <a:pt x="1496720" y="69013"/>
                </a:lnTo>
                <a:lnTo>
                  <a:pt x="1516743" y="102220"/>
                </a:lnTo>
                <a:lnTo>
                  <a:pt x="1532267" y="109923"/>
                </a:lnTo>
                <a:lnTo>
                  <a:pt x="1494006" y="163974"/>
                </a:lnTo>
                <a:lnTo>
                  <a:pt x="1534696" y="163974"/>
                </a:lnTo>
                <a:lnTo>
                  <a:pt x="1567795" y="115085"/>
                </a:lnTo>
                <a:lnTo>
                  <a:pt x="1644620" y="115085"/>
                </a:lnTo>
                <a:lnTo>
                  <a:pt x="1644620" y="88667"/>
                </a:lnTo>
                <a:lnTo>
                  <a:pt x="1570224" y="88667"/>
                </a:lnTo>
                <a:lnTo>
                  <a:pt x="1554681" y="86959"/>
                </a:lnTo>
                <a:lnTo>
                  <a:pt x="1543578" y="81835"/>
                </a:lnTo>
                <a:lnTo>
                  <a:pt x="1536917" y="73294"/>
                </a:lnTo>
                <a:lnTo>
                  <a:pt x="1534696" y="61338"/>
                </a:lnTo>
                <a:lnTo>
                  <a:pt x="1536993" y="49250"/>
                </a:lnTo>
                <a:lnTo>
                  <a:pt x="1543883" y="40615"/>
                </a:lnTo>
                <a:lnTo>
                  <a:pt x="1555365" y="35433"/>
                </a:lnTo>
                <a:lnTo>
                  <a:pt x="1571439" y="33705"/>
                </a:lnTo>
                <a:lnTo>
                  <a:pt x="1644620" y="33705"/>
                </a:lnTo>
                <a:lnTo>
                  <a:pt x="1644620" y="1821"/>
                </a:lnTo>
                <a:close/>
              </a:path>
              <a:path w="1644650" h="200659">
                <a:moveTo>
                  <a:pt x="1644620" y="115085"/>
                </a:moveTo>
                <a:lnTo>
                  <a:pt x="1610610" y="115085"/>
                </a:lnTo>
                <a:lnTo>
                  <a:pt x="1610610" y="163974"/>
                </a:lnTo>
                <a:lnTo>
                  <a:pt x="1644620" y="163974"/>
                </a:lnTo>
                <a:lnTo>
                  <a:pt x="1644620" y="115085"/>
                </a:lnTo>
                <a:close/>
              </a:path>
              <a:path w="1644650" h="200659">
                <a:moveTo>
                  <a:pt x="1644620" y="33705"/>
                </a:moveTo>
                <a:lnTo>
                  <a:pt x="1610610" y="33705"/>
                </a:lnTo>
                <a:lnTo>
                  <a:pt x="1610610" y="88667"/>
                </a:lnTo>
                <a:lnTo>
                  <a:pt x="1644620" y="88667"/>
                </a:lnTo>
                <a:lnTo>
                  <a:pt x="1644620" y="33705"/>
                </a:lnTo>
                <a:close/>
              </a:path>
              <a:path w="1644650" h="200659">
                <a:moveTo>
                  <a:pt x="1332472" y="1821"/>
                </a:moveTo>
                <a:lnTo>
                  <a:pt x="1294515" y="1821"/>
                </a:lnTo>
                <a:lnTo>
                  <a:pt x="1294515" y="163974"/>
                </a:lnTo>
                <a:lnTo>
                  <a:pt x="1329435" y="163974"/>
                </a:lnTo>
                <a:lnTo>
                  <a:pt x="1375589" y="108708"/>
                </a:lnTo>
                <a:lnTo>
                  <a:pt x="1332472" y="108708"/>
                </a:lnTo>
                <a:lnTo>
                  <a:pt x="1332472" y="1821"/>
                </a:lnTo>
                <a:close/>
              </a:path>
              <a:path w="1644650" h="200659">
                <a:moveTo>
                  <a:pt x="1456657" y="57087"/>
                </a:moveTo>
                <a:lnTo>
                  <a:pt x="1418700" y="57087"/>
                </a:lnTo>
                <a:lnTo>
                  <a:pt x="1418700" y="163974"/>
                </a:lnTo>
                <a:lnTo>
                  <a:pt x="1456657" y="163974"/>
                </a:lnTo>
                <a:lnTo>
                  <a:pt x="1456657" y="57087"/>
                </a:lnTo>
                <a:close/>
              </a:path>
              <a:path w="1644650" h="200659">
                <a:moveTo>
                  <a:pt x="1456657" y="1821"/>
                </a:moveTo>
                <a:lnTo>
                  <a:pt x="1422040" y="1821"/>
                </a:lnTo>
                <a:lnTo>
                  <a:pt x="1332472" y="108708"/>
                </a:lnTo>
                <a:lnTo>
                  <a:pt x="1375589" y="108708"/>
                </a:lnTo>
                <a:lnTo>
                  <a:pt x="1418700" y="57087"/>
                </a:lnTo>
                <a:lnTo>
                  <a:pt x="1456657" y="57087"/>
                </a:lnTo>
                <a:lnTo>
                  <a:pt x="1456657" y="1821"/>
                </a:lnTo>
                <a:close/>
              </a:path>
              <a:path w="1644650" h="200659">
                <a:moveTo>
                  <a:pt x="1123861" y="1821"/>
                </a:moveTo>
                <a:lnTo>
                  <a:pt x="1085904" y="1821"/>
                </a:lnTo>
                <a:lnTo>
                  <a:pt x="1085904" y="163974"/>
                </a:lnTo>
                <a:lnTo>
                  <a:pt x="1123861" y="163974"/>
                </a:lnTo>
                <a:lnTo>
                  <a:pt x="1123861" y="99902"/>
                </a:lnTo>
                <a:lnTo>
                  <a:pt x="1243501" y="99902"/>
                </a:lnTo>
                <a:lnTo>
                  <a:pt x="1243501" y="67715"/>
                </a:lnTo>
                <a:lnTo>
                  <a:pt x="1123861" y="67715"/>
                </a:lnTo>
                <a:lnTo>
                  <a:pt x="1123861" y="1821"/>
                </a:lnTo>
                <a:close/>
              </a:path>
              <a:path w="1644650" h="200659">
                <a:moveTo>
                  <a:pt x="1243501" y="99902"/>
                </a:moveTo>
                <a:lnTo>
                  <a:pt x="1205544" y="99902"/>
                </a:lnTo>
                <a:lnTo>
                  <a:pt x="1205544" y="163974"/>
                </a:lnTo>
                <a:lnTo>
                  <a:pt x="1243501" y="163974"/>
                </a:lnTo>
                <a:lnTo>
                  <a:pt x="1243501" y="99902"/>
                </a:lnTo>
                <a:close/>
              </a:path>
              <a:path w="1644650" h="200659">
                <a:moveTo>
                  <a:pt x="1243501" y="1821"/>
                </a:moveTo>
                <a:lnTo>
                  <a:pt x="1205544" y="1821"/>
                </a:lnTo>
                <a:lnTo>
                  <a:pt x="1205544" y="67715"/>
                </a:lnTo>
                <a:lnTo>
                  <a:pt x="1243501" y="67715"/>
                </a:lnTo>
                <a:lnTo>
                  <a:pt x="1243501" y="1821"/>
                </a:lnTo>
                <a:close/>
              </a:path>
              <a:path w="1644650" h="200659">
                <a:moveTo>
                  <a:pt x="962305" y="0"/>
                </a:moveTo>
                <a:lnTo>
                  <a:pt x="919197" y="10627"/>
                </a:lnTo>
                <a:lnTo>
                  <a:pt x="889292" y="40229"/>
                </a:lnTo>
                <a:lnTo>
                  <a:pt x="878496" y="82897"/>
                </a:lnTo>
                <a:lnTo>
                  <a:pt x="879189" y="94583"/>
                </a:lnTo>
                <a:lnTo>
                  <a:pt x="895707" y="134835"/>
                </a:lnTo>
                <a:lnTo>
                  <a:pt x="931587" y="160124"/>
                </a:lnTo>
                <a:lnTo>
                  <a:pt x="968085" y="166110"/>
                </a:lnTo>
                <a:lnTo>
                  <a:pt x="978295" y="165691"/>
                </a:lnTo>
                <a:lnTo>
                  <a:pt x="1020991" y="151144"/>
                </a:lnTo>
                <a:lnTo>
                  <a:pt x="1033361" y="139681"/>
                </a:lnTo>
                <a:lnTo>
                  <a:pt x="1028343" y="133912"/>
                </a:lnTo>
                <a:lnTo>
                  <a:pt x="968996" y="133912"/>
                </a:lnTo>
                <a:lnTo>
                  <a:pt x="958946" y="133256"/>
                </a:lnTo>
                <a:lnTo>
                  <a:pt x="922492" y="111098"/>
                </a:lnTo>
                <a:lnTo>
                  <a:pt x="916453" y="95044"/>
                </a:lnTo>
                <a:lnTo>
                  <a:pt x="1043695" y="95044"/>
                </a:lnTo>
                <a:lnTo>
                  <a:pt x="1044093" y="90196"/>
                </a:lnTo>
                <a:lnTo>
                  <a:pt x="1044292" y="86437"/>
                </a:lnTo>
                <a:lnTo>
                  <a:pt x="1044243" y="82897"/>
                </a:lnTo>
                <a:lnTo>
                  <a:pt x="1043638" y="71730"/>
                </a:lnTo>
                <a:lnTo>
                  <a:pt x="1043311" y="69840"/>
                </a:lnTo>
                <a:lnTo>
                  <a:pt x="916160" y="69840"/>
                </a:lnTo>
                <a:lnTo>
                  <a:pt x="918143" y="61332"/>
                </a:lnTo>
                <a:lnTo>
                  <a:pt x="945500" y="33060"/>
                </a:lnTo>
                <a:lnTo>
                  <a:pt x="962305" y="30365"/>
                </a:lnTo>
                <a:lnTo>
                  <a:pt x="1027547" y="30365"/>
                </a:lnTo>
                <a:lnTo>
                  <a:pt x="1021300" y="23079"/>
                </a:lnTo>
                <a:lnTo>
                  <a:pt x="984744" y="2616"/>
                </a:lnTo>
                <a:lnTo>
                  <a:pt x="973840" y="653"/>
                </a:lnTo>
                <a:lnTo>
                  <a:pt x="962305" y="0"/>
                </a:lnTo>
                <a:close/>
              </a:path>
              <a:path w="1644650" h="200659">
                <a:moveTo>
                  <a:pt x="1013026" y="116300"/>
                </a:moveTo>
                <a:lnTo>
                  <a:pt x="1003779" y="124008"/>
                </a:lnTo>
                <a:lnTo>
                  <a:pt x="993359" y="129511"/>
                </a:lnTo>
                <a:lnTo>
                  <a:pt x="981766" y="132812"/>
                </a:lnTo>
                <a:lnTo>
                  <a:pt x="968996" y="133912"/>
                </a:lnTo>
                <a:lnTo>
                  <a:pt x="1028343" y="133912"/>
                </a:lnTo>
                <a:lnTo>
                  <a:pt x="1013026" y="116300"/>
                </a:lnTo>
                <a:close/>
              </a:path>
              <a:path w="1644650" h="200659">
                <a:moveTo>
                  <a:pt x="1027547" y="30365"/>
                </a:moveTo>
                <a:lnTo>
                  <a:pt x="962305" y="30365"/>
                </a:lnTo>
                <a:lnTo>
                  <a:pt x="971190" y="31048"/>
                </a:lnTo>
                <a:lnTo>
                  <a:pt x="979311" y="33098"/>
                </a:lnTo>
                <a:lnTo>
                  <a:pt x="1006324" y="61453"/>
                </a:lnTo>
                <a:lnTo>
                  <a:pt x="1008168" y="69840"/>
                </a:lnTo>
                <a:lnTo>
                  <a:pt x="1043311" y="69840"/>
                </a:lnTo>
                <a:lnTo>
                  <a:pt x="1041675" y="60389"/>
                </a:lnTo>
                <a:lnTo>
                  <a:pt x="1038404" y="49793"/>
                </a:lnTo>
                <a:lnTo>
                  <a:pt x="1033821" y="39935"/>
                </a:lnTo>
                <a:lnTo>
                  <a:pt x="1028072" y="30977"/>
                </a:lnTo>
                <a:lnTo>
                  <a:pt x="1027547" y="30365"/>
                </a:lnTo>
                <a:close/>
              </a:path>
              <a:path w="1644650" h="200659">
                <a:moveTo>
                  <a:pt x="652556" y="1821"/>
                </a:moveTo>
                <a:lnTo>
                  <a:pt x="612169" y="1821"/>
                </a:lnTo>
                <a:lnTo>
                  <a:pt x="661362" y="80165"/>
                </a:lnTo>
                <a:lnTo>
                  <a:pt x="608222" y="163974"/>
                </a:lnTo>
                <a:lnTo>
                  <a:pt x="653163" y="163974"/>
                </a:lnTo>
                <a:lnTo>
                  <a:pt x="692628" y="98991"/>
                </a:lnTo>
                <a:lnTo>
                  <a:pt x="828231" y="98991"/>
                </a:lnTo>
                <a:lnTo>
                  <a:pt x="816226" y="80165"/>
                </a:lnTo>
                <a:lnTo>
                  <a:pt x="824232" y="67411"/>
                </a:lnTo>
                <a:lnTo>
                  <a:pt x="692031" y="67411"/>
                </a:lnTo>
                <a:lnTo>
                  <a:pt x="652556" y="1821"/>
                </a:lnTo>
                <a:close/>
              </a:path>
              <a:path w="1644650" h="200659">
                <a:moveTo>
                  <a:pt x="757610" y="98991"/>
                </a:moveTo>
                <a:lnTo>
                  <a:pt x="719967" y="98991"/>
                </a:lnTo>
                <a:lnTo>
                  <a:pt x="719967" y="163974"/>
                </a:lnTo>
                <a:lnTo>
                  <a:pt x="757610" y="163974"/>
                </a:lnTo>
                <a:lnTo>
                  <a:pt x="757610" y="98991"/>
                </a:lnTo>
                <a:close/>
              </a:path>
              <a:path w="1644650" h="200659">
                <a:moveTo>
                  <a:pt x="828231" y="98991"/>
                </a:moveTo>
                <a:lnTo>
                  <a:pt x="784949" y="98991"/>
                </a:lnTo>
                <a:lnTo>
                  <a:pt x="824414" y="163974"/>
                </a:lnTo>
                <a:lnTo>
                  <a:pt x="869669" y="163974"/>
                </a:lnTo>
                <a:lnTo>
                  <a:pt x="828231" y="98991"/>
                </a:lnTo>
                <a:close/>
              </a:path>
              <a:path w="1644650" h="200659">
                <a:moveTo>
                  <a:pt x="757610" y="1821"/>
                </a:moveTo>
                <a:lnTo>
                  <a:pt x="719967" y="1821"/>
                </a:lnTo>
                <a:lnTo>
                  <a:pt x="719967" y="67411"/>
                </a:lnTo>
                <a:lnTo>
                  <a:pt x="757610" y="67411"/>
                </a:lnTo>
                <a:lnTo>
                  <a:pt x="757610" y="1821"/>
                </a:lnTo>
                <a:close/>
              </a:path>
              <a:path w="1644650" h="200659">
                <a:moveTo>
                  <a:pt x="865408" y="1821"/>
                </a:moveTo>
                <a:lnTo>
                  <a:pt x="825032" y="1821"/>
                </a:lnTo>
                <a:lnTo>
                  <a:pt x="785253" y="67411"/>
                </a:lnTo>
                <a:lnTo>
                  <a:pt x="824232" y="67411"/>
                </a:lnTo>
                <a:lnTo>
                  <a:pt x="865408" y="1821"/>
                </a:lnTo>
                <a:close/>
              </a:path>
              <a:path w="1644650" h="200659">
                <a:moveTo>
                  <a:pt x="455787" y="1821"/>
                </a:moveTo>
                <a:lnTo>
                  <a:pt x="417830" y="1821"/>
                </a:lnTo>
                <a:lnTo>
                  <a:pt x="417830" y="163974"/>
                </a:lnTo>
                <a:lnTo>
                  <a:pt x="452750" y="163974"/>
                </a:lnTo>
                <a:lnTo>
                  <a:pt x="498904" y="108708"/>
                </a:lnTo>
                <a:lnTo>
                  <a:pt x="455787" y="108708"/>
                </a:lnTo>
                <a:lnTo>
                  <a:pt x="455787" y="1821"/>
                </a:lnTo>
                <a:close/>
              </a:path>
              <a:path w="1644650" h="200659">
                <a:moveTo>
                  <a:pt x="579971" y="57087"/>
                </a:moveTo>
                <a:lnTo>
                  <a:pt x="542014" y="57087"/>
                </a:lnTo>
                <a:lnTo>
                  <a:pt x="542014" y="163974"/>
                </a:lnTo>
                <a:lnTo>
                  <a:pt x="579971" y="163974"/>
                </a:lnTo>
                <a:lnTo>
                  <a:pt x="579971" y="57087"/>
                </a:lnTo>
                <a:close/>
              </a:path>
              <a:path w="1644650" h="200659">
                <a:moveTo>
                  <a:pt x="579971" y="1821"/>
                </a:moveTo>
                <a:lnTo>
                  <a:pt x="545365" y="1821"/>
                </a:lnTo>
                <a:lnTo>
                  <a:pt x="455787" y="108708"/>
                </a:lnTo>
                <a:lnTo>
                  <a:pt x="498904" y="108708"/>
                </a:lnTo>
                <a:lnTo>
                  <a:pt x="542014" y="57087"/>
                </a:lnTo>
                <a:lnTo>
                  <a:pt x="579971" y="57087"/>
                </a:lnTo>
                <a:lnTo>
                  <a:pt x="579971" y="1821"/>
                </a:lnTo>
                <a:close/>
              </a:path>
              <a:path w="1644650" h="200659">
                <a:moveTo>
                  <a:pt x="309111" y="1821"/>
                </a:moveTo>
                <a:lnTo>
                  <a:pt x="229867" y="1821"/>
                </a:lnTo>
                <a:lnTo>
                  <a:pt x="229867" y="163974"/>
                </a:lnTo>
                <a:lnTo>
                  <a:pt x="312461" y="163974"/>
                </a:lnTo>
                <a:lnTo>
                  <a:pt x="327561" y="163233"/>
                </a:lnTo>
                <a:lnTo>
                  <a:pt x="368216" y="145583"/>
                </a:lnTo>
                <a:lnTo>
                  <a:pt x="373833" y="136341"/>
                </a:lnTo>
                <a:lnTo>
                  <a:pt x="266002" y="136341"/>
                </a:lnTo>
                <a:lnTo>
                  <a:pt x="266002" y="94740"/>
                </a:lnTo>
                <a:lnTo>
                  <a:pt x="370395" y="94740"/>
                </a:lnTo>
                <a:lnTo>
                  <a:pt x="369928" y="93828"/>
                </a:lnTo>
                <a:lnTo>
                  <a:pt x="360534" y="85402"/>
                </a:lnTo>
                <a:lnTo>
                  <a:pt x="347382" y="79557"/>
                </a:lnTo>
                <a:lnTo>
                  <a:pt x="355277" y="76123"/>
                </a:lnTo>
                <a:lnTo>
                  <a:pt x="361392" y="71359"/>
                </a:lnTo>
                <a:lnTo>
                  <a:pt x="362698" y="69537"/>
                </a:lnTo>
                <a:lnTo>
                  <a:pt x="266002" y="69537"/>
                </a:lnTo>
                <a:lnTo>
                  <a:pt x="266002" y="29454"/>
                </a:lnTo>
                <a:lnTo>
                  <a:pt x="369418" y="29454"/>
                </a:lnTo>
                <a:lnTo>
                  <a:pt x="368101" y="25962"/>
                </a:lnTo>
                <a:lnTo>
                  <a:pt x="335608" y="4554"/>
                </a:lnTo>
                <a:lnTo>
                  <a:pt x="323176" y="2505"/>
                </a:lnTo>
                <a:lnTo>
                  <a:pt x="309111" y="1821"/>
                </a:lnTo>
                <a:close/>
              </a:path>
              <a:path w="1644650" h="200659">
                <a:moveTo>
                  <a:pt x="370395" y="94740"/>
                </a:moveTo>
                <a:lnTo>
                  <a:pt x="320964" y="94740"/>
                </a:lnTo>
                <a:lnTo>
                  <a:pt x="328555" y="96510"/>
                </a:lnTo>
                <a:lnTo>
                  <a:pt x="338272" y="103598"/>
                </a:lnTo>
                <a:lnTo>
                  <a:pt x="340701" y="108918"/>
                </a:lnTo>
                <a:lnTo>
                  <a:pt x="340701" y="115996"/>
                </a:lnTo>
                <a:lnTo>
                  <a:pt x="338746" y="124895"/>
                </a:lnTo>
                <a:lnTo>
                  <a:pt x="332881" y="131253"/>
                </a:lnTo>
                <a:lnTo>
                  <a:pt x="323107" y="135069"/>
                </a:lnTo>
                <a:lnTo>
                  <a:pt x="309425" y="136341"/>
                </a:lnTo>
                <a:lnTo>
                  <a:pt x="373833" y="136341"/>
                </a:lnTo>
                <a:lnTo>
                  <a:pt x="376419" y="128731"/>
                </a:lnTo>
                <a:lnTo>
                  <a:pt x="377444" y="118425"/>
                </a:lnTo>
                <a:lnTo>
                  <a:pt x="375565" y="104835"/>
                </a:lnTo>
                <a:lnTo>
                  <a:pt x="370395" y="94740"/>
                </a:lnTo>
                <a:close/>
              </a:path>
              <a:path w="1644650" h="200659">
                <a:moveTo>
                  <a:pt x="369418" y="29454"/>
                </a:moveTo>
                <a:lnTo>
                  <a:pt x="305781" y="29454"/>
                </a:lnTo>
                <a:lnTo>
                  <a:pt x="318664" y="30689"/>
                </a:lnTo>
                <a:lnTo>
                  <a:pt x="327865" y="34391"/>
                </a:lnTo>
                <a:lnTo>
                  <a:pt x="333385" y="40559"/>
                </a:lnTo>
                <a:lnTo>
                  <a:pt x="335225" y="49192"/>
                </a:lnTo>
                <a:lnTo>
                  <a:pt x="333385" y="58091"/>
                </a:lnTo>
                <a:lnTo>
                  <a:pt x="327865" y="64449"/>
                </a:lnTo>
                <a:lnTo>
                  <a:pt x="318664" y="68265"/>
                </a:lnTo>
                <a:lnTo>
                  <a:pt x="305781" y="69537"/>
                </a:lnTo>
                <a:lnTo>
                  <a:pt x="362698" y="69537"/>
                </a:lnTo>
                <a:lnTo>
                  <a:pt x="370103" y="59212"/>
                </a:lnTo>
                <a:lnTo>
                  <a:pt x="372281" y="52029"/>
                </a:lnTo>
                <a:lnTo>
                  <a:pt x="372281" y="43726"/>
                </a:lnTo>
                <a:lnTo>
                  <a:pt x="371236" y="34275"/>
                </a:lnTo>
                <a:lnTo>
                  <a:pt x="369418" y="29454"/>
                </a:lnTo>
                <a:close/>
              </a:path>
              <a:path w="1644650" h="200659">
                <a:moveTo>
                  <a:pt x="195857" y="131786"/>
                </a:moveTo>
                <a:lnTo>
                  <a:pt x="0" y="131786"/>
                </a:lnTo>
                <a:lnTo>
                  <a:pt x="0" y="200109"/>
                </a:lnTo>
                <a:lnTo>
                  <a:pt x="35213" y="200109"/>
                </a:lnTo>
                <a:lnTo>
                  <a:pt x="35213" y="163974"/>
                </a:lnTo>
                <a:lnTo>
                  <a:pt x="195857" y="163974"/>
                </a:lnTo>
                <a:lnTo>
                  <a:pt x="195857" y="131786"/>
                </a:lnTo>
                <a:close/>
              </a:path>
              <a:path w="1644650" h="200659">
                <a:moveTo>
                  <a:pt x="195857" y="163974"/>
                </a:moveTo>
                <a:lnTo>
                  <a:pt x="160319" y="163974"/>
                </a:lnTo>
                <a:lnTo>
                  <a:pt x="160319" y="200109"/>
                </a:lnTo>
                <a:lnTo>
                  <a:pt x="195857" y="200109"/>
                </a:lnTo>
                <a:lnTo>
                  <a:pt x="195857" y="163974"/>
                </a:lnTo>
                <a:close/>
              </a:path>
              <a:path w="1644650" h="200659">
                <a:moveTo>
                  <a:pt x="171869" y="1821"/>
                </a:moveTo>
                <a:lnTo>
                  <a:pt x="38250" y="1821"/>
                </a:lnTo>
                <a:lnTo>
                  <a:pt x="36135" y="57390"/>
                </a:lnTo>
                <a:lnTo>
                  <a:pt x="34986" y="74008"/>
                </a:lnTo>
                <a:lnTo>
                  <a:pt x="28690" y="111902"/>
                </a:lnTo>
                <a:lnTo>
                  <a:pt x="7580" y="131786"/>
                </a:lnTo>
                <a:lnTo>
                  <a:pt x="54050" y="131786"/>
                </a:lnTo>
                <a:lnTo>
                  <a:pt x="67727" y="96222"/>
                </a:lnTo>
                <a:lnTo>
                  <a:pt x="71662" y="34009"/>
                </a:lnTo>
                <a:lnTo>
                  <a:pt x="171869" y="34009"/>
                </a:lnTo>
                <a:lnTo>
                  <a:pt x="171869" y="1821"/>
                </a:lnTo>
                <a:close/>
              </a:path>
              <a:path w="1644650" h="200659">
                <a:moveTo>
                  <a:pt x="171869" y="34009"/>
                </a:moveTo>
                <a:lnTo>
                  <a:pt x="133912" y="34009"/>
                </a:lnTo>
                <a:lnTo>
                  <a:pt x="133912" y="131786"/>
                </a:lnTo>
                <a:lnTo>
                  <a:pt x="171869" y="131786"/>
                </a:lnTo>
                <a:lnTo>
                  <a:pt x="171869" y="34009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318043" y="8416221"/>
            <a:ext cx="4096570" cy="953781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5735831" y="9509383"/>
            <a:ext cx="1578610" cy="167005"/>
          </a:xfrm>
          <a:custGeom>
            <a:avLst/>
            <a:gdLst/>
            <a:ahLst/>
            <a:cxnLst/>
            <a:rect l="l" t="t" r="r" b="b"/>
            <a:pathLst>
              <a:path w="1578609" h="167004">
                <a:moveTo>
                  <a:pt x="1453913" y="1821"/>
                </a:moveTo>
                <a:lnTo>
                  <a:pt x="1415956" y="1821"/>
                </a:lnTo>
                <a:lnTo>
                  <a:pt x="1415956" y="163974"/>
                </a:lnTo>
                <a:lnTo>
                  <a:pt x="1450877" y="163974"/>
                </a:lnTo>
                <a:lnTo>
                  <a:pt x="1497030" y="108708"/>
                </a:lnTo>
                <a:lnTo>
                  <a:pt x="1453913" y="108708"/>
                </a:lnTo>
                <a:lnTo>
                  <a:pt x="1453913" y="1821"/>
                </a:lnTo>
                <a:close/>
              </a:path>
              <a:path w="1578609" h="167004">
                <a:moveTo>
                  <a:pt x="1578098" y="57087"/>
                </a:moveTo>
                <a:lnTo>
                  <a:pt x="1540141" y="57087"/>
                </a:lnTo>
                <a:lnTo>
                  <a:pt x="1540141" y="163974"/>
                </a:lnTo>
                <a:lnTo>
                  <a:pt x="1578098" y="163974"/>
                </a:lnTo>
                <a:lnTo>
                  <a:pt x="1578098" y="57087"/>
                </a:lnTo>
                <a:close/>
              </a:path>
              <a:path w="1578609" h="167004">
                <a:moveTo>
                  <a:pt x="1578098" y="1821"/>
                </a:moveTo>
                <a:lnTo>
                  <a:pt x="1543492" y="1821"/>
                </a:lnTo>
                <a:lnTo>
                  <a:pt x="1453913" y="108708"/>
                </a:lnTo>
                <a:lnTo>
                  <a:pt x="1497030" y="108708"/>
                </a:lnTo>
                <a:lnTo>
                  <a:pt x="1540141" y="57087"/>
                </a:lnTo>
                <a:lnTo>
                  <a:pt x="1578098" y="57087"/>
                </a:lnTo>
                <a:lnTo>
                  <a:pt x="1578098" y="1821"/>
                </a:lnTo>
                <a:close/>
              </a:path>
              <a:path w="1578609" h="167004">
                <a:moveTo>
                  <a:pt x="1331530" y="34009"/>
                </a:moveTo>
                <a:lnTo>
                  <a:pt x="1293573" y="34009"/>
                </a:lnTo>
                <a:lnTo>
                  <a:pt x="1293573" y="163974"/>
                </a:lnTo>
                <a:lnTo>
                  <a:pt x="1331530" y="163974"/>
                </a:lnTo>
                <a:lnTo>
                  <a:pt x="1331530" y="34009"/>
                </a:lnTo>
                <a:close/>
              </a:path>
              <a:path w="1578609" h="167004">
                <a:moveTo>
                  <a:pt x="1388313" y="1821"/>
                </a:moveTo>
                <a:lnTo>
                  <a:pt x="1236485" y="1821"/>
                </a:lnTo>
                <a:lnTo>
                  <a:pt x="1236485" y="34009"/>
                </a:lnTo>
                <a:lnTo>
                  <a:pt x="1388313" y="34009"/>
                </a:lnTo>
                <a:lnTo>
                  <a:pt x="1388313" y="1821"/>
                </a:lnTo>
                <a:close/>
              </a:path>
              <a:path w="1578609" h="167004">
                <a:moveTo>
                  <a:pt x="1158760" y="0"/>
                </a:moveTo>
                <a:lnTo>
                  <a:pt x="1113369" y="10627"/>
                </a:lnTo>
                <a:lnTo>
                  <a:pt x="1082239" y="40082"/>
                </a:lnTo>
                <a:lnTo>
                  <a:pt x="1071004" y="82897"/>
                </a:lnTo>
                <a:lnTo>
                  <a:pt x="1071705" y="94583"/>
                </a:lnTo>
                <a:lnTo>
                  <a:pt x="1088405" y="134835"/>
                </a:lnTo>
                <a:lnTo>
                  <a:pt x="1123854" y="160121"/>
                </a:lnTo>
                <a:lnTo>
                  <a:pt x="1158760" y="166089"/>
                </a:lnTo>
                <a:lnTo>
                  <a:pt x="1170245" y="165474"/>
                </a:lnTo>
                <a:lnTo>
                  <a:pt x="1208999" y="150771"/>
                </a:lnTo>
                <a:lnTo>
                  <a:pt x="1224647" y="133608"/>
                </a:lnTo>
                <a:lnTo>
                  <a:pt x="1158446" y="133608"/>
                </a:lnTo>
                <a:lnTo>
                  <a:pt x="1148154" y="132744"/>
                </a:lnTo>
                <a:lnTo>
                  <a:pt x="1112714" y="103664"/>
                </a:lnTo>
                <a:lnTo>
                  <a:pt x="1109264" y="82897"/>
                </a:lnTo>
                <a:lnTo>
                  <a:pt x="1110136" y="71936"/>
                </a:lnTo>
                <a:lnTo>
                  <a:pt x="1139017" y="35642"/>
                </a:lnTo>
                <a:lnTo>
                  <a:pt x="1158446" y="32187"/>
                </a:lnTo>
                <a:lnTo>
                  <a:pt x="1224735" y="32187"/>
                </a:lnTo>
                <a:lnTo>
                  <a:pt x="1222879" y="29075"/>
                </a:lnTo>
                <a:lnTo>
                  <a:pt x="1191409" y="5468"/>
                </a:lnTo>
                <a:lnTo>
                  <a:pt x="1170383" y="608"/>
                </a:lnTo>
                <a:lnTo>
                  <a:pt x="1158760" y="0"/>
                </a:lnTo>
                <a:close/>
              </a:path>
              <a:path w="1578609" h="167004">
                <a:moveTo>
                  <a:pt x="1198843" y="111127"/>
                </a:moveTo>
                <a:lnTo>
                  <a:pt x="1194173" y="118624"/>
                </a:lnTo>
                <a:lnTo>
                  <a:pt x="1188372" y="124247"/>
                </a:lnTo>
                <a:lnTo>
                  <a:pt x="1174404" y="131734"/>
                </a:lnTo>
                <a:lnTo>
                  <a:pt x="1166749" y="133608"/>
                </a:lnTo>
                <a:lnTo>
                  <a:pt x="1224647" y="133608"/>
                </a:lnTo>
                <a:lnTo>
                  <a:pt x="1227994" y="128132"/>
                </a:lnTo>
                <a:lnTo>
                  <a:pt x="1198843" y="111127"/>
                </a:lnTo>
                <a:close/>
              </a:path>
              <a:path w="1578609" h="167004">
                <a:moveTo>
                  <a:pt x="1224735" y="32187"/>
                </a:moveTo>
                <a:lnTo>
                  <a:pt x="1166749" y="32187"/>
                </a:lnTo>
                <a:lnTo>
                  <a:pt x="1174404" y="34061"/>
                </a:lnTo>
                <a:lnTo>
                  <a:pt x="1188372" y="41548"/>
                </a:lnTo>
                <a:lnTo>
                  <a:pt x="1194173" y="47171"/>
                </a:lnTo>
                <a:lnTo>
                  <a:pt x="1198843" y="54658"/>
                </a:lnTo>
                <a:lnTo>
                  <a:pt x="1227994" y="37653"/>
                </a:lnTo>
                <a:lnTo>
                  <a:pt x="1224735" y="32187"/>
                </a:lnTo>
                <a:close/>
              </a:path>
              <a:path w="1578609" h="167004">
                <a:moveTo>
                  <a:pt x="1029602" y="31580"/>
                </a:moveTo>
                <a:lnTo>
                  <a:pt x="959562" y="31580"/>
                </a:lnTo>
                <a:lnTo>
                  <a:pt x="968960" y="32149"/>
                </a:lnTo>
                <a:lnTo>
                  <a:pt x="977128" y="33857"/>
                </a:lnTo>
                <a:lnTo>
                  <a:pt x="999948" y="66804"/>
                </a:lnTo>
                <a:lnTo>
                  <a:pt x="999948" y="69223"/>
                </a:lnTo>
                <a:lnTo>
                  <a:pt x="958044" y="69223"/>
                </a:lnTo>
                <a:lnTo>
                  <a:pt x="941746" y="70049"/>
                </a:lnTo>
                <a:lnTo>
                  <a:pt x="899767" y="89583"/>
                </a:lnTo>
                <a:lnTo>
                  <a:pt x="890632" y="117514"/>
                </a:lnTo>
                <a:lnTo>
                  <a:pt x="891096" y="124317"/>
                </a:lnTo>
                <a:lnTo>
                  <a:pt x="912732" y="156459"/>
                </a:lnTo>
                <a:lnTo>
                  <a:pt x="951060" y="166089"/>
                </a:lnTo>
                <a:lnTo>
                  <a:pt x="959836" y="165739"/>
                </a:lnTo>
                <a:lnTo>
                  <a:pt x="998205" y="149238"/>
                </a:lnTo>
                <a:lnTo>
                  <a:pt x="1002074" y="144236"/>
                </a:lnTo>
                <a:lnTo>
                  <a:pt x="1037905" y="144236"/>
                </a:lnTo>
                <a:lnTo>
                  <a:pt x="1037905" y="138466"/>
                </a:lnTo>
                <a:lnTo>
                  <a:pt x="949238" y="138466"/>
                </a:lnTo>
                <a:lnTo>
                  <a:pt x="941646" y="136435"/>
                </a:lnTo>
                <a:lnTo>
                  <a:pt x="930704" y="128341"/>
                </a:lnTo>
                <a:lnTo>
                  <a:pt x="927971" y="122886"/>
                </a:lnTo>
                <a:lnTo>
                  <a:pt x="927971" y="115996"/>
                </a:lnTo>
                <a:lnTo>
                  <a:pt x="930021" y="106562"/>
                </a:lnTo>
                <a:lnTo>
                  <a:pt x="936170" y="99825"/>
                </a:lnTo>
                <a:lnTo>
                  <a:pt x="946418" y="95783"/>
                </a:lnTo>
                <a:lnTo>
                  <a:pt x="960766" y="94436"/>
                </a:lnTo>
                <a:lnTo>
                  <a:pt x="1037905" y="94436"/>
                </a:lnTo>
                <a:lnTo>
                  <a:pt x="1037905" y="68929"/>
                </a:lnTo>
                <a:lnTo>
                  <a:pt x="1036718" y="52713"/>
                </a:lnTo>
                <a:lnTo>
                  <a:pt x="1033151" y="38668"/>
                </a:lnTo>
                <a:lnTo>
                  <a:pt x="1029602" y="31580"/>
                </a:lnTo>
                <a:close/>
              </a:path>
              <a:path w="1578609" h="167004">
                <a:moveTo>
                  <a:pt x="1037905" y="144236"/>
                </a:moveTo>
                <a:lnTo>
                  <a:pt x="1002074" y="144236"/>
                </a:lnTo>
                <a:lnTo>
                  <a:pt x="1002074" y="163974"/>
                </a:lnTo>
                <a:lnTo>
                  <a:pt x="1037905" y="163974"/>
                </a:lnTo>
                <a:lnTo>
                  <a:pt x="1037905" y="144236"/>
                </a:lnTo>
                <a:close/>
              </a:path>
              <a:path w="1578609" h="167004">
                <a:moveTo>
                  <a:pt x="1037905" y="94436"/>
                </a:moveTo>
                <a:lnTo>
                  <a:pt x="999948" y="94436"/>
                </a:lnTo>
                <a:lnTo>
                  <a:pt x="999948" y="113263"/>
                </a:lnTo>
                <a:lnTo>
                  <a:pt x="996901" y="121357"/>
                </a:lnTo>
                <a:lnTo>
                  <a:pt x="958944" y="138466"/>
                </a:lnTo>
                <a:lnTo>
                  <a:pt x="1037905" y="138466"/>
                </a:lnTo>
                <a:lnTo>
                  <a:pt x="1037905" y="94436"/>
                </a:lnTo>
                <a:close/>
              </a:path>
              <a:path w="1578609" h="167004">
                <a:moveTo>
                  <a:pt x="964117" y="0"/>
                </a:moveTo>
                <a:lnTo>
                  <a:pt x="926160" y="5162"/>
                </a:lnTo>
                <a:lnTo>
                  <a:pt x="895491" y="20041"/>
                </a:lnTo>
                <a:lnTo>
                  <a:pt x="910370" y="47673"/>
                </a:lnTo>
                <a:lnTo>
                  <a:pt x="916443" y="42616"/>
                </a:lnTo>
                <a:lnTo>
                  <a:pt x="923877" y="38668"/>
                </a:lnTo>
                <a:lnTo>
                  <a:pt x="959562" y="31580"/>
                </a:lnTo>
                <a:lnTo>
                  <a:pt x="1029602" y="31580"/>
                </a:lnTo>
                <a:lnTo>
                  <a:pt x="1027224" y="26829"/>
                </a:lnTo>
                <a:lnTo>
                  <a:pt x="1018921" y="17161"/>
                </a:lnTo>
                <a:lnTo>
                  <a:pt x="1008381" y="9652"/>
                </a:lnTo>
                <a:lnTo>
                  <a:pt x="995732" y="4289"/>
                </a:lnTo>
                <a:lnTo>
                  <a:pt x="980977" y="1072"/>
                </a:lnTo>
                <a:lnTo>
                  <a:pt x="964117" y="0"/>
                </a:lnTo>
                <a:close/>
              </a:path>
              <a:path w="1578609" h="167004">
                <a:moveTo>
                  <a:pt x="683843" y="131786"/>
                </a:moveTo>
                <a:lnTo>
                  <a:pt x="682021" y="163670"/>
                </a:lnTo>
                <a:lnTo>
                  <a:pt x="690314" y="165900"/>
                </a:lnTo>
                <a:lnTo>
                  <a:pt x="697298" y="167010"/>
                </a:lnTo>
                <a:lnTo>
                  <a:pt x="702973" y="167010"/>
                </a:lnTo>
                <a:lnTo>
                  <a:pt x="736522" y="147540"/>
                </a:lnTo>
                <a:lnTo>
                  <a:pt x="743119" y="132697"/>
                </a:lnTo>
                <a:lnTo>
                  <a:pt x="689099" y="132697"/>
                </a:lnTo>
                <a:lnTo>
                  <a:pt x="686680" y="132393"/>
                </a:lnTo>
                <a:lnTo>
                  <a:pt x="683843" y="131786"/>
                </a:lnTo>
                <a:close/>
              </a:path>
              <a:path w="1578609" h="167004">
                <a:moveTo>
                  <a:pt x="852675" y="34009"/>
                </a:moveTo>
                <a:lnTo>
                  <a:pt x="814718" y="34009"/>
                </a:lnTo>
                <a:lnTo>
                  <a:pt x="814718" y="163974"/>
                </a:lnTo>
                <a:lnTo>
                  <a:pt x="852675" y="163974"/>
                </a:lnTo>
                <a:lnTo>
                  <a:pt x="852675" y="34009"/>
                </a:lnTo>
                <a:close/>
              </a:path>
              <a:path w="1578609" h="167004">
                <a:moveTo>
                  <a:pt x="852675" y="1821"/>
                </a:moveTo>
                <a:lnTo>
                  <a:pt x="721496" y="1821"/>
                </a:lnTo>
                <a:lnTo>
                  <a:pt x="718763" y="64375"/>
                </a:lnTo>
                <a:lnTo>
                  <a:pt x="718128" y="75675"/>
                </a:lnTo>
                <a:lnTo>
                  <a:pt x="712281" y="117263"/>
                </a:lnTo>
                <a:lnTo>
                  <a:pt x="698826" y="132697"/>
                </a:lnTo>
                <a:lnTo>
                  <a:pt x="743119" y="132697"/>
                </a:lnTo>
                <a:lnTo>
                  <a:pt x="751528" y="81634"/>
                </a:lnTo>
                <a:lnTo>
                  <a:pt x="753987" y="34009"/>
                </a:lnTo>
                <a:lnTo>
                  <a:pt x="852675" y="34009"/>
                </a:lnTo>
                <a:lnTo>
                  <a:pt x="852675" y="1821"/>
                </a:lnTo>
                <a:close/>
              </a:path>
              <a:path w="1578609" h="167004">
                <a:moveTo>
                  <a:pt x="596997" y="1821"/>
                </a:moveTo>
                <a:lnTo>
                  <a:pt x="517743" y="1821"/>
                </a:lnTo>
                <a:lnTo>
                  <a:pt x="517743" y="163974"/>
                </a:lnTo>
                <a:lnTo>
                  <a:pt x="600327" y="163974"/>
                </a:lnTo>
                <a:lnTo>
                  <a:pt x="615438" y="163233"/>
                </a:lnTo>
                <a:lnTo>
                  <a:pt x="656096" y="145579"/>
                </a:lnTo>
                <a:lnTo>
                  <a:pt x="661710" y="136341"/>
                </a:lnTo>
                <a:lnTo>
                  <a:pt x="553878" y="136341"/>
                </a:lnTo>
                <a:lnTo>
                  <a:pt x="553878" y="94740"/>
                </a:lnTo>
                <a:lnTo>
                  <a:pt x="658266" y="94740"/>
                </a:lnTo>
                <a:lnTo>
                  <a:pt x="657799" y="93828"/>
                </a:lnTo>
                <a:lnTo>
                  <a:pt x="648401" y="85402"/>
                </a:lnTo>
                <a:lnTo>
                  <a:pt x="635247" y="79557"/>
                </a:lnTo>
                <a:lnTo>
                  <a:pt x="643142" y="76123"/>
                </a:lnTo>
                <a:lnTo>
                  <a:pt x="649268" y="71359"/>
                </a:lnTo>
                <a:lnTo>
                  <a:pt x="650572" y="69537"/>
                </a:lnTo>
                <a:lnTo>
                  <a:pt x="553878" y="69537"/>
                </a:lnTo>
                <a:lnTo>
                  <a:pt x="553878" y="29454"/>
                </a:lnTo>
                <a:lnTo>
                  <a:pt x="657290" y="29454"/>
                </a:lnTo>
                <a:lnTo>
                  <a:pt x="655976" y="25962"/>
                </a:lnTo>
                <a:lnTo>
                  <a:pt x="623490" y="4554"/>
                </a:lnTo>
                <a:lnTo>
                  <a:pt x="611061" y="2505"/>
                </a:lnTo>
                <a:lnTo>
                  <a:pt x="596997" y="1821"/>
                </a:lnTo>
                <a:close/>
              </a:path>
              <a:path w="1578609" h="167004">
                <a:moveTo>
                  <a:pt x="658266" y="94740"/>
                </a:moveTo>
                <a:lnTo>
                  <a:pt x="608840" y="94740"/>
                </a:lnTo>
                <a:lnTo>
                  <a:pt x="616431" y="96510"/>
                </a:lnTo>
                <a:lnTo>
                  <a:pt x="626148" y="103598"/>
                </a:lnTo>
                <a:lnTo>
                  <a:pt x="628577" y="108918"/>
                </a:lnTo>
                <a:lnTo>
                  <a:pt x="628577" y="115996"/>
                </a:lnTo>
                <a:lnTo>
                  <a:pt x="626622" y="124895"/>
                </a:lnTo>
                <a:lnTo>
                  <a:pt x="620755" y="131253"/>
                </a:lnTo>
                <a:lnTo>
                  <a:pt x="610978" y="135069"/>
                </a:lnTo>
                <a:lnTo>
                  <a:pt x="597290" y="136341"/>
                </a:lnTo>
                <a:lnTo>
                  <a:pt x="661710" y="136341"/>
                </a:lnTo>
                <a:lnTo>
                  <a:pt x="664295" y="128730"/>
                </a:lnTo>
                <a:lnTo>
                  <a:pt x="665320" y="118425"/>
                </a:lnTo>
                <a:lnTo>
                  <a:pt x="663439" y="104835"/>
                </a:lnTo>
                <a:lnTo>
                  <a:pt x="658266" y="94740"/>
                </a:lnTo>
                <a:close/>
              </a:path>
              <a:path w="1578609" h="167004">
                <a:moveTo>
                  <a:pt x="657290" y="29454"/>
                </a:moveTo>
                <a:lnTo>
                  <a:pt x="593657" y="29454"/>
                </a:lnTo>
                <a:lnTo>
                  <a:pt x="606542" y="30689"/>
                </a:lnTo>
                <a:lnTo>
                  <a:pt x="615746" y="34391"/>
                </a:lnTo>
                <a:lnTo>
                  <a:pt x="621270" y="40559"/>
                </a:lnTo>
                <a:lnTo>
                  <a:pt x="623111" y="49192"/>
                </a:lnTo>
                <a:lnTo>
                  <a:pt x="621270" y="58091"/>
                </a:lnTo>
                <a:lnTo>
                  <a:pt x="615746" y="64449"/>
                </a:lnTo>
                <a:lnTo>
                  <a:pt x="606542" y="68265"/>
                </a:lnTo>
                <a:lnTo>
                  <a:pt x="593657" y="69537"/>
                </a:lnTo>
                <a:lnTo>
                  <a:pt x="650572" y="69537"/>
                </a:lnTo>
                <a:lnTo>
                  <a:pt x="657969" y="59202"/>
                </a:lnTo>
                <a:lnTo>
                  <a:pt x="660147" y="52029"/>
                </a:lnTo>
                <a:lnTo>
                  <a:pt x="660147" y="43726"/>
                </a:lnTo>
                <a:lnTo>
                  <a:pt x="659104" y="34275"/>
                </a:lnTo>
                <a:lnTo>
                  <a:pt x="657290" y="29454"/>
                </a:lnTo>
                <a:close/>
              </a:path>
              <a:path w="1578609" h="167004">
                <a:moveTo>
                  <a:pt x="415107" y="0"/>
                </a:moveTo>
                <a:lnTo>
                  <a:pt x="369706" y="10627"/>
                </a:lnTo>
                <a:lnTo>
                  <a:pt x="338586" y="40082"/>
                </a:lnTo>
                <a:lnTo>
                  <a:pt x="327351" y="82897"/>
                </a:lnTo>
                <a:lnTo>
                  <a:pt x="328053" y="94583"/>
                </a:lnTo>
                <a:lnTo>
                  <a:pt x="344753" y="134835"/>
                </a:lnTo>
                <a:lnTo>
                  <a:pt x="380207" y="160121"/>
                </a:lnTo>
                <a:lnTo>
                  <a:pt x="415107" y="166089"/>
                </a:lnTo>
                <a:lnTo>
                  <a:pt x="426598" y="165474"/>
                </a:lnTo>
                <a:lnTo>
                  <a:pt x="465352" y="150771"/>
                </a:lnTo>
                <a:lnTo>
                  <a:pt x="480998" y="133608"/>
                </a:lnTo>
                <a:lnTo>
                  <a:pt x="414804" y="133608"/>
                </a:lnTo>
                <a:lnTo>
                  <a:pt x="404506" y="132744"/>
                </a:lnTo>
                <a:lnTo>
                  <a:pt x="369062" y="103664"/>
                </a:lnTo>
                <a:lnTo>
                  <a:pt x="365601" y="82897"/>
                </a:lnTo>
                <a:lnTo>
                  <a:pt x="366476" y="71936"/>
                </a:lnTo>
                <a:lnTo>
                  <a:pt x="395366" y="35642"/>
                </a:lnTo>
                <a:lnTo>
                  <a:pt x="414804" y="32187"/>
                </a:lnTo>
                <a:lnTo>
                  <a:pt x="481082" y="32187"/>
                </a:lnTo>
                <a:lnTo>
                  <a:pt x="479226" y="29075"/>
                </a:lnTo>
                <a:lnTo>
                  <a:pt x="447761" y="5468"/>
                </a:lnTo>
                <a:lnTo>
                  <a:pt x="426730" y="608"/>
                </a:lnTo>
                <a:lnTo>
                  <a:pt x="415107" y="0"/>
                </a:lnTo>
                <a:close/>
              </a:path>
              <a:path w="1578609" h="167004">
                <a:moveTo>
                  <a:pt x="455190" y="111127"/>
                </a:moveTo>
                <a:lnTo>
                  <a:pt x="450530" y="118624"/>
                </a:lnTo>
                <a:lnTo>
                  <a:pt x="444708" y="124247"/>
                </a:lnTo>
                <a:lnTo>
                  <a:pt x="430740" y="131734"/>
                </a:lnTo>
                <a:lnTo>
                  <a:pt x="423107" y="133608"/>
                </a:lnTo>
                <a:lnTo>
                  <a:pt x="480998" y="133608"/>
                </a:lnTo>
                <a:lnTo>
                  <a:pt x="484341" y="128132"/>
                </a:lnTo>
                <a:lnTo>
                  <a:pt x="455190" y="111127"/>
                </a:lnTo>
                <a:close/>
              </a:path>
              <a:path w="1578609" h="167004">
                <a:moveTo>
                  <a:pt x="481082" y="32187"/>
                </a:moveTo>
                <a:lnTo>
                  <a:pt x="423107" y="32187"/>
                </a:lnTo>
                <a:lnTo>
                  <a:pt x="430740" y="34061"/>
                </a:lnTo>
                <a:lnTo>
                  <a:pt x="444708" y="41548"/>
                </a:lnTo>
                <a:lnTo>
                  <a:pt x="450530" y="47171"/>
                </a:lnTo>
                <a:lnTo>
                  <a:pt x="455190" y="54658"/>
                </a:lnTo>
                <a:lnTo>
                  <a:pt x="484341" y="37653"/>
                </a:lnTo>
                <a:lnTo>
                  <a:pt x="481082" y="32187"/>
                </a:lnTo>
                <a:close/>
              </a:path>
              <a:path w="1578609" h="167004">
                <a:moveTo>
                  <a:pt x="217427" y="0"/>
                </a:moveTo>
                <a:lnTo>
                  <a:pt x="173094" y="10627"/>
                </a:lnTo>
                <a:lnTo>
                  <a:pt x="142267" y="40082"/>
                </a:lnTo>
                <a:lnTo>
                  <a:pt x="131189" y="82897"/>
                </a:lnTo>
                <a:lnTo>
                  <a:pt x="131881" y="94583"/>
                </a:lnTo>
                <a:lnTo>
                  <a:pt x="148352" y="134835"/>
                </a:lnTo>
                <a:lnTo>
                  <a:pt x="183268" y="160121"/>
                </a:lnTo>
                <a:lnTo>
                  <a:pt x="217427" y="166089"/>
                </a:lnTo>
                <a:lnTo>
                  <a:pt x="229553" y="165427"/>
                </a:lnTo>
                <a:lnTo>
                  <a:pt x="271394" y="149634"/>
                </a:lnTo>
                <a:lnTo>
                  <a:pt x="287634" y="133608"/>
                </a:lnTo>
                <a:lnTo>
                  <a:pt x="217427" y="133608"/>
                </a:lnTo>
                <a:lnTo>
                  <a:pt x="207415" y="132736"/>
                </a:lnTo>
                <a:lnTo>
                  <a:pt x="172827" y="103471"/>
                </a:lnTo>
                <a:lnTo>
                  <a:pt x="169450" y="82897"/>
                </a:lnTo>
                <a:lnTo>
                  <a:pt x="170294" y="72060"/>
                </a:lnTo>
                <a:lnTo>
                  <a:pt x="198331" y="35680"/>
                </a:lnTo>
                <a:lnTo>
                  <a:pt x="217427" y="32187"/>
                </a:lnTo>
                <a:lnTo>
                  <a:pt x="287490" y="32187"/>
                </a:lnTo>
                <a:lnTo>
                  <a:pt x="286802" y="31180"/>
                </a:lnTo>
                <a:lnTo>
                  <a:pt x="251871" y="5976"/>
                </a:lnTo>
                <a:lnTo>
                  <a:pt x="229553" y="663"/>
                </a:lnTo>
                <a:lnTo>
                  <a:pt x="217427" y="0"/>
                </a:lnTo>
                <a:close/>
              </a:path>
              <a:path w="1578609" h="167004">
                <a:moveTo>
                  <a:pt x="287490" y="32187"/>
                </a:moveTo>
                <a:lnTo>
                  <a:pt x="217427" y="32187"/>
                </a:lnTo>
                <a:lnTo>
                  <a:pt x="227448" y="33061"/>
                </a:lnTo>
                <a:lnTo>
                  <a:pt x="236558" y="35680"/>
                </a:lnTo>
                <a:lnTo>
                  <a:pt x="264855" y="72060"/>
                </a:lnTo>
                <a:lnTo>
                  <a:pt x="265709" y="82897"/>
                </a:lnTo>
                <a:lnTo>
                  <a:pt x="264855" y="93735"/>
                </a:lnTo>
                <a:lnTo>
                  <a:pt x="236558" y="130119"/>
                </a:lnTo>
                <a:lnTo>
                  <a:pt x="217427" y="133608"/>
                </a:lnTo>
                <a:lnTo>
                  <a:pt x="287634" y="133608"/>
                </a:lnTo>
                <a:lnTo>
                  <a:pt x="303276" y="94583"/>
                </a:lnTo>
                <a:lnTo>
                  <a:pt x="303969" y="82897"/>
                </a:lnTo>
                <a:lnTo>
                  <a:pt x="303276" y="71228"/>
                </a:lnTo>
                <a:lnTo>
                  <a:pt x="301197" y="60202"/>
                </a:lnTo>
                <a:lnTo>
                  <a:pt x="297732" y="49820"/>
                </a:lnTo>
                <a:lnTo>
                  <a:pt x="292856" y="40046"/>
                </a:lnTo>
                <a:lnTo>
                  <a:pt x="287490" y="32187"/>
                </a:lnTo>
                <a:close/>
              </a:path>
              <a:path w="1578609" h="167004">
                <a:moveTo>
                  <a:pt x="124509" y="1821"/>
                </a:moveTo>
                <a:lnTo>
                  <a:pt x="0" y="1821"/>
                </a:lnTo>
                <a:lnTo>
                  <a:pt x="0" y="163974"/>
                </a:lnTo>
                <a:lnTo>
                  <a:pt x="37956" y="163974"/>
                </a:lnTo>
                <a:lnTo>
                  <a:pt x="37956" y="34009"/>
                </a:lnTo>
                <a:lnTo>
                  <a:pt x="124509" y="34009"/>
                </a:lnTo>
                <a:lnTo>
                  <a:pt x="124509" y="182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30656" y="10234450"/>
            <a:ext cx="271780" cy="1074420"/>
          </a:xfrm>
          <a:custGeom>
            <a:avLst/>
            <a:gdLst/>
            <a:ahLst/>
            <a:cxnLst/>
            <a:rect l="l" t="t" r="r" b="b"/>
            <a:pathLst>
              <a:path w="271779" h="1074420">
                <a:moveTo>
                  <a:pt x="22156" y="0"/>
                </a:moveTo>
                <a:lnTo>
                  <a:pt x="4769" y="11792"/>
                </a:lnTo>
                <a:lnTo>
                  <a:pt x="0" y="34052"/>
                </a:lnTo>
                <a:lnTo>
                  <a:pt x="9258" y="84222"/>
                </a:lnTo>
                <a:lnTo>
                  <a:pt x="18458" y="134457"/>
                </a:lnTo>
                <a:lnTo>
                  <a:pt x="45959" y="285456"/>
                </a:lnTo>
                <a:lnTo>
                  <a:pt x="55176" y="335852"/>
                </a:lnTo>
                <a:lnTo>
                  <a:pt x="64459" y="386263"/>
                </a:lnTo>
                <a:lnTo>
                  <a:pt x="73832" y="436678"/>
                </a:lnTo>
                <a:lnTo>
                  <a:pt x="83322" y="487086"/>
                </a:lnTo>
                <a:lnTo>
                  <a:pt x="92952" y="537479"/>
                </a:lnTo>
                <a:lnTo>
                  <a:pt x="102747" y="587845"/>
                </a:lnTo>
                <a:lnTo>
                  <a:pt x="112733" y="638173"/>
                </a:lnTo>
                <a:lnTo>
                  <a:pt x="122934" y="688455"/>
                </a:lnTo>
                <a:lnTo>
                  <a:pt x="133374" y="738680"/>
                </a:lnTo>
                <a:lnTo>
                  <a:pt x="144080" y="788836"/>
                </a:lnTo>
                <a:lnTo>
                  <a:pt x="155074" y="838915"/>
                </a:lnTo>
                <a:lnTo>
                  <a:pt x="166384" y="888906"/>
                </a:lnTo>
                <a:lnTo>
                  <a:pt x="178032" y="938798"/>
                </a:lnTo>
                <a:lnTo>
                  <a:pt x="190045" y="988581"/>
                </a:lnTo>
                <a:lnTo>
                  <a:pt x="202446" y="1038246"/>
                </a:lnTo>
                <a:lnTo>
                  <a:pt x="211723" y="1074105"/>
                </a:lnTo>
                <a:lnTo>
                  <a:pt x="271480" y="1074105"/>
                </a:lnTo>
                <a:lnTo>
                  <a:pt x="267188" y="1056981"/>
                </a:lnTo>
                <a:lnTo>
                  <a:pt x="255685" y="1009575"/>
                </a:lnTo>
                <a:lnTo>
                  <a:pt x="244453" y="962170"/>
                </a:lnTo>
                <a:lnTo>
                  <a:pt x="233348" y="914371"/>
                </a:lnTo>
                <a:lnTo>
                  <a:pt x="222463" y="866523"/>
                </a:lnTo>
                <a:lnTo>
                  <a:pt x="211786" y="818628"/>
                </a:lnTo>
                <a:lnTo>
                  <a:pt x="201305" y="770691"/>
                </a:lnTo>
                <a:lnTo>
                  <a:pt x="191009" y="722713"/>
                </a:lnTo>
                <a:lnTo>
                  <a:pt x="180886" y="674699"/>
                </a:lnTo>
                <a:lnTo>
                  <a:pt x="170924" y="626650"/>
                </a:lnTo>
                <a:lnTo>
                  <a:pt x="161110" y="578571"/>
                </a:lnTo>
                <a:lnTo>
                  <a:pt x="151433" y="530463"/>
                </a:lnTo>
                <a:lnTo>
                  <a:pt x="141882" y="482330"/>
                </a:lnTo>
                <a:lnTo>
                  <a:pt x="132444" y="434176"/>
                </a:lnTo>
                <a:lnTo>
                  <a:pt x="123107" y="386002"/>
                </a:lnTo>
                <a:lnTo>
                  <a:pt x="113860" y="337813"/>
                </a:lnTo>
                <a:lnTo>
                  <a:pt x="103769" y="284723"/>
                </a:lnTo>
                <a:lnTo>
                  <a:pt x="93758" y="231620"/>
                </a:lnTo>
                <a:lnTo>
                  <a:pt x="83810" y="178506"/>
                </a:lnTo>
                <a:lnTo>
                  <a:pt x="73908" y="125383"/>
                </a:lnTo>
                <a:lnTo>
                  <a:pt x="54176" y="19121"/>
                </a:lnTo>
                <a:lnTo>
                  <a:pt x="42009" y="1500"/>
                </a:lnTo>
                <a:lnTo>
                  <a:pt x="2215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60719"/>
            <a:ext cx="7895590" cy="617855"/>
            <a:chOff x="0" y="460719"/>
            <a:chExt cx="7895590" cy="617855"/>
          </a:xfrm>
        </p:grpSpPr>
        <p:sp>
          <p:nvSpPr>
            <p:cNvPr id="4" name="object 4"/>
            <p:cNvSpPr/>
            <p:nvPr/>
          </p:nvSpPr>
          <p:spPr>
            <a:xfrm>
              <a:off x="0" y="460719"/>
              <a:ext cx="7895590" cy="617855"/>
            </a:xfrm>
            <a:custGeom>
              <a:avLst/>
              <a:gdLst/>
              <a:ahLst/>
              <a:cxnLst/>
              <a:rect l="l" t="t" r="r" b="b"/>
              <a:pathLst>
                <a:path w="7895590" h="617855">
                  <a:moveTo>
                    <a:pt x="7895047" y="0"/>
                  </a:moveTo>
                  <a:lnTo>
                    <a:pt x="0" y="0"/>
                  </a:lnTo>
                  <a:lnTo>
                    <a:pt x="0" y="617782"/>
                  </a:lnTo>
                  <a:lnTo>
                    <a:pt x="7895047" y="617782"/>
                  </a:lnTo>
                  <a:lnTo>
                    <a:pt x="7895047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838" y="632079"/>
              <a:ext cx="6274447" cy="32603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571456"/>
            <a:ext cx="3106978" cy="473710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4907696" y="8467621"/>
            <a:ext cx="5196840" cy="2432050"/>
          </a:xfrm>
          <a:custGeom>
            <a:avLst/>
            <a:gdLst/>
            <a:ahLst/>
            <a:cxnLst/>
            <a:rect l="l" t="t" r="r" b="b"/>
            <a:pathLst>
              <a:path w="5196840" h="2432050">
                <a:moveTo>
                  <a:pt x="5196402" y="0"/>
                </a:moveTo>
                <a:lnTo>
                  <a:pt x="4967192" y="27716"/>
                </a:lnTo>
                <a:lnTo>
                  <a:pt x="4764573" y="51303"/>
                </a:lnTo>
                <a:lnTo>
                  <a:pt x="4561858" y="74047"/>
                </a:lnTo>
                <a:lnTo>
                  <a:pt x="4359051" y="95945"/>
                </a:lnTo>
                <a:lnTo>
                  <a:pt x="4156153" y="116997"/>
                </a:lnTo>
                <a:lnTo>
                  <a:pt x="3953168" y="137198"/>
                </a:lnTo>
                <a:lnTo>
                  <a:pt x="3751027" y="156464"/>
                </a:lnTo>
                <a:lnTo>
                  <a:pt x="3549115" y="174864"/>
                </a:lnTo>
                <a:lnTo>
                  <a:pt x="3347127" y="192428"/>
                </a:lnTo>
                <a:lnTo>
                  <a:pt x="3145068" y="209155"/>
                </a:lnTo>
                <a:lnTo>
                  <a:pt x="2942940" y="225045"/>
                </a:lnTo>
                <a:lnTo>
                  <a:pt x="2740749" y="240098"/>
                </a:lnTo>
                <a:lnTo>
                  <a:pt x="2538497" y="254313"/>
                </a:lnTo>
                <a:lnTo>
                  <a:pt x="2336188" y="267690"/>
                </a:lnTo>
                <a:lnTo>
                  <a:pt x="2133827" y="280228"/>
                </a:lnTo>
                <a:lnTo>
                  <a:pt x="1928261" y="292101"/>
                </a:lnTo>
                <a:lnTo>
                  <a:pt x="1721601" y="303157"/>
                </a:lnTo>
                <a:lnTo>
                  <a:pt x="1514900" y="313337"/>
                </a:lnTo>
                <a:lnTo>
                  <a:pt x="1308159" y="322648"/>
                </a:lnTo>
                <a:lnTo>
                  <a:pt x="1101380" y="331096"/>
                </a:lnTo>
                <a:lnTo>
                  <a:pt x="1049679" y="333073"/>
                </a:lnTo>
                <a:lnTo>
                  <a:pt x="995956" y="332699"/>
                </a:lnTo>
                <a:lnTo>
                  <a:pt x="943144" y="335659"/>
                </a:lnTo>
                <a:lnTo>
                  <a:pt x="891243" y="341954"/>
                </a:lnTo>
                <a:lnTo>
                  <a:pt x="840253" y="351583"/>
                </a:lnTo>
                <a:lnTo>
                  <a:pt x="790173" y="364547"/>
                </a:lnTo>
                <a:lnTo>
                  <a:pt x="741002" y="380846"/>
                </a:lnTo>
                <a:lnTo>
                  <a:pt x="692741" y="400480"/>
                </a:lnTo>
                <a:lnTo>
                  <a:pt x="645387" y="423448"/>
                </a:lnTo>
                <a:lnTo>
                  <a:pt x="597425" y="440725"/>
                </a:lnTo>
                <a:lnTo>
                  <a:pt x="551106" y="460813"/>
                </a:lnTo>
                <a:lnTo>
                  <a:pt x="506430" y="483714"/>
                </a:lnTo>
                <a:lnTo>
                  <a:pt x="463397" y="509428"/>
                </a:lnTo>
                <a:lnTo>
                  <a:pt x="422007" y="537954"/>
                </a:lnTo>
                <a:lnTo>
                  <a:pt x="382259" y="569294"/>
                </a:lnTo>
                <a:lnTo>
                  <a:pt x="344154" y="603447"/>
                </a:lnTo>
                <a:lnTo>
                  <a:pt x="307691" y="640415"/>
                </a:lnTo>
                <a:lnTo>
                  <a:pt x="270730" y="676878"/>
                </a:lnTo>
                <a:lnTo>
                  <a:pt x="236581" y="714983"/>
                </a:lnTo>
                <a:lnTo>
                  <a:pt x="205243" y="754730"/>
                </a:lnTo>
                <a:lnTo>
                  <a:pt x="176717" y="796121"/>
                </a:lnTo>
                <a:lnTo>
                  <a:pt x="151003" y="839154"/>
                </a:lnTo>
                <a:lnTo>
                  <a:pt x="128101" y="883830"/>
                </a:lnTo>
                <a:lnTo>
                  <a:pt x="108012" y="930149"/>
                </a:lnTo>
                <a:lnTo>
                  <a:pt x="90734" y="978111"/>
                </a:lnTo>
                <a:lnTo>
                  <a:pt x="67766" y="1025458"/>
                </a:lnTo>
                <a:lnTo>
                  <a:pt x="48133" y="1073714"/>
                </a:lnTo>
                <a:lnTo>
                  <a:pt x="31835" y="1122881"/>
                </a:lnTo>
                <a:lnTo>
                  <a:pt x="18872" y="1172957"/>
                </a:lnTo>
                <a:lnTo>
                  <a:pt x="9246" y="1223945"/>
                </a:lnTo>
                <a:lnTo>
                  <a:pt x="2954" y="1275843"/>
                </a:lnTo>
                <a:lnTo>
                  <a:pt x="0" y="1328652"/>
                </a:lnTo>
                <a:lnTo>
                  <a:pt x="381" y="1382371"/>
                </a:lnTo>
                <a:lnTo>
                  <a:pt x="37846" y="1661326"/>
                </a:lnTo>
                <a:lnTo>
                  <a:pt x="52436" y="1709224"/>
                </a:lnTo>
                <a:lnTo>
                  <a:pt x="69015" y="1755961"/>
                </a:lnTo>
                <a:lnTo>
                  <a:pt x="87582" y="1801537"/>
                </a:lnTo>
                <a:lnTo>
                  <a:pt x="108137" y="1845952"/>
                </a:lnTo>
                <a:lnTo>
                  <a:pt x="130681" y="1889205"/>
                </a:lnTo>
                <a:lnTo>
                  <a:pt x="155213" y="1931298"/>
                </a:lnTo>
                <a:lnTo>
                  <a:pt x="181733" y="1972230"/>
                </a:lnTo>
                <a:lnTo>
                  <a:pt x="210241" y="2012001"/>
                </a:lnTo>
                <a:lnTo>
                  <a:pt x="240736" y="2050611"/>
                </a:lnTo>
                <a:lnTo>
                  <a:pt x="273220" y="2088061"/>
                </a:lnTo>
                <a:lnTo>
                  <a:pt x="307691" y="2124349"/>
                </a:lnTo>
                <a:lnTo>
                  <a:pt x="520061" y="2288406"/>
                </a:lnTo>
                <a:lnTo>
                  <a:pt x="565015" y="2313126"/>
                </a:lnTo>
                <a:lnTo>
                  <a:pt x="610608" y="2335507"/>
                </a:lnTo>
                <a:lnTo>
                  <a:pt x="656839" y="2355548"/>
                </a:lnTo>
                <a:lnTo>
                  <a:pt x="703709" y="2373250"/>
                </a:lnTo>
                <a:lnTo>
                  <a:pt x="751217" y="2388613"/>
                </a:lnTo>
                <a:lnTo>
                  <a:pt x="799364" y="2401637"/>
                </a:lnTo>
                <a:lnTo>
                  <a:pt x="848150" y="2412323"/>
                </a:lnTo>
                <a:lnTo>
                  <a:pt x="897574" y="2420669"/>
                </a:lnTo>
                <a:lnTo>
                  <a:pt x="947637" y="2426678"/>
                </a:lnTo>
                <a:lnTo>
                  <a:pt x="998339" y="2430348"/>
                </a:lnTo>
                <a:lnTo>
                  <a:pt x="1049679" y="2431680"/>
                </a:lnTo>
                <a:lnTo>
                  <a:pt x="1303446" y="2421452"/>
                </a:lnTo>
                <a:lnTo>
                  <a:pt x="1557157" y="2409924"/>
                </a:lnTo>
                <a:lnTo>
                  <a:pt x="1760080" y="2399760"/>
                </a:lnTo>
                <a:lnTo>
                  <a:pt x="1962959" y="2388754"/>
                </a:lnTo>
                <a:lnTo>
                  <a:pt x="2165791" y="2376903"/>
                </a:lnTo>
                <a:lnTo>
                  <a:pt x="2418294" y="2360957"/>
                </a:lnTo>
                <a:lnTo>
                  <a:pt x="2670471" y="2343725"/>
                </a:lnTo>
                <a:lnTo>
                  <a:pt x="2922557" y="2325193"/>
                </a:lnTo>
                <a:lnTo>
                  <a:pt x="3174545" y="2305362"/>
                </a:lnTo>
                <a:lnTo>
                  <a:pt x="3376058" y="2288564"/>
                </a:lnTo>
                <a:lnTo>
                  <a:pt x="3578467" y="2270837"/>
                </a:lnTo>
                <a:lnTo>
                  <a:pt x="3780799" y="2252273"/>
                </a:lnTo>
                <a:lnTo>
                  <a:pt x="3983052" y="2232870"/>
                </a:lnTo>
                <a:lnTo>
                  <a:pt x="4185222" y="2212628"/>
                </a:lnTo>
                <a:lnTo>
                  <a:pt x="4387305" y="2191547"/>
                </a:lnTo>
                <a:lnTo>
                  <a:pt x="4639303" y="2164070"/>
                </a:lnTo>
                <a:lnTo>
                  <a:pt x="4890437" y="2135373"/>
                </a:lnTo>
                <a:lnTo>
                  <a:pt x="5141418" y="2105379"/>
                </a:lnTo>
                <a:lnTo>
                  <a:pt x="5196402" y="2098630"/>
                </a:lnTo>
                <a:lnTo>
                  <a:pt x="5196402" y="0"/>
                </a:lnTo>
                <a:close/>
              </a:path>
            </a:pathLst>
          </a:custGeom>
          <a:solidFill>
            <a:srgbClr val="B634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616" y="4177256"/>
            <a:ext cx="1269855" cy="101866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8037" y="2146089"/>
            <a:ext cx="1038316" cy="101477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64081" y="4541139"/>
            <a:ext cx="854958" cy="110752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13688" y="2189440"/>
            <a:ext cx="1019131" cy="80391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757792" y="2065377"/>
            <a:ext cx="1019161" cy="99926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757788" y="4309636"/>
            <a:ext cx="1019162" cy="99949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49532" y="2450111"/>
            <a:ext cx="4435362" cy="21530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45695" y="2778846"/>
            <a:ext cx="3937785" cy="17701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234814" y="1924616"/>
            <a:ext cx="2913817" cy="21722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244688" y="2254797"/>
            <a:ext cx="4451288" cy="17749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244688" y="2543792"/>
            <a:ext cx="4402881" cy="17604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244681" y="2833271"/>
            <a:ext cx="3020504" cy="15942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232887" y="3063985"/>
            <a:ext cx="1838739" cy="23529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526240" y="1926546"/>
            <a:ext cx="3303721" cy="21530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510588" y="2196998"/>
            <a:ext cx="3110544" cy="23529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522389" y="2485993"/>
            <a:ext cx="3750943" cy="23529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501918" y="2783420"/>
            <a:ext cx="2781109" cy="22541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506735" y="3121784"/>
            <a:ext cx="2250570" cy="17604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135572" y="4448037"/>
            <a:ext cx="3877599" cy="21867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134847" y="4730051"/>
            <a:ext cx="2808804" cy="22421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512277" y="4431420"/>
            <a:ext cx="3717719" cy="23384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511067" y="4725232"/>
            <a:ext cx="2934538" cy="23047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522392" y="5009412"/>
            <a:ext cx="3708326" cy="23384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522384" y="5356688"/>
            <a:ext cx="3635784" cy="17701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522392" y="5645685"/>
            <a:ext cx="2953554" cy="17701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341765" y="7015290"/>
            <a:ext cx="3436659" cy="21722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285392" y="7285741"/>
            <a:ext cx="9548473" cy="23529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174700" y="7574739"/>
            <a:ext cx="5773185" cy="235291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5257691" y="4449958"/>
            <a:ext cx="4369374" cy="21530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5276244" y="4778216"/>
            <a:ext cx="3236466" cy="17749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5276238" y="5026028"/>
            <a:ext cx="3663029" cy="21867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5276238" y="5298407"/>
            <a:ext cx="4003323" cy="23384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6681042" y="9612827"/>
            <a:ext cx="1957070" cy="111125"/>
          </a:xfrm>
          <a:custGeom>
            <a:avLst/>
            <a:gdLst/>
            <a:ahLst/>
            <a:cxnLst/>
            <a:rect l="l" t="t" r="r" b="b"/>
            <a:pathLst>
              <a:path w="1957070" h="111125">
                <a:moveTo>
                  <a:pt x="1956893" y="0"/>
                </a:moveTo>
                <a:lnTo>
                  <a:pt x="0" y="0"/>
                </a:lnTo>
                <a:lnTo>
                  <a:pt x="0" y="110823"/>
                </a:lnTo>
                <a:lnTo>
                  <a:pt x="1956893" y="110823"/>
                </a:lnTo>
                <a:lnTo>
                  <a:pt x="1956893" y="0"/>
                </a:lnTo>
                <a:close/>
              </a:path>
            </a:pathLst>
          </a:custGeom>
          <a:solidFill>
            <a:srgbClr val="EAA73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6682012" y="9264629"/>
            <a:ext cx="1964689" cy="229870"/>
            <a:chOff x="6682012" y="9264629"/>
            <a:chExt cx="1964689" cy="229870"/>
          </a:xfrm>
        </p:grpSpPr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82012" y="9264629"/>
              <a:ext cx="319676" cy="19785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028376" y="9316797"/>
              <a:ext cx="119022" cy="14567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187678" y="9320425"/>
              <a:ext cx="157869" cy="13842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80293" y="9316800"/>
              <a:ext cx="322733" cy="14568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739157" y="9316800"/>
              <a:ext cx="346858" cy="17729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110769" y="9316806"/>
              <a:ext cx="376013" cy="14567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516554" y="9320416"/>
              <a:ext cx="129556" cy="138446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9298872" y="9017391"/>
            <a:ext cx="891540" cy="891540"/>
            <a:chOff x="9298872" y="9017391"/>
            <a:chExt cx="891540" cy="891540"/>
          </a:xfrm>
        </p:grpSpPr>
        <p:sp>
          <p:nvSpPr>
            <p:cNvPr id="50" name="object 50"/>
            <p:cNvSpPr/>
            <p:nvPr/>
          </p:nvSpPr>
          <p:spPr>
            <a:xfrm>
              <a:off x="9298872" y="9017391"/>
              <a:ext cx="891540" cy="891540"/>
            </a:xfrm>
            <a:custGeom>
              <a:avLst/>
              <a:gdLst/>
              <a:ahLst/>
              <a:cxnLst/>
              <a:rect l="l" t="t" r="r" b="b"/>
              <a:pathLst>
                <a:path w="891540" h="891540">
                  <a:moveTo>
                    <a:pt x="445609" y="0"/>
                  </a:moveTo>
                  <a:lnTo>
                    <a:pt x="397125" y="2620"/>
                  </a:lnTo>
                  <a:lnTo>
                    <a:pt x="350137" y="10297"/>
                  </a:lnTo>
                  <a:lnTo>
                    <a:pt x="304917" y="22758"/>
                  </a:lnTo>
                  <a:lnTo>
                    <a:pt x="261740" y="39728"/>
                  </a:lnTo>
                  <a:lnTo>
                    <a:pt x="220881" y="60933"/>
                  </a:lnTo>
                  <a:lnTo>
                    <a:pt x="182612" y="86099"/>
                  </a:lnTo>
                  <a:lnTo>
                    <a:pt x="147209" y="114953"/>
                  </a:lnTo>
                  <a:lnTo>
                    <a:pt x="114944" y="147219"/>
                  </a:lnTo>
                  <a:lnTo>
                    <a:pt x="86093" y="182624"/>
                  </a:lnTo>
                  <a:lnTo>
                    <a:pt x="60928" y="220893"/>
                  </a:lnTo>
                  <a:lnTo>
                    <a:pt x="39724" y="261754"/>
                  </a:lnTo>
                  <a:lnTo>
                    <a:pt x="22756" y="304930"/>
                  </a:lnTo>
                  <a:lnTo>
                    <a:pt x="10296" y="350150"/>
                  </a:lnTo>
                  <a:lnTo>
                    <a:pt x="2619" y="397137"/>
                  </a:lnTo>
                  <a:lnTo>
                    <a:pt x="0" y="445619"/>
                  </a:lnTo>
                  <a:lnTo>
                    <a:pt x="2619" y="494105"/>
                  </a:lnTo>
                  <a:lnTo>
                    <a:pt x="10296" y="541096"/>
                  </a:lnTo>
                  <a:lnTo>
                    <a:pt x="22756" y="586319"/>
                  </a:lnTo>
                  <a:lnTo>
                    <a:pt x="39724" y="629498"/>
                  </a:lnTo>
                  <a:lnTo>
                    <a:pt x="60928" y="670360"/>
                  </a:lnTo>
                  <a:lnTo>
                    <a:pt x="86093" y="708632"/>
                  </a:lnTo>
                  <a:lnTo>
                    <a:pt x="114944" y="744038"/>
                  </a:lnTo>
                  <a:lnTo>
                    <a:pt x="147209" y="776305"/>
                  </a:lnTo>
                  <a:lnTo>
                    <a:pt x="182612" y="805159"/>
                  </a:lnTo>
                  <a:lnTo>
                    <a:pt x="220881" y="830326"/>
                  </a:lnTo>
                  <a:lnTo>
                    <a:pt x="261740" y="851532"/>
                  </a:lnTo>
                  <a:lnTo>
                    <a:pt x="304917" y="868502"/>
                  </a:lnTo>
                  <a:lnTo>
                    <a:pt x="350137" y="880963"/>
                  </a:lnTo>
                  <a:lnTo>
                    <a:pt x="397125" y="888640"/>
                  </a:lnTo>
                  <a:lnTo>
                    <a:pt x="445609" y="891260"/>
                  </a:lnTo>
                  <a:lnTo>
                    <a:pt x="494102" y="888640"/>
                  </a:lnTo>
                  <a:lnTo>
                    <a:pt x="541097" y="880963"/>
                  </a:lnTo>
                  <a:lnTo>
                    <a:pt x="586321" y="868502"/>
                  </a:lnTo>
                  <a:lnTo>
                    <a:pt x="629500" y="851532"/>
                  </a:lnTo>
                  <a:lnTo>
                    <a:pt x="670360" y="830326"/>
                  </a:lnTo>
                  <a:lnTo>
                    <a:pt x="708628" y="805159"/>
                  </a:lnTo>
                  <a:lnTo>
                    <a:pt x="744030" y="776305"/>
                  </a:lnTo>
                  <a:lnTo>
                    <a:pt x="776292" y="744038"/>
                  </a:lnTo>
                  <a:lnTo>
                    <a:pt x="805140" y="708632"/>
                  </a:lnTo>
                  <a:lnTo>
                    <a:pt x="830302" y="670360"/>
                  </a:lnTo>
                  <a:lnTo>
                    <a:pt x="851502" y="629498"/>
                  </a:lnTo>
                  <a:lnTo>
                    <a:pt x="868467" y="586319"/>
                  </a:lnTo>
                  <a:lnTo>
                    <a:pt x="880924" y="541096"/>
                  </a:lnTo>
                  <a:lnTo>
                    <a:pt x="888599" y="494105"/>
                  </a:lnTo>
                  <a:lnTo>
                    <a:pt x="891218" y="445619"/>
                  </a:lnTo>
                  <a:lnTo>
                    <a:pt x="888735" y="398059"/>
                  </a:lnTo>
                  <a:lnTo>
                    <a:pt x="881305" y="351498"/>
                  </a:lnTo>
                  <a:lnTo>
                    <a:pt x="868964" y="306102"/>
                  </a:lnTo>
                  <a:lnTo>
                    <a:pt x="851743" y="262033"/>
                  </a:lnTo>
                  <a:lnTo>
                    <a:pt x="811598" y="257646"/>
                  </a:lnTo>
                  <a:lnTo>
                    <a:pt x="809985" y="280923"/>
                  </a:lnTo>
                  <a:lnTo>
                    <a:pt x="825419" y="320461"/>
                  </a:lnTo>
                  <a:lnTo>
                    <a:pt x="836485" y="361186"/>
                  </a:lnTo>
                  <a:lnTo>
                    <a:pt x="843148" y="402954"/>
                  </a:lnTo>
                  <a:lnTo>
                    <a:pt x="845377" y="445619"/>
                  </a:lnTo>
                  <a:lnTo>
                    <a:pt x="842682" y="492178"/>
                  </a:lnTo>
                  <a:lnTo>
                    <a:pt x="834800" y="537175"/>
                  </a:lnTo>
                  <a:lnTo>
                    <a:pt x="822033" y="580310"/>
                  </a:lnTo>
                  <a:lnTo>
                    <a:pt x="804682" y="621280"/>
                  </a:lnTo>
                  <a:lnTo>
                    <a:pt x="783051" y="659782"/>
                  </a:lnTo>
                  <a:lnTo>
                    <a:pt x="757441" y="695514"/>
                  </a:lnTo>
                  <a:lnTo>
                    <a:pt x="728155" y="728175"/>
                  </a:lnTo>
                  <a:lnTo>
                    <a:pt x="695495" y="757461"/>
                  </a:lnTo>
                  <a:lnTo>
                    <a:pt x="659764" y="783072"/>
                  </a:lnTo>
                  <a:lnTo>
                    <a:pt x="621263" y="804703"/>
                  </a:lnTo>
                  <a:lnTo>
                    <a:pt x="580294" y="822054"/>
                  </a:lnTo>
                  <a:lnTo>
                    <a:pt x="537161" y="834821"/>
                  </a:lnTo>
                  <a:lnTo>
                    <a:pt x="492165" y="842703"/>
                  </a:lnTo>
                  <a:lnTo>
                    <a:pt x="445609" y="845398"/>
                  </a:lnTo>
                  <a:lnTo>
                    <a:pt x="399055" y="842703"/>
                  </a:lnTo>
                  <a:lnTo>
                    <a:pt x="354062" y="834821"/>
                  </a:lnTo>
                  <a:lnTo>
                    <a:pt x="310932" y="822054"/>
                  </a:lnTo>
                  <a:lnTo>
                    <a:pt x="269966" y="804703"/>
                  </a:lnTo>
                  <a:lnTo>
                    <a:pt x="231468" y="783072"/>
                  </a:lnTo>
                  <a:lnTo>
                    <a:pt x="195739" y="757461"/>
                  </a:lnTo>
                  <a:lnTo>
                    <a:pt x="163082" y="728175"/>
                  </a:lnTo>
                  <a:lnTo>
                    <a:pt x="133799" y="695514"/>
                  </a:lnTo>
                  <a:lnTo>
                    <a:pt x="108192" y="659782"/>
                  </a:lnTo>
                  <a:lnTo>
                    <a:pt x="86563" y="621280"/>
                  </a:lnTo>
                  <a:lnTo>
                    <a:pt x="69214" y="580310"/>
                  </a:lnTo>
                  <a:lnTo>
                    <a:pt x="56448" y="537175"/>
                  </a:lnTo>
                  <a:lnTo>
                    <a:pt x="48567" y="492178"/>
                  </a:lnTo>
                  <a:lnTo>
                    <a:pt x="45872" y="445619"/>
                  </a:lnTo>
                  <a:lnTo>
                    <a:pt x="48567" y="399063"/>
                  </a:lnTo>
                  <a:lnTo>
                    <a:pt x="56448" y="354067"/>
                  </a:lnTo>
                  <a:lnTo>
                    <a:pt x="69214" y="310933"/>
                  </a:lnTo>
                  <a:lnTo>
                    <a:pt x="86563" y="269964"/>
                  </a:lnTo>
                  <a:lnTo>
                    <a:pt x="108192" y="231462"/>
                  </a:lnTo>
                  <a:lnTo>
                    <a:pt x="133799" y="195729"/>
                  </a:lnTo>
                  <a:lnTo>
                    <a:pt x="163082" y="163068"/>
                  </a:lnTo>
                  <a:lnTo>
                    <a:pt x="195739" y="133781"/>
                  </a:lnTo>
                  <a:lnTo>
                    <a:pt x="231468" y="108170"/>
                  </a:lnTo>
                  <a:lnTo>
                    <a:pt x="269966" y="86538"/>
                  </a:lnTo>
                  <a:lnTo>
                    <a:pt x="310932" y="69186"/>
                  </a:lnTo>
                  <a:lnTo>
                    <a:pt x="354062" y="56418"/>
                  </a:lnTo>
                  <a:lnTo>
                    <a:pt x="399055" y="48536"/>
                  </a:lnTo>
                  <a:lnTo>
                    <a:pt x="445609" y="45841"/>
                  </a:lnTo>
                  <a:lnTo>
                    <a:pt x="485202" y="47768"/>
                  </a:lnTo>
                  <a:lnTo>
                    <a:pt x="524074" y="53524"/>
                  </a:lnTo>
                  <a:lnTo>
                    <a:pt x="562092" y="63069"/>
                  </a:lnTo>
                  <a:lnTo>
                    <a:pt x="599123" y="76364"/>
                  </a:lnTo>
                  <a:lnTo>
                    <a:pt x="601908" y="77547"/>
                  </a:lnTo>
                  <a:lnTo>
                    <a:pt x="604882" y="78133"/>
                  </a:lnTo>
                  <a:lnTo>
                    <a:pt x="607939" y="78133"/>
                  </a:lnTo>
                  <a:lnTo>
                    <a:pt x="614653" y="77137"/>
                  </a:lnTo>
                  <a:lnTo>
                    <a:pt x="620655" y="74302"/>
                  </a:lnTo>
                  <a:lnTo>
                    <a:pt x="625587" y="69859"/>
                  </a:lnTo>
                  <a:lnTo>
                    <a:pt x="629090" y="64039"/>
                  </a:lnTo>
                  <a:lnTo>
                    <a:pt x="631436" y="58375"/>
                  </a:lnTo>
                  <a:lnTo>
                    <a:pt x="631436" y="52134"/>
                  </a:lnTo>
                  <a:lnTo>
                    <a:pt x="575442" y="19202"/>
                  </a:lnTo>
                  <a:lnTo>
                    <a:pt x="533054" y="8553"/>
                  </a:lnTo>
                  <a:lnTo>
                    <a:pt x="489727" y="2143"/>
                  </a:lnTo>
                  <a:lnTo>
                    <a:pt x="445609" y="0"/>
                  </a:lnTo>
                  <a:close/>
                </a:path>
              </a:pathLst>
            </a:custGeom>
            <a:solidFill>
              <a:srgbClr val="3DAE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936670" y="9062263"/>
              <a:ext cx="203491" cy="20349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9388957" y="9360604"/>
              <a:ext cx="711200" cy="205104"/>
            </a:xfrm>
            <a:custGeom>
              <a:avLst/>
              <a:gdLst/>
              <a:ahLst/>
              <a:cxnLst/>
              <a:rect l="l" t="t" r="r" b="b"/>
              <a:pathLst>
                <a:path w="711200" h="205104">
                  <a:moveTo>
                    <a:pt x="247865" y="204812"/>
                  </a:moveTo>
                  <a:lnTo>
                    <a:pt x="235496" y="174815"/>
                  </a:lnTo>
                  <a:lnTo>
                    <a:pt x="215938" y="127419"/>
                  </a:lnTo>
                  <a:lnTo>
                    <a:pt x="183375" y="48539"/>
                  </a:lnTo>
                  <a:lnTo>
                    <a:pt x="178092" y="35737"/>
                  </a:lnTo>
                  <a:lnTo>
                    <a:pt x="169265" y="21031"/>
                  </a:lnTo>
                  <a:lnTo>
                    <a:pt x="158623" y="11430"/>
                  </a:lnTo>
                  <a:lnTo>
                    <a:pt x="158623" y="127419"/>
                  </a:lnTo>
                  <a:lnTo>
                    <a:pt x="88493" y="127419"/>
                  </a:lnTo>
                  <a:lnTo>
                    <a:pt x="119557" y="50025"/>
                  </a:lnTo>
                  <a:lnTo>
                    <a:pt x="121767" y="48539"/>
                  </a:lnTo>
                  <a:lnTo>
                    <a:pt x="126771" y="48539"/>
                  </a:lnTo>
                  <a:lnTo>
                    <a:pt x="129032" y="50063"/>
                  </a:lnTo>
                  <a:lnTo>
                    <a:pt x="129946" y="52438"/>
                  </a:lnTo>
                  <a:lnTo>
                    <a:pt x="158623" y="127419"/>
                  </a:lnTo>
                  <a:lnTo>
                    <a:pt x="158623" y="11430"/>
                  </a:lnTo>
                  <a:lnTo>
                    <a:pt x="156794" y="9766"/>
                  </a:lnTo>
                  <a:lnTo>
                    <a:pt x="141630" y="2552"/>
                  </a:lnTo>
                  <a:lnTo>
                    <a:pt x="124675" y="12"/>
                  </a:lnTo>
                  <a:lnTo>
                    <a:pt x="107810" y="2527"/>
                  </a:lnTo>
                  <a:lnTo>
                    <a:pt x="92722" y="9639"/>
                  </a:lnTo>
                  <a:lnTo>
                    <a:pt x="80289" y="20789"/>
                  </a:lnTo>
                  <a:lnTo>
                    <a:pt x="71412" y="35344"/>
                  </a:lnTo>
                  <a:lnTo>
                    <a:pt x="0" y="204812"/>
                  </a:lnTo>
                  <a:lnTo>
                    <a:pt x="56832" y="204812"/>
                  </a:lnTo>
                  <a:lnTo>
                    <a:pt x="69049" y="174815"/>
                  </a:lnTo>
                  <a:lnTo>
                    <a:pt x="179158" y="174815"/>
                  </a:lnTo>
                  <a:lnTo>
                    <a:pt x="191744" y="204812"/>
                  </a:lnTo>
                  <a:lnTo>
                    <a:pt x="247865" y="204812"/>
                  </a:lnTo>
                  <a:close/>
                </a:path>
                <a:path w="711200" h="205104">
                  <a:moveTo>
                    <a:pt x="468325" y="140360"/>
                  </a:moveTo>
                  <a:lnTo>
                    <a:pt x="452920" y="97815"/>
                  </a:lnTo>
                  <a:lnTo>
                    <a:pt x="414985" y="78727"/>
                  </a:lnTo>
                  <a:lnTo>
                    <a:pt x="414985" y="130746"/>
                  </a:lnTo>
                  <a:lnTo>
                    <a:pt x="414985" y="149656"/>
                  </a:lnTo>
                  <a:lnTo>
                    <a:pt x="408330" y="155575"/>
                  </a:lnTo>
                  <a:lnTo>
                    <a:pt x="317754" y="155575"/>
                  </a:lnTo>
                  <a:lnTo>
                    <a:pt x="317754" y="123698"/>
                  </a:lnTo>
                  <a:lnTo>
                    <a:pt x="407974" y="123698"/>
                  </a:lnTo>
                  <a:lnTo>
                    <a:pt x="414985" y="130746"/>
                  </a:lnTo>
                  <a:lnTo>
                    <a:pt x="414985" y="78727"/>
                  </a:lnTo>
                  <a:lnTo>
                    <a:pt x="414553" y="78574"/>
                  </a:lnTo>
                  <a:lnTo>
                    <a:pt x="415810" y="76288"/>
                  </a:lnTo>
                  <a:lnTo>
                    <a:pt x="418071" y="72224"/>
                  </a:lnTo>
                  <a:lnTo>
                    <a:pt x="419862" y="64528"/>
                  </a:lnTo>
                  <a:lnTo>
                    <a:pt x="419862" y="56692"/>
                  </a:lnTo>
                  <a:lnTo>
                    <a:pt x="418261" y="48895"/>
                  </a:lnTo>
                  <a:lnTo>
                    <a:pt x="415061" y="33299"/>
                  </a:lnTo>
                  <a:lnTo>
                    <a:pt x="401713" y="15430"/>
                  </a:lnTo>
                  <a:lnTo>
                    <a:pt x="381419" y="4013"/>
                  </a:lnTo>
                  <a:lnTo>
                    <a:pt x="366522" y="1689"/>
                  </a:lnTo>
                  <a:lnTo>
                    <a:pt x="366522" y="57429"/>
                  </a:lnTo>
                  <a:lnTo>
                    <a:pt x="366522" y="69253"/>
                  </a:lnTo>
                  <a:lnTo>
                    <a:pt x="360946" y="76288"/>
                  </a:lnTo>
                  <a:lnTo>
                    <a:pt x="317754" y="76288"/>
                  </a:lnTo>
                  <a:lnTo>
                    <a:pt x="317754" y="48895"/>
                  </a:lnTo>
                  <a:lnTo>
                    <a:pt x="363169" y="48895"/>
                  </a:lnTo>
                  <a:lnTo>
                    <a:pt x="366522" y="57429"/>
                  </a:lnTo>
                  <a:lnTo>
                    <a:pt x="366522" y="1689"/>
                  </a:lnTo>
                  <a:lnTo>
                    <a:pt x="355765" y="0"/>
                  </a:lnTo>
                  <a:lnTo>
                    <a:pt x="263283" y="0"/>
                  </a:lnTo>
                  <a:lnTo>
                    <a:pt x="263283" y="204825"/>
                  </a:lnTo>
                  <a:lnTo>
                    <a:pt x="401307" y="204825"/>
                  </a:lnTo>
                  <a:lnTo>
                    <a:pt x="427545" y="199809"/>
                  </a:lnTo>
                  <a:lnTo>
                    <a:pt x="448830" y="186067"/>
                  </a:lnTo>
                  <a:lnTo>
                    <a:pt x="463105" y="165595"/>
                  </a:lnTo>
                  <a:lnTo>
                    <a:pt x="465175" y="155575"/>
                  </a:lnTo>
                  <a:lnTo>
                    <a:pt x="468325" y="140360"/>
                  </a:lnTo>
                  <a:close/>
                </a:path>
                <a:path w="711200" h="205104">
                  <a:moveTo>
                    <a:pt x="711098" y="155308"/>
                  </a:moveTo>
                  <a:lnTo>
                    <a:pt x="682663" y="155308"/>
                  </a:lnTo>
                  <a:lnTo>
                    <a:pt x="682663" y="12"/>
                  </a:lnTo>
                  <a:lnTo>
                    <a:pt x="627913" y="12"/>
                  </a:lnTo>
                  <a:lnTo>
                    <a:pt x="627913" y="155308"/>
                  </a:lnTo>
                  <a:lnTo>
                    <a:pt x="544309" y="155308"/>
                  </a:lnTo>
                  <a:lnTo>
                    <a:pt x="540435" y="151472"/>
                  </a:lnTo>
                  <a:lnTo>
                    <a:pt x="540435" y="12"/>
                  </a:lnTo>
                  <a:lnTo>
                    <a:pt x="486079" y="12"/>
                  </a:lnTo>
                  <a:lnTo>
                    <a:pt x="486079" y="145592"/>
                  </a:lnTo>
                  <a:lnTo>
                    <a:pt x="490715" y="168529"/>
                  </a:lnTo>
                  <a:lnTo>
                    <a:pt x="503339" y="187248"/>
                  </a:lnTo>
                  <a:lnTo>
                    <a:pt x="522046" y="199859"/>
                  </a:lnTo>
                  <a:lnTo>
                    <a:pt x="544969" y="204495"/>
                  </a:lnTo>
                  <a:lnTo>
                    <a:pt x="711098" y="204495"/>
                  </a:lnTo>
                  <a:lnTo>
                    <a:pt x="711098" y="155308"/>
                  </a:lnTo>
                  <a:close/>
                </a:path>
              </a:pathLst>
            </a:custGeom>
            <a:solidFill>
              <a:srgbClr val="2E1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object 53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273572" y="9359060"/>
            <a:ext cx="701449" cy="206887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1517122" y="9063135"/>
            <a:ext cx="786025" cy="769036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12458182" y="9166013"/>
            <a:ext cx="965200" cy="229870"/>
            <a:chOff x="12458182" y="9166013"/>
            <a:chExt cx="965200" cy="229870"/>
          </a:xfrm>
        </p:grpSpPr>
        <p:sp>
          <p:nvSpPr>
            <p:cNvPr id="56" name="object 56"/>
            <p:cNvSpPr/>
            <p:nvPr/>
          </p:nvSpPr>
          <p:spPr>
            <a:xfrm>
              <a:off x="12458179" y="9166015"/>
              <a:ext cx="167005" cy="226060"/>
            </a:xfrm>
            <a:custGeom>
              <a:avLst/>
              <a:gdLst/>
              <a:ahLst/>
              <a:cxnLst/>
              <a:rect l="l" t="t" r="r" b="b"/>
              <a:pathLst>
                <a:path w="167004" h="226059">
                  <a:moveTo>
                    <a:pt x="166598" y="0"/>
                  </a:moveTo>
                  <a:lnTo>
                    <a:pt x="0" y="0"/>
                  </a:lnTo>
                  <a:lnTo>
                    <a:pt x="0" y="36830"/>
                  </a:lnTo>
                  <a:lnTo>
                    <a:pt x="0" y="100330"/>
                  </a:lnTo>
                  <a:lnTo>
                    <a:pt x="0" y="138430"/>
                  </a:lnTo>
                  <a:lnTo>
                    <a:pt x="0" y="226060"/>
                  </a:lnTo>
                  <a:lnTo>
                    <a:pt x="39141" y="226060"/>
                  </a:lnTo>
                  <a:lnTo>
                    <a:pt x="39141" y="138430"/>
                  </a:lnTo>
                  <a:lnTo>
                    <a:pt x="158216" y="138430"/>
                  </a:lnTo>
                  <a:lnTo>
                    <a:pt x="158216" y="100330"/>
                  </a:lnTo>
                  <a:lnTo>
                    <a:pt x="39141" y="100330"/>
                  </a:lnTo>
                  <a:lnTo>
                    <a:pt x="39141" y="36830"/>
                  </a:lnTo>
                  <a:lnTo>
                    <a:pt x="166598" y="36830"/>
                  </a:lnTo>
                  <a:lnTo>
                    <a:pt x="1665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648026" y="9189609"/>
              <a:ext cx="474219" cy="20577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156491" y="9220369"/>
              <a:ext cx="266556" cy="175010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12453990" y="9470465"/>
            <a:ext cx="765175" cy="229870"/>
            <a:chOff x="12453990" y="9470465"/>
            <a:chExt cx="765175" cy="229870"/>
          </a:xfrm>
        </p:grpSpPr>
        <p:pic>
          <p:nvPicPr>
            <p:cNvPr id="60" name="object 6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453990" y="9470465"/>
              <a:ext cx="489366" cy="22936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976711" y="9525144"/>
              <a:ext cx="241940" cy="171785"/>
            </a:xfrm>
            <a:prstGeom prst="rect">
              <a:avLst/>
            </a:prstGeom>
          </p:spPr>
        </p:pic>
      </p:grpSp>
      <p:pic>
        <p:nvPicPr>
          <p:cNvPr id="62" name="object 6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482276" y="6938874"/>
            <a:ext cx="4510771" cy="3124200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5143492" y="6887227"/>
            <a:ext cx="4677075" cy="3517900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3011808" y="8875023"/>
            <a:ext cx="2341245" cy="1273175"/>
          </a:xfrm>
          <a:custGeom>
            <a:avLst/>
            <a:gdLst/>
            <a:ahLst/>
            <a:cxnLst/>
            <a:rect l="l" t="t" r="r" b="b"/>
            <a:pathLst>
              <a:path w="2341245" h="1273175">
                <a:moveTo>
                  <a:pt x="1599185" y="0"/>
                </a:moveTo>
                <a:lnTo>
                  <a:pt x="1547822" y="2364"/>
                </a:lnTo>
                <a:lnTo>
                  <a:pt x="1496636" y="7530"/>
                </a:lnTo>
                <a:lnTo>
                  <a:pt x="1445760" y="15432"/>
                </a:lnTo>
                <a:lnTo>
                  <a:pt x="1395325" y="26004"/>
                </a:lnTo>
                <a:lnTo>
                  <a:pt x="1345464" y="39181"/>
                </a:lnTo>
                <a:lnTo>
                  <a:pt x="1299646" y="53657"/>
                </a:lnTo>
                <a:lnTo>
                  <a:pt x="1254524" y="70060"/>
                </a:lnTo>
                <a:lnTo>
                  <a:pt x="1210119" y="88293"/>
                </a:lnTo>
                <a:lnTo>
                  <a:pt x="1166455" y="108257"/>
                </a:lnTo>
                <a:lnTo>
                  <a:pt x="1123553" y="129852"/>
                </a:lnTo>
                <a:lnTo>
                  <a:pt x="1081436" y="152982"/>
                </a:lnTo>
                <a:lnTo>
                  <a:pt x="1040127" y="177547"/>
                </a:lnTo>
                <a:lnTo>
                  <a:pt x="999647" y="203449"/>
                </a:lnTo>
                <a:lnTo>
                  <a:pt x="960020" y="230590"/>
                </a:lnTo>
                <a:lnTo>
                  <a:pt x="921267" y="258871"/>
                </a:lnTo>
                <a:lnTo>
                  <a:pt x="874160" y="295479"/>
                </a:lnTo>
                <a:lnTo>
                  <a:pt x="828223" y="333549"/>
                </a:lnTo>
                <a:lnTo>
                  <a:pt x="821391" y="350148"/>
                </a:lnTo>
                <a:lnTo>
                  <a:pt x="823267" y="359279"/>
                </a:lnTo>
                <a:lnTo>
                  <a:pt x="828223" y="366920"/>
                </a:lnTo>
                <a:lnTo>
                  <a:pt x="836123" y="372144"/>
                </a:lnTo>
                <a:lnTo>
                  <a:pt x="844870" y="373642"/>
                </a:lnTo>
                <a:lnTo>
                  <a:pt x="853639" y="371779"/>
                </a:lnTo>
                <a:lnTo>
                  <a:pt x="861604" y="366920"/>
                </a:lnTo>
                <a:lnTo>
                  <a:pt x="901054" y="334110"/>
                </a:lnTo>
                <a:lnTo>
                  <a:pt x="941506" y="302375"/>
                </a:lnTo>
                <a:lnTo>
                  <a:pt x="982951" y="271850"/>
                </a:lnTo>
                <a:lnTo>
                  <a:pt x="1025376" y="242672"/>
                </a:lnTo>
                <a:lnTo>
                  <a:pt x="1068771" y="214977"/>
                </a:lnTo>
                <a:lnTo>
                  <a:pt x="1113126" y="188901"/>
                </a:lnTo>
                <a:lnTo>
                  <a:pt x="1158428" y="164582"/>
                </a:lnTo>
                <a:lnTo>
                  <a:pt x="1204667" y="142154"/>
                </a:lnTo>
                <a:lnTo>
                  <a:pt x="1251833" y="121754"/>
                </a:lnTo>
                <a:lnTo>
                  <a:pt x="1298337" y="104072"/>
                </a:lnTo>
                <a:lnTo>
                  <a:pt x="1345508" y="88568"/>
                </a:lnTo>
                <a:lnTo>
                  <a:pt x="1393272" y="75346"/>
                </a:lnTo>
                <a:lnTo>
                  <a:pt x="1441554" y="64513"/>
                </a:lnTo>
                <a:lnTo>
                  <a:pt x="1490282" y="56173"/>
                </a:lnTo>
                <a:lnTo>
                  <a:pt x="1539380" y="50431"/>
                </a:lnTo>
                <a:lnTo>
                  <a:pt x="1588774" y="47394"/>
                </a:lnTo>
                <a:lnTo>
                  <a:pt x="1638391" y="47165"/>
                </a:lnTo>
                <a:lnTo>
                  <a:pt x="1688155" y="49851"/>
                </a:lnTo>
                <a:lnTo>
                  <a:pt x="1735198" y="55179"/>
                </a:lnTo>
                <a:lnTo>
                  <a:pt x="1782014" y="63298"/>
                </a:lnTo>
                <a:lnTo>
                  <a:pt x="1828343" y="74242"/>
                </a:lnTo>
                <a:lnTo>
                  <a:pt x="1873922" y="88044"/>
                </a:lnTo>
                <a:lnTo>
                  <a:pt x="1918493" y="104738"/>
                </a:lnTo>
                <a:lnTo>
                  <a:pt x="1961794" y="124357"/>
                </a:lnTo>
                <a:lnTo>
                  <a:pt x="2003565" y="146935"/>
                </a:lnTo>
                <a:lnTo>
                  <a:pt x="2043545" y="172506"/>
                </a:lnTo>
                <a:lnTo>
                  <a:pt x="2081473" y="201103"/>
                </a:lnTo>
                <a:lnTo>
                  <a:pt x="2118836" y="234513"/>
                </a:lnTo>
                <a:lnTo>
                  <a:pt x="2153099" y="270972"/>
                </a:lnTo>
                <a:lnTo>
                  <a:pt x="2184089" y="310187"/>
                </a:lnTo>
                <a:lnTo>
                  <a:pt x="2211639" y="351869"/>
                </a:lnTo>
                <a:lnTo>
                  <a:pt x="2235577" y="395727"/>
                </a:lnTo>
                <a:lnTo>
                  <a:pt x="2255733" y="441470"/>
                </a:lnTo>
                <a:lnTo>
                  <a:pt x="2271938" y="488807"/>
                </a:lnTo>
                <a:lnTo>
                  <a:pt x="2284022" y="537449"/>
                </a:lnTo>
                <a:lnTo>
                  <a:pt x="2291473" y="586441"/>
                </a:lnTo>
                <a:lnTo>
                  <a:pt x="2294033" y="635396"/>
                </a:lnTo>
                <a:lnTo>
                  <a:pt x="2291727" y="683995"/>
                </a:lnTo>
                <a:lnTo>
                  <a:pt x="2284583" y="731920"/>
                </a:lnTo>
                <a:lnTo>
                  <a:pt x="2272627" y="778855"/>
                </a:lnTo>
                <a:lnTo>
                  <a:pt x="2255887" y="824481"/>
                </a:lnTo>
                <a:lnTo>
                  <a:pt x="2234389" y="868481"/>
                </a:lnTo>
                <a:lnTo>
                  <a:pt x="2208160" y="910537"/>
                </a:lnTo>
                <a:lnTo>
                  <a:pt x="2177416" y="950397"/>
                </a:lnTo>
                <a:lnTo>
                  <a:pt x="2143157" y="987303"/>
                </a:lnTo>
                <a:lnTo>
                  <a:pt x="2105809" y="1021245"/>
                </a:lnTo>
                <a:lnTo>
                  <a:pt x="2065799" y="1052214"/>
                </a:lnTo>
                <a:lnTo>
                  <a:pt x="2023554" y="1080202"/>
                </a:lnTo>
                <a:lnTo>
                  <a:pt x="1979499" y="1105198"/>
                </a:lnTo>
                <a:lnTo>
                  <a:pt x="1934061" y="1127196"/>
                </a:lnTo>
                <a:lnTo>
                  <a:pt x="1887667" y="1146184"/>
                </a:lnTo>
                <a:lnTo>
                  <a:pt x="1840032" y="1162521"/>
                </a:lnTo>
                <a:lnTo>
                  <a:pt x="1791748" y="1176314"/>
                </a:lnTo>
                <a:lnTo>
                  <a:pt x="1742909" y="1187791"/>
                </a:lnTo>
                <a:lnTo>
                  <a:pt x="1693608" y="1197182"/>
                </a:lnTo>
                <a:lnTo>
                  <a:pt x="1643939" y="1204716"/>
                </a:lnTo>
                <a:lnTo>
                  <a:pt x="1593995" y="1210622"/>
                </a:lnTo>
                <a:lnTo>
                  <a:pt x="1543871" y="1215128"/>
                </a:lnTo>
                <a:lnTo>
                  <a:pt x="1493659" y="1218463"/>
                </a:lnTo>
                <a:lnTo>
                  <a:pt x="1443453" y="1220857"/>
                </a:lnTo>
                <a:lnTo>
                  <a:pt x="1393347" y="1222538"/>
                </a:lnTo>
                <a:lnTo>
                  <a:pt x="1342071" y="1223910"/>
                </a:lnTo>
                <a:lnTo>
                  <a:pt x="1290763" y="1225047"/>
                </a:lnTo>
                <a:lnTo>
                  <a:pt x="1239444" y="1225793"/>
                </a:lnTo>
                <a:lnTo>
                  <a:pt x="1188133" y="1225993"/>
                </a:lnTo>
                <a:lnTo>
                  <a:pt x="1136852" y="1225490"/>
                </a:lnTo>
                <a:lnTo>
                  <a:pt x="1086504" y="1223970"/>
                </a:lnTo>
                <a:lnTo>
                  <a:pt x="1036221" y="1220866"/>
                </a:lnTo>
                <a:lnTo>
                  <a:pt x="986139" y="1215727"/>
                </a:lnTo>
                <a:lnTo>
                  <a:pt x="936394" y="1208100"/>
                </a:lnTo>
                <a:lnTo>
                  <a:pt x="887122" y="1197533"/>
                </a:lnTo>
                <a:lnTo>
                  <a:pt x="840199" y="1183903"/>
                </a:lnTo>
                <a:lnTo>
                  <a:pt x="794815" y="1166969"/>
                </a:lnTo>
                <a:lnTo>
                  <a:pt x="750855" y="1147077"/>
                </a:lnTo>
                <a:lnTo>
                  <a:pt x="708203" y="1124569"/>
                </a:lnTo>
                <a:lnTo>
                  <a:pt x="666744" y="1099789"/>
                </a:lnTo>
                <a:lnTo>
                  <a:pt x="626360" y="1073080"/>
                </a:lnTo>
                <a:lnTo>
                  <a:pt x="586937" y="1044787"/>
                </a:lnTo>
                <a:lnTo>
                  <a:pt x="548358" y="1015252"/>
                </a:lnTo>
                <a:lnTo>
                  <a:pt x="510508" y="984820"/>
                </a:lnTo>
                <a:lnTo>
                  <a:pt x="473270" y="953834"/>
                </a:lnTo>
                <a:lnTo>
                  <a:pt x="435375" y="921400"/>
                </a:lnTo>
                <a:lnTo>
                  <a:pt x="397983" y="888388"/>
                </a:lnTo>
                <a:lnTo>
                  <a:pt x="361102" y="854806"/>
                </a:lnTo>
                <a:lnTo>
                  <a:pt x="324742" y="820662"/>
                </a:lnTo>
                <a:lnTo>
                  <a:pt x="288910" y="785963"/>
                </a:lnTo>
                <a:lnTo>
                  <a:pt x="253614" y="750719"/>
                </a:lnTo>
                <a:lnTo>
                  <a:pt x="218863" y="714938"/>
                </a:lnTo>
                <a:lnTo>
                  <a:pt x="184665" y="678627"/>
                </a:lnTo>
                <a:lnTo>
                  <a:pt x="151029" y="641796"/>
                </a:lnTo>
                <a:lnTo>
                  <a:pt x="117962" y="604452"/>
                </a:lnTo>
                <a:lnTo>
                  <a:pt x="78593" y="558427"/>
                </a:lnTo>
                <a:lnTo>
                  <a:pt x="40079" y="511680"/>
                </a:lnTo>
                <a:lnTo>
                  <a:pt x="32649" y="506323"/>
                </a:lnTo>
                <a:lnTo>
                  <a:pt x="0" y="528319"/>
                </a:lnTo>
                <a:lnTo>
                  <a:pt x="1922" y="537031"/>
                </a:lnTo>
                <a:lnTo>
                  <a:pt x="39437" y="584877"/>
                </a:lnTo>
                <a:lnTo>
                  <a:pt x="72794" y="624171"/>
                </a:lnTo>
                <a:lnTo>
                  <a:pt x="106762" y="662935"/>
                </a:lnTo>
                <a:lnTo>
                  <a:pt x="141335" y="701158"/>
                </a:lnTo>
                <a:lnTo>
                  <a:pt x="176505" y="738831"/>
                </a:lnTo>
                <a:lnTo>
                  <a:pt x="212265" y="775944"/>
                </a:lnTo>
                <a:lnTo>
                  <a:pt x="248609" y="812487"/>
                </a:lnTo>
                <a:lnTo>
                  <a:pt x="285530" y="848450"/>
                </a:lnTo>
                <a:lnTo>
                  <a:pt x="323021" y="883824"/>
                </a:lnTo>
                <a:lnTo>
                  <a:pt x="361075" y="918599"/>
                </a:lnTo>
                <a:lnTo>
                  <a:pt x="399349" y="952529"/>
                </a:lnTo>
                <a:lnTo>
                  <a:pt x="438149" y="985894"/>
                </a:lnTo>
                <a:lnTo>
                  <a:pt x="477504" y="1018611"/>
                </a:lnTo>
                <a:lnTo>
                  <a:pt x="517445" y="1050597"/>
                </a:lnTo>
                <a:lnTo>
                  <a:pt x="558001" y="1081767"/>
                </a:lnTo>
                <a:lnTo>
                  <a:pt x="598647" y="1111261"/>
                </a:lnTo>
                <a:lnTo>
                  <a:pt x="640348" y="1139133"/>
                </a:lnTo>
                <a:lnTo>
                  <a:pt x="683236" y="1165033"/>
                </a:lnTo>
                <a:lnTo>
                  <a:pt x="727447" y="1188613"/>
                </a:lnTo>
                <a:lnTo>
                  <a:pt x="773115" y="1209522"/>
                </a:lnTo>
                <a:lnTo>
                  <a:pt x="822504" y="1227938"/>
                </a:lnTo>
                <a:lnTo>
                  <a:pt x="872789" y="1242504"/>
                </a:lnTo>
                <a:lnTo>
                  <a:pt x="923824" y="1253647"/>
                </a:lnTo>
                <a:lnTo>
                  <a:pt x="975463" y="1261799"/>
                </a:lnTo>
                <a:lnTo>
                  <a:pt x="1027561" y="1267387"/>
                </a:lnTo>
                <a:lnTo>
                  <a:pt x="1079973" y="1270841"/>
                </a:lnTo>
                <a:lnTo>
                  <a:pt x="1132554" y="1272590"/>
                </a:lnTo>
                <a:lnTo>
                  <a:pt x="1185157" y="1273063"/>
                </a:lnTo>
                <a:lnTo>
                  <a:pt x="1237639" y="1272689"/>
                </a:lnTo>
                <a:lnTo>
                  <a:pt x="1338150" y="1271041"/>
                </a:lnTo>
                <a:lnTo>
                  <a:pt x="1386539" y="1269941"/>
                </a:lnTo>
                <a:lnTo>
                  <a:pt x="1434970" y="1268408"/>
                </a:lnTo>
                <a:lnTo>
                  <a:pt x="1483395" y="1266255"/>
                </a:lnTo>
                <a:lnTo>
                  <a:pt x="1531766" y="1263294"/>
                </a:lnTo>
                <a:lnTo>
                  <a:pt x="1580033" y="1259336"/>
                </a:lnTo>
                <a:lnTo>
                  <a:pt x="1628150" y="1254193"/>
                </a:lnTo>
                <a:lnTo>
                  <a:pt x="1676066" y="1247678"/>
                </a:lnTo>
                <a:lnTo>
                  <a:pt x="1723734" y="1239602"/>
                </a:lnTo>
                <a:lnTo>
                  <a:pt x="1771105" y="1229777"/>
                </a:lnTo>
                <a:lnTo>
                  <a:pt x="1818130" y="1218014"/>
                </a:lnTo>
                <a:lnTo>
                  <a:pt x="1864746" y="1204026"/>
                </a:lnTo>
                <a:lnTo>
                  <a:pt x="1910729" y="1187632"/>
                </a:lnTo>
                <a:lnTo>
                  <a:pt x="1955834" y="1168789"/>
                </a:lnTo>
                <a:lnTo>
                  <a:pt x="1999816" y="1147455"/>
                </a:lnTo>
                <a:lnTo>
                  <a:pt x="2042428" y="1123589"/>
                </a:lnTo>
                <a:lnTo>
                  <a:pt x="2083426" y="1097147"/>
                </a:lnTo>
                <a:lnTo>
                  <a:pt x="2122563" y="1068088"/>
                </a:lnTo>
                <a:lnTo>
                  <a:pt x="2159595" y="1036368"/>
                </a:lnTo>
                <a:lnTo>
                  <a:pt x="2194276" y="1001948"/>
                </a:lnTo>
                <a:lnTo>
                  <a:pt x="2228680" y="961550"/>
                </a:lnTo>
                <a:lnTo>
                  <a:pt x="2258939" y="918500"/>
                </a:lnTo>
                <a:lnTo>
                  <a:pt x="2284831" y="873071"/>
                </a:lnTo>
                <a:lnTo>
                  <a:pt x="2306137" y="825541"/>
                </a:lnTo>
                <a:lnTo>
                  <a:pt x="2322636" y="776182"/>
                </a:lnTo>
                <a:lnTo>
                  <a:pt x="2334106" y="725272"/>
                </a:lnTo>
                <a:lnTo>
                  <a:pt x="2340326" y="673085"/>
                </a:lnTo>
                <a:lnTo>
                  <a:pt x="2341077" y="619896"/>
                </a:lnTo>
                <a:lnTo>
                  <a:pt x="2337341" y="572925"/>
                </a:lnTo>
                <a:lnTo>
                  <a:pt x="2329838" y="526482"/>
                </a:lnTo>
                <a:lnTo>
                  <a:pt x="2318719" y="480791"/>
                </a:lnTo>
                <a:lnTo>
                  <a:pt x="2304132" y="436075"/>
                </a:lnTo>
                <a:lnTo>
                  <a:pt x="2286227" y="392558"/>
                </a:lnTo>
                <a:lnTo>
                  <a:pt x="2265153" y="350463"/>
                </a:lnTo>
                <a:lnTo>
                  <a:pt x="2241057" y="310013"/>
                </a:lnTo>
                <a:lnTo>
                  <a:pt x="2214091" y="271433"/>
                </a:lnTo>
                <a:lnTo>
                  <a:pt x="2184402" y="234945"/>
                </a:lnTo>
                <a:lnTo>
                  <a:pt x="2150291" y="199184"/>
                </a:lnTo>
                <a:lnTo>
                  <a:pt x="2113456" y="166380"/>
                </a:lnTo>
                <a:lnTo>
                  <a:pt x="2074189" y="136536"/>
                </a:lnTo>
                <a:lnTo>
                  <a:pt x="2032779" y="109657"/>
                </a:lnTo>
                <a:lnTo>
                  <a:pt x="1989519" y="85747"/>
                </a:lnTo>
                <a:lnTo>
                  <a:pt x="1944698" y="64810"/>
                </a:lnTo>
                <a:lnTo>
                  <a:pt x="1898608" y="46849"/>
                </a:lnTo>
                <a:lnTo>
                  <a:pt x="1851540" y="31869"/>
                </a:lnTo>
                <a:lnTo>
                  <a:pt x="1803785" y="19873"/>
                </a:lnTo>
                <a:lnTo>
                  <a:pt x="1753027" y="10373"/>
                </a:lnTo>
                <a:lnTo>
                  <a:pt x="1701920" y="3938"/>
                </a:lnTo>
                <a:lnTo>
                  <a:pt x="1650595" y="502"/>
                </a:lnTo>
                <a:lnTo>
                  <a:pt x="159918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826904" y="8241537"/>
            <a:ext cx="0" cy="233679"/>
          </a:xfrm>
          <a:custGeom>
            <a:avLst/>
            <a:gdLst/>
            <a:ahLst/>
            <a:cxnLst/>
            <a:rect l="l" t="t" r="r" b="b"/>
            <a:pathLst>
              <a:path h="233679">
                <a:moveTo>
                  <a:pt x="0" y="0"/>
                </a:moveTo>
                <a:lnTo>
                  <a:pt x="0" y="233500"/>
                </a:lnTo>
              </a:path>
            </a:pathLst>
          </a:custGeom>
          <a:ln w="55202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826904" y="8887327"/>
            <a:ext cx="0" cy="233679"/>
          </a:xfrm>
          <a:custGeom>
            <a:avLst/>
            <a:gdLst/>
            <a:ahLst/>
            <a:cxnLst/>
            <a:rect l="l" t="t" r="r" b="b"/>
            <a:pathLst>
              <a:path h="233679">
                <a:moveTo>
                  <a:pt x="0" y="0"/>
                </a:moveTo>
                <a:lnTo>
                  <a:pt x="0" y="233500"/>
                </a:lnTo>
              </a:path>
            </a:pathLst>
          </a:custGeom>
          <a:ln w="55202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387250" y="8681181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500" y="0"/>
                </a:lnTo>
              </a:path>
            </a:pathLst>
          </a:custGeom>
          <a:ln w="55202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5033049" y="8681181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500" y="0"/>
                </a:lnTo>
              </a:path>
            </a:pathLst>
          </a:custGeom>
          <a:ln w="55202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4516019" y="8826941"/>
            <a:ext cx="165735" cy="165735"/>
          </a:xfrm>
          <a:custGeom>
            <a:avLst/>
            <a:gdLst/>
            <a:ahLst/>
            <a:cxnLst/>
            <a:rect l="l" t="t" r="r" b="b"/>
            <a:pathLst>
              <a:path w="165734" h="165734">
                <a:moveTo>
                  <a:pt x="0" y="165115"/>
                </a:moveTo>
                <a:lnTo>
                  <a:pt x="165125" y="0"/>
                </a:lnTo>
              </a:path>
            </a:pathLst>
          </a:custGeom>
          <a:ln w="55202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972667" y="8370303"/>
            <a:ext cx="165735" cy="165100"/>
          </a:xfrm>
          <a:custGeom>
            <a:avLst/>
            <a:gdLst/>
            <a:ahLst/>
            <a:cxnLst/>
            <a:rect l="l" t="t" r="r" b="b"/>
            <a:pathLst>
              <a:path w="165734" h="165100">
                <a:moveTo>
                  <a:pt x="0" y="165104"/>
                </a:moveTo>
                <a:lnTo>
                  <a:pt x="165125" y="0"/>
                </a:lnTo>
              </a:path>
            </a:pathLst>
          </a:custGeom>
          <a:ln w="55202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972662" y="8826941"/>
            <a:ext cx="165735" cy="165735"/>
          </a:xfrm>
          <a:custGeom>
            <a:avLst/>
            <a:gdLst/>
            <a:ahLst/>
            <a:cxnLst/>
            <a:rect l="l" t="t" r="r" b="b"/>
            <a:pathLst>
              <a:path w="165734" h="165734">
                <a:moveTo>
                  <a:pt x="165115" y="165115"/>
                </a:moveTo>
                <a:lnTo>
                  <a:pt x="0" y="0"/>
                </a:lnTo>
              </a:path>
            </a:pathLst>
          </a:custGeom>
          <a:ln w="55202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516014" y="8370303"/>
            <a:ext cx="165735" cy="165100"/>
          </a:xfrm>
          <a:custGeom>
            <a:avLst/>
            <a:gdLst/>
            <a:ahLst/>
            <a:cxnLst/>
            <a:rect l="l" t="t" r="r" b="b"/>
            <a:pathLst>
              <a:path w="165734" h="165100">
                <a:moveTo>
                  <a:pt x="165115" y="165104"/>
                </a:moveTo>
                <a:lnTo>
                  <a:pt x="0" y="0"/>
                </a:lnTo>
              </a:path>
            </a:pathLst>
          </a:custGeom>
          <a:ln w="55202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object 7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82276" y="6938874"/>
            <a:ext cx="4510771" cy="3124200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5143492" y="6887227"/>
            <a:ext cx="4677075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4095" y="5992707"/>
            <a:ext cx="7266940" cy="2854960"/>
          </a:xfrm>
          <a:custGeom>
            <a:avLst/>
            <a:gdLst/>
            <a:ahLst/>
            <a:cxnLst/>
            <a:rect l="l" t="t" r="r" b="b"/>
            <a:pathLst>
              <a:path w="7266940" h="2854959">
                <a:moveTo>
                  <a:pt x="7266794" y="0"/>
                </a:moveTo>
                <a:lnTo>
                  <a:pt x="0" y="0"/>
                </a:lnTo>
                <a:lnTo>
                  <a:pt x="0" y="2854719"/>
                </a:lnTo>
                <a:lnTo>
                  <a:pt x="7266794" y="2854719"/>
                </a:lnTo>
                <a:lnTo>
                  <a:pt x="7266794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53771" y="1669456"/>
            <a:ext cx="2554259" cy="2921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460719"/>
            <a:ext cx="5455920" cy="617855"/>
            <a:chOff x="0" y="460719"/>
            <a:chExt cx="5455920" cy="617855"/>
          </a:xfrm>
        </p:grpSpPr>
        <p:sp>
          <p:nvSpPr>
            <p:cNvPr id="5" name="object 5"/>
            <p:cNvSpPr/>
            <p:nvPr/>
          </p:nvSpPr>
          <p:spPr>
            <a:xfrm>
              <a:off x="0" y="460719"/>
              <a:ext cx="5455920" cy="617855"/>
            </a:xfrm>
            <a:custGeom>
              <a:avLst/>
              <a:gdLst/>
              <a:ahLst/>
              <a:cxnLst/>
              <a:rect l="l" t="t" r="r" b="b"/>
              <a:pathLst>
                <a:path w="5455920" h="617855">
                  <a:moveTo>
                    <a:pt x="5455331" y="0"/>
                  </a:moveTo>
                  <a:lnTo>
                    <a:pt x="0" y="0"/>
                  </a:lnTo>
                  <a:lnTo>
                    <a:pt x="0" y="617782"/>
                  </a:lnTo>
                  <a:lnTo>
                    <a:pt x="5455331" y="617782"/>
                  </a:lnTo>
                  <a:lnTo>
                    <a:pt x="5455331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644" y="633210"/>
              <a:ext cx="3909252" cy="32490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3108" y="6491792"/>
            <a:ext cx="246320" cy="32858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2577" y="7565700"/>
            <a:ext cx="268866" cy="29832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4410" y="8646781"/>
            <a:ext cx="324229" cy="2413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3108" y="9528349"/>
            <a:ext cx="246320" cy="32858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0210" y="1583078"/>
            <a:ext cx="9452591" cy="30076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6077" y="1992322"/>
            <a:ext cx="8608031" cy="31090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6084" y="2380608"/>
            <a:ext cx="9276104" cy="32814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2834" y="2812169"/>
            <a:ext cx="9969235" cy="30210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7765" y="3217694"/>
            <a:ext cx="9036897" cy="30211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07967" y="3614431"/>
            <a:ext cx="9207510" cy="31293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44799" y="4490036"/>
            <a:ext cx="5508764" cy="24634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44805" y="4002716"/>
            <a:ext cx="6300499" cy="32814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63538" y="6395207"/>
            <a:ext cx="7154693" cy="26880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44826" y="6732037"/>
            <a:ext cx="4843527" cy="28841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63537" y="7444878"/>
            <a:ext cx="7322803" cy="28841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58783" y="7801314"/>
            <a:ext cx="6502786" cy="28841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63536" y="8514173"/>
            <a:ext cx="7643903" cy="29017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658778" y="8870603"/>
            <a:ext cx="6478116" cy="29017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663530" y="9595325"/>
            <a:ext cx="8898524" cy="27830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2138023" y="6584268"/>
            <a:ext cx="5662738" cy="269688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2126437" y="6920186"/>
            <a:ext cx="5593715" cy="288925"/>
          </a:xfrm>
          <a:custGeom>
            <a:avLst/>
            <a:gdLst/>
            <a:ahLst/>
            <a:cxnLst/>
            <a:rect l="l" t="t" r="r" b="b"/>
            <a:pathLst>
              <a:path w="5593715" h="288925">
                <a:moveTo>
                  <a:pt x="5593704" y="73369"/>
                </a:moveTo>
                <a:lnTo>
                  <a:pt x="5565191" y="73369"/>
                </a:lnTo>
                <a:lnTo>
                  <a:pt x="5565191" y="230788"/>
                </a:lnTo>
                <a:lnTo>
                  <a:pt x="5593704" y="230788"/>
                </a:lnTo>
                <a:lnTo>
                  <a:pt x="5593704" y="73369"/>
                </a:lnTo>
                <a:close/>
              </a:path>
              <a:path w="5593715" h="288925">
                <a:moveTo>
                  <a:pt x="5438064" y="73369"/>
                </a:moveTo>
                <a:lnTo>
                  <a:pt x="5409552" y="73369"/>
                </a:lnTo>
                <a:lnTo>
                  <a:pt x="5409552" y="230788"/>
                </a:lnTo>
                <a:lnTo>
                  <a:pt x="5475780" y="231092"/>
                </a:lnTo>
                <a:lnTo>
                  <a:pt x="5490755" y="230355"/>
                </a:lnTo>
                <a:lnTo>
                  <a:pt x="5532118" y="209943"/>
                </a:lnTo>
                <a:lnTo>
                  <a:pt x="5532432" y="209407"/>
                </a:lnTo>
                <a:lnTo>
                  <a:pt x="5473707" y="209407"/>
                </a:lnTo>
                <a:lnTo>
                  <a:pt x="5438064" y="209114"/>
                </a:lnTo>
                <a:lnTo>
                  <a:pt x="5438064" y="147335"/>
                </a:lnTo>
                <a:lnTo>
                  <a:pt x="5532371" y="147335"/>
                </a:lnTo>
                <a:lnTo>
                  <a:pt x="5525978" y="140498"/>
                </a:lnTo>
                <a:lnTo>
                  <a:pt x="5480545" y="126844"/>
                </a:lnTo>
                <a:lnTo>
                  <a:pt x="5438064" y="126540"/>
                </a:lnTo>
                <a:lnTo>
                  <a:pt x="5438064" y="73369"/>
                </a:lnTo>
                <a:close/>
              </a:path>
              <a:path w="5593715" h="288925">
                <a:moveTo>
                  <a:pt x="5532371" y="147335"/>
                </a:moveTo>
                <a:lnTo>
                  <a:pt x="5438064" y="147335"/>
                </a:lnTo>
                <a:lnTo>
                  <a:pt x="5473707" y="147922"/>
                </a:lnTo>
                <a:lnTo>
                  <a:pt x="5482895" y="148502"/>
                </a:lnTo>
                <a:lnTo>
                  <a:pt x="5512910" y="167628"/>
                </a:lnTo>
                <a:lnTo>
                  <a:pt x="5512885" y="178224"/>
                </a:lnTo>
                <a:lnTo>
                  <a:pt x="5482774" y="209036"/>
                </a:lnTo>
                <a:lnTo>
                  <a:pt x="5473707" y="209407"/>
                </a:lnTo>
                <a:lnTo>
                  <a:pt x="5532432" y="209407"/>
                </a:lnTo>
                <a:lnTo>
                  <a:pt x="5537455" y="200838"/>
                </a:lnTo>
                <a:lnTo>
                  <a:pt x="5540658" y="190266"/>
                </a:lnTo>
                <a:lnTo>
                  <a:pt x="5541726" y="178224"/>
                </a:lnTo>
                <a:lnTo>
                  <a:pt x="5540742" y="166731"/>
                </a:lnTo>
                <a:lnTo>
                  <a:pt x="5537790" y="156613"/>
                </a:lnTo>
                <a:lnTo>
                  <a:pt x="5532869" y="147868"/>
                </a:lnTo>
                <a:lnTo>
                  <a:pt x="5532371" y="147335"/>
                </a:lnTo>
                <a:close/>
              </a:path>
              <a:path w="5593715" h="288925">
                <a:moveTo>
                  <a:pt x="5235798" y="73369"/>
                </a:moveTo>
                <a:lnTo>
                  <a:pt x="5207276" y="73369"/>
                </a:lnTo>
                <a:lnTo>
                  <a:pt x="5207276" y="230788"/>
                </a:lnTo>
                <a:lnTo>
                  <a:pt x="5235798" y="230788"/>
                </a:lnTo>
                <a:lnTo>
                  <a:pt x="5235798" y="164864"/>
                </a:lnTo>
                <a:lnTo>
                  <a:pt x="5354004" y="164864"/>
                </a:lnTo>
                <a:lnTo>
                  <a:pt x="5354004" y="140205"/>
                </a:lnTo>
                <a:lnTo>
                  <a:pt x="5235798" y="140205"/>
                </a:lnTo>
                <a:lnTo>
                  <a:pt x="5235798" y="73369"/>
                </a:lnTo>
                <a:close/>
              </a:path>
              <a:path w="5593715" h="288925">
                <a:moveTo>
                  <a:pt x="5354004" y="164864"/>
                </a:moveTo>
                <a:lnTo>
                  <a:pt x="5325492" y="164864"/>
                </a:lnTo>
                <a:lnTo>
                  <a:pt x="5325492" y="230788"/>
                </a:lnTo>
                <a:lnTo>
                  <a:pt x="5354004" y="230788"/>
                </a:lnTo>
                <a:lnTo>
                  <a:pt x="5354004" y="164864"/>
                </a:lnTo>
                <a:close/>
              </a:path>
              <a:path w="5593715" h="288925">
                <a:moveTo>
                  <a:pt x="5354004" y="73369"/>
                </a:moveTo>
                <a:lnTo>
                  <a:pt x="5325492" y="73369"/>
                </a:lnTo>
                <a:lnTo>
                  <a:pt x="5325492" y="140205"/>
                </a:lnTo>
                <a:lnTo>
                  <a:pt x="5354004" y="140205"/>
                </a:lnTo>
                <a:lnTo>
                  <a:pt x="5354004" y="73369"/>
                </a:lnTo>
                <a:close/>
              </a:path>
              <a:path w="5593715" h="288925">
                <a:moveTo>
                  <a:pt x="5145789" y="96541"/>
                </a:moveTo>
                <a:lnTo>
                  <a:pt x="5085206" y="96541"/>
                </a:lnTo>
                <a:lnTo>
                  <a:pt x="5094966" y="97154"/>
                </a:lnTo>
                <a:lnTo>
                  <a:pt x="5103466" y="98991"/>
                </a:lnTo>
                <a:lnTo>
                  <a:pt x="5127383" y="134561"/>
                </a:lnTo>
                <a:lnTo>
                  <a:pt x="5127383" y="140205"/>
                </a:lnTo>
                <a:lnTo>
                  <a:pt x="5082232" y="140205"/>
                </a:lnTo>
                <a:lnTo>
                  <a:pt x="5066862" y="140992"/>
                </a:lnTo>
                <a:lnTo>
                  <a:pt x="5027484" y="159651"/>
                </a:lnTo>
                <a:lnTo>
                  <a:pt x="5018967" y="186245"/>
                </a:lnTo>
                <a:lnTo>
                  <a:pt x="5019959" y="196140"/>
                </a:lnTo>
                <a:lnTo>
                  <a:pt x="5053380" y="229384"/>
                </a:lnTo>
                <a:lnTo>
                  <a:pt x="5077185" y="232579"/>
                </a:lnTo>
                <a:lnTo>
                  <a:pt x="5085934" y="232217"/>
                </a:lnTo>
                <a:lnTo>
                  <a:pt x="5124919" y="215175"/>
                </a:lnTo>
                <a:lnTo>
                  <a:pt x="5128404" y="210600"/>
                </a:lnTo>
                <a:lnTo>
                  <a:pt x="5081929" y="210600"/>
                </a:lnTo>
                <a:lnTo>
                  <a:pt x="5074207" y="210174"/>
                </a:lnTo>
                <a:lnTo>
                  <a:pt x="5047176" y="192978"/>
                </a:lnTo>
                <a:lnTo>
                  <a:pt x="5047176" y="185051"/>
                </a:lnTo>
                <a:lnTo>
                  <a:pt x="5049441" y="174399"/>
                </a:lnTo>
                <a:lnTo>
                  <a:pt x="5056237" y="166788"/>
                </a:lnTo>
                <a:lnTo>
                  <a:pt x="5067562" y="162219"/>
                </a:lnTo>
                <a:lnTo>
                  <a:pt x="5083415" y="160696"/>
                </a:lnTo>
                <a:lnTo>
                  <a:pt x="5155895" y="160696"/>
                </a:lnTo>
                <a:lnTo>
                  <a:pt x="5155809" y="134561"/>
                </a:lnTo>
                <a:lnTo>
                  <a:pt x="5154808" y="120839"/>
                </a:lnTo>
                <a:lnTo>
                  <a:pt x="5151547" y="107899"/>
                </a:lnTo>
                <a:lnTo>
                  <a:pt x="5146115" y="96927"/>
                </a:lnTo>
                <a:lnTo>
                  <a:pt x="5145789" y="96541"/>
                </a:lnTo>
                <a:close/>
              </a:path>
              <a:path w="5593715" h="288925">
                <a:moveTo>
                  <a:pt x="5155895" y="210004"/>
                </a:moveTo>
                <a:lnTo>
                  <a:pt x="5128859" y="210004"/>
                </a:lnTo>
                <a:lnTo>
                  <a:pt x="5128859" y="230788"/>
                </a:lnTo>
                <a:lnTo>
                  <a:pt x="5155895" y="230788"/>
                </a:lnTo>
                <a:lnTo>
                  <a:pt x="5155895" y="210004"/>
                </a:lnTo>
                <a:close/>
              </a:path>
              <a:path w="5593715" h="288925">
                <a:moveTo>
                  <a:pt x="5155895" y="160696"/>
                </a:moveTo>
                <a:lnTo>
                  <a:pt x="5127383" y="160696"/>
                </a:lnTo>
                <a:lnTo>
                  <a:pt x="5127383" y="182685"/>
                </a:lnTo>
                <a:lnTo>
                  <a:pt x="5124297" y="188983"/>
                </a:lnTo>
                <a:lnTo>
                  <a:pt x="5089819" y="210145"/>
                </a:lnTo>
                <a:lnTo>
                  <a:pt x="5081929" y="210600"/>
                </a:lnTo>
                <a:lnTo>
                  <a:pt x="5128404" y="210600"/>
                </a:lnTo>
                <a:lnTo>
                  <a:pt x="5128859" y="210004"/>
                </a:lnTo>
                <a:lnTo>
                  <a:pt x="5155895" y="210004"/>
                </a:lnTo>
                <a:lnTo>
                  <a:pt x="5155895" y="160696"/>
                </a:lnTo>
                <a:close/>
              </a:path>
              <a:path w="5593715" h="288925">
                <a:moveTo>
                  <a:pt x="5088473" y="71893"/>
                </a:moveTo>
                <a:lnTo>
                  <a:pt x="5044357" y="79972"/>
                </a:lnTo>
                <a:lnTo>
                  <a:pt x="5023417" y="92080"/>
                </a:lnTo>
                <a:lnTo>
                  <a:pt x="5035302" y="113472"/>
                </a:lnTo>
                <a:lnTo>
                  <a:pt x="5040165" y="109806"/>
                </a:lnTo>
                <a:lnTo>
                  <a:pt x="5045549" y="106533"/>
                </a:lnTo>
                <a:lnTo>
                  <a:pt x="5085206" y="96541"/>
                </a:lnTo>
                <a:lnTo>
                  <a:pt x="5145789" y="96541"/>
                </a:lnTo>
                <a:lnTo>
                  <a:pt x="5138513" y="87924"/>
                </a:lnTo>
                <a:lnTo>
                  <a:pt x="5128871" y="80909"/>
                </a:lnTo>
                <a:lnTo>
                  <a:pt x="5117318" y="75899"/>
                </a:lnTo>
                <a:lnTo>
                  <a:pt x="5103851" y="72894"/>
                </a:lnTo>
                <a:lnTo>
                  <a:pt x="5088473" y="71893"/>
                </a:lnTo>
                <a:close/>
              </a:path>
              <a:path w="5593715" h="288925">
                <a:moveTo>
                  <a:pt x="4945598" y="98321"/>
                </a:moveTo>
                <a:lnTo>
                  <a:pt x="4917085" y="98321"/>
                </a:lnTo>
                <a:lnTo>
                  <a:pt x="4917085" y="230788"/>
                </a:lnTo>
                <a:lnTo>
                  <a:pt x="4945598" y="230788"/>
                </a:lnTo>
                <a:lnTo>
                  <a:pt x="4945598" y="98321"/>
                </a:lnTo>
                <a:close/>
              </a:path>
              <a:path w="5593715" h="288925">
                <a:moveTo>
                  <a:pt x="5003229" y="73369"/>
                </a:moveTo>
                <a:lnTo>
                  <a:pt x="4859464" y="73369"/>
                </a:lnTo>
                <a:lnTo>
                  <a:pt x="4859464" y="98321"/>
                </a:lnTo>
                <a:lnTo>
                  <a:pt x="5003229" y="98321"/>
                </a:lnTo>
                <a:lnTo>
                  <a:pt x="5003229" y="73369"/>
                </a:lnTo>
                <a:close/>
              </a:path>
              <a:path w="5593715" h="288925">
                <a:moveTo>
                  <a:pt x="4768870" y="71893"/>
                </a:moveTo>
                <a:lnTo>
                  <a:pt x="4726693" y="82133"/>
                </a:lnTo>
                <a:lnTo>
                  <a:pt x="4697438" y="110656"/>
                </a:lnTo>
                <a:lnTo>
                  <a:pt x="4686893" y="152089"/>
                </a:lnTo>
                <a:lnTo>
                  <a:pt x="4687553" y="163362"/>
                </a:lnTo>
                <a:lnTo>
                  <a:pt x="4703219" y="202163"/>
                </a:lnTo>
                <a:lnTo>
                  <a:pt x="4736345" y="226730"/>
                </a:lnTo>
                <a:lnTo>
                  <a:pt x="4768870" y="232579"/>
                </a:lnTo>
                <a:lnTo>
                  <a:pt x="4780296" y="231929"/>
                </a:lnTo>
                <a:lnTo>
                  <a:pt x="4819680" y="216491"/>
                </a:lnTo>
                <a:lnTo>
                  <a:pt x="4829388" y="207637"/>
                </a:lnTo>
                <a:lnTo>
                  <a:pt x="4768870" y="207637"/>
                </a:lnTo>
                <a:lnTo>
                  <a:pt x="4761494" y="207200"/>
                </a:lnTo>
                <a:lnTo>
                  <a:pt x="4726487" y="187002"/>
                </a:lnTo>
                <a:lnTo>
                  <a:pt x="4715709" y="152089"/>
                </a:lnTo>
                <a:lnTo>
                  <a:pt x="4716145" y="144153"/>
                </a:lnTo>
                <a:lnTo>
                  <a:pt x="4735997" y="107451"/>
                </a:lnTo>
                <a:lnTo>
                  <a:pt x="4768870" y="96834"/>
                </a:lnTo>
                <a:lnTo>
                  <a:pt x="4829626" y="96834"/>
                </a:lnTo>
                <a:lnTo>
                  <a:pt x="4827457" y="94392"/>
                </a:lnTo>
                <a:lnTo>
                  <a:pt x="4791110" y="74453"/>
                </a:lnTo>
                <a:lnTo>
                  <a:pt x="4780296" y="72533"/>
                </a:lnTo>
                <a:lnTo>
                  <a:pt x="4768870" y="71893"/>
                </a:lnTo>
                <a:close/>
              </a:path>
              <a:path w="5593715" h="288925">
                <a:moveTo>
                  <a:pt x="4829626" y="96834"/>
                </a:moveTo>
                <a:lnTo>
                  <a:pt x="4768870" y="96834"/>
                </a:lnTo>
                <a:lnTo>
                  <a:pt x="4776252" y="97262"/>
                </a:lnTo>
                <a:lnTo>
                  <a:pt x="4783243" y="98545"/>
                </a:lnTo>
                <a:lnTo>
                  <a:pt x="4814910" y="123127"/>
                </a:lnTo>
                <a:lnTo>
                  <a:pt x="4821748" y="152089"/>
                </a:lnTo>
                <a:lnTo>
                  <a:pt x="4821320" y="160025"/>
                </a:lnTo>
                <a:lnTo>
                  <a:pt x="4801742" y="196807"/>
                </a:lnTo>
                <a:lnTo>
                  <a:pt x="4768870" y="207637"/>
                </a:lnTo>
                <a:lnTo>
                  <a:pt x="4829388" y="207637"/>
                </a:lnTo>
                <a:lnTo>
                  <a:pt x="4847916" y="174027"/>
                </a:lnTo>
                <a:lnTo>
                  <a:pt x="4850553" y="152089"/>
                </a:lnTo>
                <a:lnTo>
                  <a:pt x="4849894" y="140808"/>
                </a:lnTo>
                <a:lnTo>
                  <a:pt x="4847916" y="130143"/>
                </a:lnTo>
                <a:lnTo>
                  <a:pt x="4844621" y="120094"/>
                </a:lnTo>
                <a:lnTo>
                  <a:pt x="4840009" y="110656"/>
                </a:lnTo>
                <a:lnTo>
                  <a:pt x="4834233" y="102023"/>
                </a:lnTo>
                <a:lnTo>
                  <a:pt x="4829626" y="96834"/>
                </a:lnTo>
                <a:close/>
              </a:path>
              <a:path w="5593715" h="288925">
                <a:moveTo>
                  <a:pt x="4648277" y="0"/>
                </a:moveTo>
                <a:lnTo>
                  <a:pt x="4576394" y="16051"/>
                </a:lnTo>
                <a:lnTo>
                  <a:pt x="4540681" y="29598"/>
                </a:lnTo>
                <a:lnTo>
                  <a:pt x="4506801" y="67478"/>
                </a:lnTo>
                <a:lnTo>
                  <a:pt x="4496854" y="105424"/>
                </a:lnTo>
                <a:lnTo>
                  <a:pt x="4495611" y="128320"/>
                </a:lnTo>
                <a:lnTo>
                  <a:pt x="4496976" y="151870"/>
                </a:lnTo>
                <a:lnTo>
                  <a:pt x="4507892" y="190561"/>
                </a:lnTo>
                <a:lnTo>
                  <a:pt x="4543839" y="226305"/>
                </a:lnTo>
                <a:lnTo>
                  <a:pt x="4579368" y="233176"/>
                </a:lnTo>
                <a:lnTo>
                  <a:pt x="4590924" y="232561"/>
                </a:lnTo>
                <a:lnTo>
                  <a:pt x="4630459" y="217973"/>
                </a:lnTo>
                <a:lnTo>
                  <a:pt x="4579965" y="209407"/>
                </a:lnTo>
                <a:lnTo>
                  <a:pt x="4572722" y="208981"/>
                </a:lnTo>
                <a:lnTo>
                  <a:pt x="4538337" y="189408"/>
                </a:lnTo>
                <a:lnTo>
                  <a:pt x="4527987" y="156236"/>
                </a:lnTo>
                <a:lnTo>
                  <a:pt x="4528887" y="145084"/>
                </a:lnTo>
                <a:lnTo>
                  <a:pt x="4550144" y="112285"/>
                </a:lnTo>
                <a:lnTo>
                  <a:pt x="4553688" y="110499"/>
                </a:lnTo>
                <a:lnTo>
                  <a:pt x="4522930" y="110499"/>
                </a:lnTo>
                <a:lnTo>
                  <a:pt x="4533409" y="72637"/>
                </a:lnTo>
                <a:lnTo>
                  <a:pt x="4571742" y="44417"/>
                </a:lnTo>
                <a:lnTo>
                  <a:pt x="4652444" y="26156"/>
                </a:lnTo>
                <a:lnTo>
                  <a:pt x="4648277" y="0"/>
                </a:lnTo>
                <a:close/>
              </a:path>
              <a:path w="5593715" h="288925">
                <a:moveTo>
                  <a:pt x="4643025" y="104258"/>
                </a:moveTo>
                <a:lnTo>
                  <a:pt x="4579965" y="104258"/>
                </a:lnTo>
                <a:lnTo>
                  <a:pt x="4590991" y="105151"/>
                </a:lnTo>
                <a:lnTo>
                  <a:pt x="4600903" y="107827"/>
                </a:lnTo>
                <a:lnTo>
                  <a:pt x="4628084" y="135080"/>
                </a:lnTo>
                <a:lnTo>
                  <a:pt x="4631649" y="156236"/>
                </a:lnTo>
                <a:lnTo>
                  <a:pt x="4631239" y="163749"/>
                </a:lnTo>
                <a:lnTo>
                  <a:pt x="4612386" y="198844"/>
                </a:lnTo>
                <a:lnTo>
                  <a:pt x="4579965" y="209407"/>
                </a:lnTo>
                <a:lnTo>
                  <a:pt x="4640171" y="209407"/>
                </a:lnTo>
                <a:lnTo>
                  <a:pt x="4660116" y="166460"/>
                </a:lnTo>
                <a:lnTo>
                  <a:pt x="4660758" y="155346"/>
                </a:lnTo>
                <a:lnTo>
                  <a:pt x="4660154" y="144516"/>
                </a:lnTo>
                <a:lnTo>
                  <a:pt x="4658342" y="134298"/>
                </a:lnTo>
                <a:lnTo>
                  <a:pt x="4655325" y="124690"/>
                </a:lnTo>
                <a:lnTo>
                  <a:pt x="4651104" y="115692"/>
                </a:lnTo>
                <a:lnTo>
                  <a:pt x="4645801" y="107486"/>
                </a:lnTo>
                <a:lnTo>
                  <a:pt x="4643025" y="104258"/>
                </a:lnTo>
                <a:close/>
              </a:path>
              <a:path w="5593715" h="288925">
                <a:moveTo>
                  <a:pt x="4585012" y="78720"/>
                </a:moveTo>
                <a:lnTo>
                  <a:pt x="4541428" y="91620"/>
                </a:lnTo>
                <a:lnTo>
                  <a:pt x="4522930" y="110499"/>
                </a:lnTo>
                <a:lnTo>
                  <a:pt x="4553688" y="110499"/>
                </a:lnTo>
                <a:lnTo>
                  <a:pt x="4558989" y="107827"/>
                </a:lnTo>
                <a:lnTo>
                  <a:pt x="4568929" y="105151"/>
                </a:lnTo>
                <a:lnTo>
                  <a:pt x="4579965" y="104258"/>
                </a:lnTo>
                <a:lnTo>
                  <a:pt x="4643025" y="104258"/>
                </a:lnTo>
                <a:lnTo>
                  <a:pt x="4639553" y="100223"/>
                </a:lnTo>
                <a:lnTo>
                  <a:pt x="4605808" y="81175"/>
                </a:lnTo>
                <a:lnTo>
                  <a:pt x="4595708" y="79334"/>
                </a:lnTo>
                <a:lnTo>
                  <a:pt x="4585012" y="78720"/>
                </a:lnTo>
                <a:close/>
              </a:path>
              <a:path w="5593715" h="288925">
                <a:moveTo>
                  <a:pt x="4443333" y="96541"/>
                </a:moveTo>
                <a:lnTo>
                  <a:pt x="4382746" y="96541"/>
                </a:lnTo>
                <a:lnTo>
                  <a:pt x="4392505" y="97154"/>
                </a:lnTo>
                <a:lnTo>
                  <a:pt x="4401006" y="98991"/>
                </a:lnTo>
                <a:lnTo>
                  <a:pt x="4424922" y="134561"/>
                </a:lnTo>
                <a:lnTo>
                  <a:pt x="4424922" y="140205"/>
                </a:lnTo>
                <a:lnTo>
                  <a:pt x="4379772" y="140205"/>
                </a:lnTo>
                <a:lnTo>
                  <a:pt x="4364401" y="140992"/>
                </a:lnTo>
                <a:lnTo>
                  <a:pt x="4325024" y="159651"/>
                </a:lnTo>
                <a:lnTo>
                  <a:pt x="4316507" y="186245"/>
                </a:lnTo>
                <a:lnTo>
                  <a:pt x="4317499" y="196140"/>
                </a:lnTo>
                <a:lnTo>
                  <a:pt x="4350919" y="229384"/>
                </a:lnTo>
                <a:lnTo>
                  <a:pt x="4374725" y="232579"/>
                </a:lnTo>
                <a:lnTo>
                  <a:pt x="4383475" y="232217"/>
                </a:lnTo>
                <a:lnTo>
                  <a:pt x="4422459" y="215175"/>
                </a:lnTo>
                <a:lnTo>
                  <a:pt x="4425944" y="210600"/>
                </a:lnTo>
                <a:lnTo>
                  <a:pt x="4379468" y="210600"/>
                </a:lnTo>
                <a:lnTo>
                  <a:pt x="4371747" y="210174"/>
                </a:lnTo>
                <a:lnTo>
                  <a:pt x="4344715" y="192978"/>
                </a:lnTo>
                <a:lnTo>
                  <a:pt x="4344715" y="185051"/>
                </a:lnTo>
                <a:lnTo>
                  <a:pt x="4346981" y="174399"/>
                </a:lnTo>
                <a:lnTo>
                  <a:pt x="4353777" y="166788"/>
                </a:lnTo>
                <a:lnTo>
                  <a:pt x="4365102" y="162219"/>
                </a:lnTo>
                <a:lnTo>
                  <a:pt x="4380955" y="160696"/>
                </a:lnTo>
                <a:lnTo>
                  <a:pt x="4453435" y="160696"/>
                </a:lnTo>
                <a:lnTo>
                  <a:pt x="4453348" y="134561"/>
                </a:lnTo>
                <a:lnTo>
                  <a:pt x="4452349" y="120839"/>
                </a:lnTo>
                <a:lnTo>
                  <a:pt x="4449090" y="107899"/>
                </a:lnTo>
                <a:lnTo>
                  <a:pt x="4443659" y="96927"/>
                </a:lnTo>
                <a:lnTo>
                  <a:pt x="4443333" y="96541"/>
                </a:lnTo>
                <a:close/>
              </a:path>
              <a:path w="5593715" h="288925">
                <a:moveTo>
                  <a:pt x="4453435" y="210004"/>
                </a:moveTo>
                <a:lnTo>
                  <a:pt x="4426399" y="210004"/>
                </a:lnTo>
                <a:lnTo>
                  <a:pt x="4426399" y="230788"/>
                </a:lnTo>
                <a:lnTo>
                  <a:pt x="4453435" y="230788"/>
                </a:lnTo>
                <a:lnTo>
                  <a:pt x="4453435" y="210004"/>
                </a:lnTo>
                <a:close/>
              </a:path>
              <a:path w="5593715" h="288925">
                <a:moveTo>
                  <a:pt x="4453435" y="160696"/>
                </a:moveTo>
                <a:lnTo>
                  <a:pt x="4424922" y="160696"/>
                </a:lnTo>
                <a:lnTo>
                  <a:pt x="4424922" y="182685"/>
                </a:lnTo>
                <a:lnTo>
                  <a:pt x="4421836" y="188983"/>
                </a:lnTo>
                <a:lnTo>
                  <a:pt x="4387358" y="210145"/>
                </a:lnTo>
                <a:lnTo>
                  <a:pt x="4379468" y="210600"/>
                </a:lnTo>
                <a:lnTo>
                  <a:pt x="4425944" y="210600"/>
                </a:lnTo>
                <a:lnTo>
                  <a:pt x="4426399" y="210004"/>
                </a:lnTo>
                <a:lnTo>
                  <a:pt x="4453435" y="210004"/>
                </a:lnTo>
                <a:lnTo>
                  <a:pt x="4453435" y="160696"/>
                </a:lnTo>
                <a:close/>
              </a:path>
              <a:path w="5593715" h="288925">
                <a:moveTo>
                  <a:pt x="4386013" y="71893"/>
                </a:moveTo>
                <a:lnTo>
                  <a:pt x="4341901" y="79972"/>
                </a:lnTo>
                <a:lnTo>
                  <a:pt x="4320957" y="92080"/>
                </a:lnTo>
                <a:lnTo>
                  <a:pt x="4332841" y="113472"/>
                </a:lnTo>
                <a:lnTo>
                  <a:pt x="4337704" y="109806"/>
                </a:lnTo>
                <a:lnTo>
                  <a:pt x="4343088" y="106533"/>
                </a:lnTo>
                <a:lnTo>
                  <a:pt x="4382746" y="96541"/>
                </a:lnTo>
                <a:lnTo>
                  <a:pt x="4443333" y="96541"/>
                </a:lnTo>
                <a:lnTo>
                  <a:pt x="4436053" y="87924"/>
                </a:lnTo>
                <a:lnTo>
                  <a:pt x="4426411" y="80909"/>
                </a:lnTo>
                <a:lnTo>
                  <a:pt x="4414857" y="75899"/>
                </a:lnTo>
                <a:lnTo>
                  <a:pt x="4401391" y="72894"/>
                </a:lnTo>
                <a:lnTo>
                  <a:pt x="4386013" y="71893"/>
                </a:lnTo>
                <a:close/>
              </a:path>
              <a:path w="5593715" h="288925">
                <a:moveTo>
                  <a:pt x="4154334" y="73369"/>
                </a:moveTo>
                <a:lnTo>
                  <a:pt x="4127005" y="73369"/>
                </a:lnTo>
                <a:lnTo>
                  <a:pt x="4127005" y="288410"/>
                </a:lnTo>
                <a:lnTo>
                  <a:pt x="4155517" y="288410"/>
                </a:lnTo>
                <a:lnTo>
                  <a:pt x="4155517" y="207030"/>
                </a:lnTo>
                <a:lnTo>
                  <a:pt x="4199934" y="207030"/>
                </a:lnTo>
                <a:lnTo>
                  <a:pt x="4165801" y="187002"/>
                </a:lnTo>
                <a:lnTo>
                  <a:pt x="4155224" y="152089"/>
                </a:lnTo>
                <a:lnTo>
                  <a:pt x="4155661" y="144153"/>
                </a:lnTo>
                <a:lnTo>
                  <a:pt x="4175513" y="107655"/>
                </a:lnTo>
                <a:lnTo>
                  <a:pt x="4195322" y="98321"/>
                </a:lnTo>
                <a:lnTo>
                  <a:pt x="4154334" y="98321"/>
                </a:lnTo>
                <a:lnTo>
                  <a:pt x="4154334" y="73369"/>
                </a:lnTo>
                <a:close/>
              </a:path>
              <a:path w="5593715" h="288925">
                <a:moveTo>
                  <a:pt x="4199934" y="207030"/>
                </a:moveTo>
                <a:lnTo>
                  <a:pt x="4155517" y="207030"/>
                </a:lnTo>
                <a:lnTo>
                  <a:pt x="4160686" y="212900"/>
                </a:lnTo>
                <a:lnTo>
                  <a:pt x="4194244" y="230944"/>
                </a:lnTo>
                <a:lnTo>
                  <a:pt x="4210468" y="232579"/>
                </a:lnTo>
                <a:lnTo>
                  <a:pt x="4221606" y="231947"/>
                </a:lnTo>
                <a:lnTo>
                  <a:pt x="4260026" y="216925"/>
                </a:lnTo>
                <a:lnTo>
                  <a:pt x="4269958" y="207637"/>
                </a:lnTo>
                <a:lnTo>
                  <a:pt x="4208091" y="207637"/>
                </a:lnTo>
                <a:lnTo>
                  <a:pt x="4200831" y="207200"/>
                </a:lnTo>
                <a:lnTo>
                  <a:pt x="4199934" y="207030"/>
                </a:lnTo>
                <a:close/>
              </a:path>
              <a:path w="5593715" h="288925">
                <a:moveTo>
                  <a:pt x="4270001" y="96834"/>
                </a:moveTo>
                <a:lnTo>
                  <a:pt x="4208091" y="96834"/>
                </a:lnTo>
                <a:lnTo>
                  <a:pt x="4215522" y="97272"/>
                </a:lnTo>
                <a:lnTo>
                  <a:pt x="4222460" y="98545"/>
                </a:lnTo>
                <a:lnTo>
                  <a:pt x="4254278" y="123127"/>
                </a:lnTo>
                <a:lnTo>
                  <a:pt x="4261262" y="152089"/>
                </a:lnTo>
                <a:lnTo>
                  <a:pt x="4260825" y="160025"/>
                </a:lnTo>
                <a:lnTo>
                  <a:pt x="4240967" y="196807"/>
                </a:lnTo>
                <a:lnTo>
                  <a:pt x="4208091" y="207637"/>
                </a:lnTo>
                <a:lnTo>
                  <a:pt x="4269958" y="207637"/>
                </a:lnTo>
                <a:lnTo>
                  <a:pt x="4289428" y="163626"/>
                </a:lnTo>
                <a:lnTo>
                  <a:pt x="4290068" y="152089"/>
                </a:lnTo>
                <a:lnTo>
                  <a:pt x="4289428" y="140559"/>
                </a:lnTo>
                <a:lnTo>
                  <a:pt x="4287488" y="129672"/>
                </a:lnTo>
                <a:lnTo>
                  <a:pt x="4284308" y="119615"/>
                </a:lnTo>
                <a:lnTo>
                  <a:pt x="4279827" y="110206"/>
                </a:lnTo>
                <a:lnTo>
                  <a:pt x="4274208" y="101650"/>
                </a:lnTo>
                <a:lnTo>
                  <a:pt x="4270001" y="96834"/>
                </a:lnTo>
                <a:close/>
              </a:path>
              <a:path w="5593715" h="288925">
                <a:moveTo>
                  <a:pt x="4210468" y="71893"/>
                </a:moveTo>
                <a:lnTo>
                  <a:pt x="4171428" y="82307"/>
                </a:lnTo>
                <a:lnTo>
                  <a:pt x="4154334" y="98321"/>
                </a:lnTo>
                <a:lnTo>
                  <a:pt x="4195322" y="98321"/>
                </a:lnTo>
                <a:lnTo>
                  <a:pt x="4200841" y="97272"/>
                </a:lnTo>
                <a:lnTo>
                  <a:pt x="4208091" y="96834"/>
                </a:lnTo>
                <a:lnTo>
                  <a:pt x="4270001" y="96834"/>
                </a:lnTo>
                <a:lnTo>
                  <a:pt x="4267608" y="94095"/>
                </a:lnTo>
                <a:lnTo>
                  <a:pt x="4232151" y="74416"/>
                </a:lnTo>
                <a:lnTo>
                  <a:pt x="4221606" y="72523"/>
                </a:lnTo>
                <a:lnTo>
                  <a:pt x="4210468" y="71893"/>
                </a:lnTo>
                <a:close/>
              </a:path>
              <a:path w="5593715" h="288925">
                <a:moveTo>
                  <a:pt x="3954727" y="193365"/>
                </a:moveTo>
                <a:lnTo>
                  <a:pt x="3946120" y="215061"/>
                </a:lnTo>
                <a:lnTo>
                  <a:pt x="3952886" y="219113"/>
                </a:lnTo>
                <a:lnTo>
                  <a:pt x="3960116" y="222664"/>
                </a:lnTo>
                <a:lnTo>
                  <a:pt x="4001558" y="232592"/>
                </a:lnTo>
                <a:lnTo>
                  <a:pt x="4010275" y="232882"/>
                </a:lnTo>
                <a:lnTo>
                  <a:pt x="4020417" y="232500"/>
                </a:lnTo>
                <a:lnTo>
                  <a:pt x="4062805" y="219511"/>
                </a:lnTo>
                <a:lnTo>
                  <a:pt x="4075115" y="208527"/>
                </a:lnTo>
                <a:lnTo>
                  <a:pt x="4009972" y="208527"/>
                </a:lnTo>
                <a:lnTo>
                  <a:pt x="4002562" y="208276"/>
                </a:lnTo>
                <a:lnTo>
                  <a:pt x="3960576" y="196736"/>
                </a:lnTo>
                <a:lnTo>
                  <a:pt x="3954727" y="193365"/>
                </a:lnTo>
                <a:close/>
              </a:path>
              <a:path w="5593715" h="288925">
                <a:moveTo>
                  <a:pt x="4073966" y="95651"/>
                </a:moveTo>
                <a:lnTo>
                  <a:pt x="4009678" y="95651"/>
                </a:lnTo>
                <a:lnTo>
                  <a:pt x="4018409" y="96024"/>
                </a:lnTo>
                <a:lnTo>
                  <a:pt x="4026195" y="97141"/>
                </a:lnTo>
                <a:lnTo>
                  <a:pt x="4033036" y="98999"/>
                </a:lnTo>
                <a:lnTo>
                  <a:pt x="4038934" y="101599"/>
                </a:lnTo>
                <a:lnTo>
                  <a:pt x="4046159" y="105556"/>
                </a:lnTo>
                <a:lnTo>
                  <a:pt x="4049771" y="111096"/>
                </a:lnTo>
                <a:lnTo>
                  <a:pt x="4049771" y="124760"/>
                </a:lnTo>
                <a:lnTo>
                  <a:pt x="4015322" y="139315"/>
                </a:lnTo>
                <a:lnTo>
                  <a:pt x="3988590" y="139315"/>
                </a:lnTo>
                <a:lnTo>
                  <a:pt x="3988590" y="159806"/>
                </a:lnTo>
                <a:lnTo>
                  <a:pt x="4017406" y="159806"/>
                </a:lnTo>
                <a:lnTo>
                  <a:pt x="4025671" y="160179"/>
                </a:lnTo>
                <a:lnTo>
                  <a:pt x="4054232" y="175355"/>
                </a:lnTo>
                <a:lnTo>
                  <a:pt x="4054232" y="190601"/>
                </a:lnTo>
                <a:lnTo>
                  <a:pt x="4019560" y="208090"/>
                </a:lnTo>
                <a:lnTo>
                  <a:pt x="4009972" y="208527"/>
                </a:lnTo>
                <a:lnTo>
                  <a:pt x="4075115" y="208527"/>
                </a:lnTo>
                <a:lnTo>
                  <a:pt x="4078294" y="204238"/>
                </a:lnTo>
                <a:lnTo>
                  <a:pt x="4081261" y="198234"/>
                </a:lnTo>
                <a:lnTo>
                  <a:pt x="4083041" y="191838"/>
                </a:lnTo>
                <a:lnTo>
                  <a:pt x="4083634" y="185051"/>
                </a:lnTo>
                <a:lnTo>
                  <a:pt x="4083634" y="175942"/>
                </a:lnTo>
                <a:lnTo>
                  <a:pt x="4050662" y="148812"/>
                </a:lnTo>
                <a:lnTo>
                  <a:pt x="4059373" y="145660"/>
                </a:lnTo>
                <a:lnTo>
                  <a:pt x="4066305" y="140990"/>
                </a:lnTo>
                <a:lnTo>
                  <a:pt x="4076608" y="128718"/>
                </a:lnTo>
                <a:lnTo>
                  <a:pt x="4079184" y="121786"/>
                </a:lnTo>
                <a:lnTo>
                  <a:pt x="4079111" y="105556"/>
                </a:lnTo>
                <a:lnTo>
                  <a:pt x="4076315" y="98321"/>
                </a:lnTo>
                <a:lnTo>
                  <a:pt x="4073966" y="95651"/>
                </a:lnTo>
                <a:close/>
              </a:path>
              <a:path w="5593715" h="288925">
                <a:moveTo>
                  <a:pt x="4012652" y="71296"/>
                </a:moveTo>
                <a:lnTo>
                  <a:pt x="3997074" y="72206"/>
                </a:lnTo>
                <a:lnTo>
                  <a:pt x="3981830" y="74937"/>
                </a:lnTo>
                <a:lnTo>
                  <a:pt x="3966922" y="79486"/>
                </a:lnTo>
                <a:lnTo>
                  <a:pt x="3952350" y="85850"/>
                </a:lnTo>
                <a:lnTo>
                  <a:pt x="3960078" y="107829"/>
                </a:lnTo>
                <a:lnTo>
                  <a:pt x="3972979" y="102502"/>
                </a:lnTo>
                <a:lnTo>
                  <a:pt x="3985546" y="98697"/>
                </a:lnTo>
                <a:lnTo>
                  <a:pt x="3997779" y="96413"/>
                </a:lnTo>
                <a:lnTo>
                  <a:pt x="4009678" y="95651"/>
                </a:lnTo>
                <a:lnTo>
                  <a:pt x="4073966" y="95651"/>
                </a:lnTo>
                <a:lnTo>
                  <a:pt x="4070567" y="91787"/>
                </a:lnTo>
                <a:lnTo>
                  <a:pt x="4030692" y="72632"/>
                </a:lnTo>
                <a:lnTo>
                  <a:pt x="4021913" y="71630"/>
                </a:lnTo>
                <a:lnTo>
                  <a:pt x="4012652" y="71296"/>
                </a:lnTo>
                <a:close/>
              </a:path>
              <a:path w="5593715" h="288925">
                <a:moveTo>
                  <a:pt x="3906611" y="96541"/>
                </a:moveTo>
                <a:lnTo>
                  <a:pt x="3846019" y="96541"/>
                </a:lnTo>
                <a:lnTo>
                  <a:pt x="3855780" y="97154"/>
                </a:lnTo>
                <a:lnTo>
                  <a:pt x="3864282" y="98991"/>
                </a:lnTo>
                <a:lnTo>
                  <a:pt x="3888195" y="134561"/>
                </a:lnTo>
                <a:lnTo>
                  <a:pt x="3888195" y="140205"/>
                </a:lnTo>
                <a:lnTo>
                  <a:pt x="3843045" y="140205"/>
                </a:lnTo>
                <a:lnTo>
                  <a:pt x="3827674" y="140992"/>
                </a:lnTo>
                <a:lnTo>
                  <a:pt x="3788305" y="159651"/>
                </a:lnTo>
                <a:lnTo>
                  <a:pt x="3779780" y="186245"/>
                </a:lnTo>
                <a:lnTo>
                  <a:pt x="3780773" y="196140"/>
                </a:lnTo>
                <a:lnTo>
                  <a:pt x="3814198" y="229384"/>
                </a:lnTo>
                <a:lnTo>
                  <a:pt x="3837998" y="232579"/>
                </a:lnTo>
                <a:lnTo>
                  <a:pt x="3846748" y="232217"/>
                </a:lnTo>
                <a:lnTo>
                  <a:pt x="3885736" y="215175"/>
                </a:lnTo>
                <a:lnTo>
                  <a:pt x="3889227" y="210600"/>
                </a:lnTo>
                <a:lnTo>
                  <a:pt x="3842752" y="210600"/>
                </a:lnTo>
                <a:lnTo>
                  <a:pt x="3835029" y="210174"/>
                </a:lnTo>
                <a:lnTo>
                  <a:pt x="3807999" y="192978"/>
                </a:lnTo>
                <a:lnTo>
                  <a:pt x="3807999" y="185051"/>
                </a:lnTo>
                <a:lnTo>
                  <a:pt x="3810263" y="174399"/>
                </a:lnTo>
                <a:lnTo>
                  <a:pt x="3817056" y="166788"/>
                </a:lnTo>
                <a:lnTo>
                  <a:pt x="3828381" y="162219"/>
                </a:lnTo>
                <a:lnTo>
                  <a:pt x="3844238" y="160696"/>
                </a:lnTo>
                <a:lnTo>
                  <a:pt x="3916707" y="160696"/>
                </a:lnTo>
                <a:lnTo>
                  <a:pt x="3916621" y="134561"/>
                </a:lnTo>
                <a:lnTo>
                  <a:pt x="3915622" y="120839"/>
                </a:lnTo>
                <a:lnTo>
                  <a:pt x="3912365" y="107899"/>
                </a:lnTo>
                <a:lnTo>
                  <a:pt x="3906936" y="96927"/>
                </a:lnTo>
                <a:lnTo>
                  <a:pt x="3906611" y="96541"/>
                </a:lnTo>
                <a:close/>
              </a:path>
              <a:path w="5593715" h="288925">
                <a:moveTo>
                  <a:pt x="3916707" y="210004"/>
                </a:moveTo>
                <a:lnTo>
                  <a:pt x="3889682" y="210004"/>
                </a:lnTo>
                <a:lnTo>
                  <a:pt x="3889682" y="230788"/>
                </a:lnTo>
                <a:lnTo>
                  <a:pt x="3916707" y="230788"/>
                </a:lnTo>
                <a:lnTo>
                  <a:pt x="3916707" y="210004"/>
                </a:lnTo>
                <a:close/>
              </a:path>
              <a:path w="5593715" h="288925">
                <a:moveTo>
                  <a:pt x="3916707" y="160696"/>
                </a:moveTo>
                <a:lnTo>
                  <a:pt x="3888195" y="160696"/>
                </a:lnTo>
                <a:lnTo>
                  <a:pt x="3888195" y="182685"/>
                </a:lnTo>
                <a:lnTo>
                  <a:pt x="3885115" y="188983"/>
                </a:lnTo>
                <a:lnTo>
                  <a:pt x="3850640" y="210145"/>
                </a:lnTo>
                <a:lnTo>
                  <a:pt x="3842752" y="210600"/>
                </a:lnTo>
                <a:lnTo>
                  <a:pt x="3889227" y="210600"/>
                </a:lnTo>
                <a:lnTo>
                  <a:pt x="3889682" y="210004"/>
                </a:lnTo>
                <a:lnTo>
                  <a:pt x="3916707" y="210004"/>
                </a:lnTo>
                <a:lnTo>
                  <a:pt x="3916707" y="160696"/>
                </a:lnTo>
                <a:close/>
              </a:path>
              <a:path w="5593715" h="288925">
                <a:moveTo>
                  <a:pt x="3849285" y="71893"/>
                </a:moveTo>
                <a:lnTo>
                  <a:pt x="3805180" y="79972"/>
                </a:lnTo>
                <a:lnTo>
                  <a:pt x="3784240" y="92080"/>
                </a:lnTo>
                <a:lnTo>
                  <a:pt x="3796114" y="113472"/>
                </a:lnTo>
                <a:lnTo>
                  <a:pt x="3800977" y="109806"/>
                </a:lnTo>
                <a:lnTo>
                  <a:pt x="3806361" y="106533"/>
                </a:lnTo>
                <a:lnTo>
                  <a:pt x="3846019" y="96541"/>
                </a:lnTo>
                <a:lnTo>
                  <a:pt x="3906611" y="96541"/>
                </a:lnTo>
                <a:lnTo>
                  <a:pt x="3899336" y="87924"/>
                </a:lnTo>
                <a:lnTo>
                  <a:pt x="3889688" y="80909"/>
                </a:lnTo>
                <a:lnTo>
                  <a:pt x="3878131" y="75899"/>
                </a:lnTo>
                <a:lnTo>
                  <a:pt x="3864664" y="72894"/>
                </a:lnTo>
                <a:lnTo>
                  <a:pt x="3849285" y="71893"/>
                </a:lnTo>
                <a:close/>
              </a:path>
              <a:path w="5593715" h="288925">
                <a:moveTo>
                  <a:pt x="3617607" y="73369"/>
                </a:moveTo>
                <a:lnTo>
                  <a:pt x="3590288" y="73369"/>
                </a:lnTo>
                <a:lnTo>
                  <a:pt x="3590288" y="288410"/>
                </a:lnTo>
                <a:lnTo>
                  <a:pt x="3618800" y="288410"/>
                </a:lnTo>
                <a:lnTo>
                  <a:pt x="3618800" y="207030"/>
                </a:lnTo>
                <a:lnTo>
                  <a:pt x="3663213" y="207030"/>
                </a:lnTo>
                <a:lnTo>
                  <a:pt x="3629078" y="187002"/>
                </a:lnTo>
                <a:lnTo>
                  <a:pt x="3618507" y="152089"/>
                </a:lnTo>
                <a:lnTo>
                  <a:pt x="3618943" y="144153"/>
                </a:lnTo>
                <a:lnTo>
                  <a:pt x="3638786" y="107655"/>
                </a:lnTo>
                <a:lnTo>
                  <a:pt x="3658599" y="98321"/>
                </a:lnTo>
                <a:lnTo>
                  <a:pt x="3617607" y="98321"/>
                </a:lnTo>
                <a:lnTo>
                  <a:pt x="3617607" y="73369"/>
                </a:lnTo>
                <a:close/>
              </a:path>
              <a:path w="5593715" h="288925">
                <a:moveTo>
                  <a:pt x="3663213" y="207030"/>
                </a:moveTo>
                <a:lnTo>
                  <a:pt x="3618800" y="207030"/>
                </a:lnTo>
                <a:lnTo>
                  <a:pt x="3623970" y="212900"/>
                </a:lnTo>
                <a:lnTo>
                  <a:pt x="3665456" y="232170"/>
                </a:lnTo>
                <a:lnTo>
                  <a:pt x="3673741" y="232579"/>
                </a:lnTo>
                <a:lnTo>
                  <a:pt x="3684879" y="231947"/>
                </a:lnTo>
                <a:lnTo>
                  <a:pt x="3723300" y="216925"/>
                </a:lnTo>
                <a:lnTo>
                  <a:pt x="3733235" y="207637"/>
                </a:lnTo>
                <a:lnTo>
                  <a:pt x="3671364" y="207637"/>
                </a:lnTo>
                <a:lnTo>
                  <a:pt x="3664110" y="207200"/>
                </a:lnTo>
                <a:lnTo>
                  <a:pt x="3663213" y="207030"/>
                </a:lnTo>
                <a:close/>
              </a:path>
              <a:path w="5593715" h="288925">
                <a:moveTo>
                  <a:pt x="3733278" y="96834"/>
                </a:moveTo>
                <a:lnTo>
                  <a:pt x="3671364" y="96834"/>
                </a:lnTo>
                <a:lnTo>
                  <a:pt x="3678799" y="97272"/>
                </a:lnTo>
                <a:lnTo>
                  <a:pt x="3685737" y="98545"/>
                </a:lnTo>
                <a:lnTo>
                  <a:pt x="3717551" y="123127"/>
                </a:lnTo>
                <a:lnTo>
                  <a:pt x="3724535" y="152089"/>
                </a:lnTo>
                <a:lnTo>
                  <a:pt x="3724099" y="160025"/>
                </a:lnTo>
                <a:lnTo>
                  <a:pt x="3704246" y="196807"/>
                </a:lnTo>
                <a:lnTo>
                  <a:pt x="3671364" y="207637"/>
                </a:lnTo>
                <a:lnTo>
                  <a:pt x="3733235" y="207637"/>
                </a:lnTo>
                <a:lnTo>
                  <a:pt x="3752711" y="163626"/>
                </a:lnTo>
                <a:lnTo>
                  <a:pt x="3753351" y="152089"/>
                </a:lnTo>
                <a:lnTo>
                  <a:pt x="3752711" y="140559"/>
                </a:lnTo>
                <a:lnTo>
                  <a:pt x="3750770" y="129672"/>
                </a:lnTo>
                <a:lnTo>
                  <a:pt x="3747586" y="119615"/>
                </a:lnTo>
                <a:lnTo>
                  <a:pt x="3743100" y="110206"/>
                </a:lnTo>
                <a:lnTo>
                  <a:pt x="3737486" y="101650"/>
                </a:lnTo>
                <a:lnTo>
                  <a:pt x="3733278" y="96834"/>
                </a:lnTo>
                <a:close/>
              </a:path>
              <a:path w="5593715" h="288925">
                <a:moveTo>
                  <a:pt x="3673741" y="71893"/>
                </a:moveTo>
                <a:lnTo>
                  <a:pt x="3634705" y="82307"/>
                </a:lnTo>
                <a:lnTo>
                  <a:pt x="3617607" y="98321"/>
                </a:lnTo>
                <a:lnTo>
                  <a:pt x="3658599" y="98321"/>
                </a:lnTo>
                <a:lnTo>
                  <a:pt x="3664118" y="97272"/>
                </a:lnTo>
                <a:lnTo>
                  <a:pt x="3671364" y="96834"/>
                </a:lnTo>
                <a:lnTo>
                  <a:pt x="3733278" y="96834"/>
                </a:lnTo>
                <a:lnTo>
                  <a:pt x="3730885" y="94095"/>
                </a:lnTo>
                <a:lnTo>
                  <a:pt x="3695424" y="74416"/>
                </a:lnTo>
                <a:lnTo>
                  <a:pt x="3684879" y="72523"/>
                </a:lnTo>
                <a:lnTo>
                  <a:pt x="3673741" y="71893"/>
                </a:lnTo>
                <a:close/>
              </a:path>
              <a:path w="5593715" h="288925">
                <a:moveTo>
                  <a:pt x="1783024" y="73369"/>
                </a:moveTo>
                <a:lnTo>
                  <a:pt x="1754512" y="73369"/>
                </a:lnTo>
                <a:lnTo>
                  <a:pt x="1754512" y="230788"/>
                </a:lnTo>
                <a:lnTo>
                  <a:pt x="1780647" y="230788"/>
                </a:lnTo>
                <a:lnTo>
                  <a:pt x="1816553" y="188015"/>
                </a:lnTo>
                <a:lnTo>
                  <a:pt x="1783024" y="188015"/>
                </a:lnTo>
                <a:lnTo>
                  <a:pt x="1783024" y="73369"/>
                </a:lnTo>
                <a:close/>
              </a:path>
              <a:path w="5593715" h="288925">
                <a:moveTo>
                  <a:pt x="1905397" y="116143"/>
                </a:moveTo>
                <a:lnTo>
                  <a:pt x="1876885" y="116143"/>
                </a:lnTo>
                <a:lnTo>
                  <a:pt x="1876885" y="230788"/>
                </a:lnTo>
                <a:lnTo>
                  <a:pt x="1905397" y="230788"/>
                </a:lnTo>
                <a:lnTo>
                  <a:pt x="1905397" y="116143"/>
                </a:lnTo>
                <a:close/>
              </a:path>
              <a:path w="5593715" h="288925">
                <a:moveTo>
                  <a:pt x="1905397" y="73369"/>
                </a:moveTo>
                <a:lnTo>
                  <a:pt x="1879555" y="73369"/>
                </a:lnTo>
                <a:lnTo>
                  <a:pt x="1783024" y="188015"/>
                </a:lnTo>
                <a:lnTo>
                  <a:pt x="1816553" y="188015"/>
                </a:lnTo>
                <a:lnTo>
                  <a:pt x="1876885" y="116143"/>
                </a:lnTo>
                <a:lnTo>
                  <a:pt x="1905397" y="116143"/>
                </a:lnTo>
                <a:lnTo>
                  <a:pt x="1905397" y="73369"/>
                </a:lnTo>
                <a:close/>
              </a:path>
              <a:path w="5593715" h="288925">
                <a:moveTo>
                  <a:pt x="1619071" y="73369"/>
                </a:moveTo>
                <a:lnTo>
                  <a:pt x="1550162" y="73369"/>
                </a:lnTo>
                <a:lnTo>
                  <a:pt x="1534844" y="74251"/>
                </a:lnTo>
                <a:lnTo>
                  <a:pt x="1491308" y="95345"/>
                </a:lnTo>
                <a:lnTo>
                  <a:pt x="1480949" y="128624"/>
                </a:lnTo>
                <a:lnTo>
                  <a:pt x="1481544" y="137449"/>
                </a:lnTo>
                <a:lnTo>
                  <a:pt x="1502040" y="169942"/>
                </a:lnTo>
                <a:lnTo>
                  <a:pt x="1517786" y="177041"/>
                </a:lnTo>
                <a:lnTo>
                  <a:pt x="1479473" y="230788"/>
                </a:lnTo>
                <a:lnTo>
                  <a:pt x="1510058" y="230788"/>
                </a:lnTo>
                <a:lnTo>
                  <a:pt x="1544518" y="180895"/>
                </a:lnTo>
                <a:lnTo>
                  <a:pt x="1619071" y="180895"/>
                </a:lnTo>
                <a:lnTo>
                  <a:pt x="1619071" y="160403"/>
                </a:lnTo>
                <a:lnTo>
                  <a:pt x="1549858" y="160403"/>
                </a:lnTo>
                <a:lnTo>
                  <a:pt x="1540530" y="159930"/>
                </a:lnTo>
                <a:lnTo>
                  <a:pt x="1510058" y="140016"/>
                </a:lnTo>
                <a:lnTo>
                  <a:pt x="1510058" y="129514"/>
                </a:lnTo>
                <a:lnTo>
                  <a:pt x="1512620" y="115867"/>
                </a:lnTo>
                <a:lnTo>
                  <a:pt x="1520307" y="106119"/>
                </a:lnTo>
                <a:lnTo>
                  <a:pt x="1533117" y="100271"/>
                </a:lnTo>
                <a:lnTo>
                  <a:pt x="1551052" y="98321"/>
                </a:lnTo>
                <a:lnTo>
                  <a:pt x="1619071" y="98321"/>
                </a:lnTo>
                <a:lnTo>
                  <a:pt x="1619071" y="73369"/>
                </a:lnTo>
                <a:close/>
              </a:path>
              <a:path w="5593715" h="288925">
                <a:moveTo>
                  <a:pt x="1619071" y="180895"/>
                </a:moveTo>
                <a:lnTo>
                  <a:pt x="1593522" y="180895"/>
                </a:lnTo>
                <a:lnTo>
                  <a:pt x="1593522" y="230788"/>
                </a:lnTo>
                <a:lnTo>
                  <a:pt x="1619071" y="230788"/>
                </a:lnTo>
                <a:lnTo>
                  <a:pt x="1619071" y="180895"/>
                </a:lnTo>
                <a:close/>
              </a:path>
              <a:path w="5593715" h="288925">
                <a:moveTo>
                  <a:pt x="1619071" y="98321"/>
                </a:moveTo>
                <a:lnTo>
                  <a:pt x="1593522" y="98321"/>
                </a:lnTo>
                <a:lnTo>
                  <a:pt x="1593522" y="160403"/>
                </a:lnTo>
                <a:lnTo>
                  <a:pt x="1619071" y="160403"/>
                </a:lnTo>
                <a:lnTo>
                  <a:pt x="1619071" y="98321"/>
                </a:lnTo>
                <a:close/>
              </a:path>
              <a:path w="5593715" h="288925">
                <a:moveTo>
                  <a:pt x="1315216" y="73369"/>
                </a:moveTo>
                <a:lnTo>
                  <a:pt x="1286704" y="73369"/>
                </a:lnTo>
                <a:lnTo>
                  <a:pt x="1286704" y="230788"/>
                </a:lnTo>
                <a:lnTo>
                  <a:pt x="1312839" y="230788"/>
                </a:lnTo>
                <a:lnTo>
                  <a:pt x="1348745" y="188015"/>
                </a:lnTo>
                <a:lnTo>
                  <a:pt x="1315216" y="188015"/>
                </a:lnTo>
                <a:lnTo>
                  <a:pt x="1315216" y="73369"/>
                </a:lnTo>
                <a:close/>
              </a:path>
              <a:path w="5593715" h="288925">
                <a:moveTo>
                  <a:pt x="1437589" y="116143"/>
                </a:moveTo>
                <a:lnTo>
                  <a:pt x="1409077" y="116143"/>
                </a:lnTo>
                <a:lnTo>
                  <a:pt x="1409077" y="230788"/>
                </a:lnTo>
                <a:lnTo>
                  <a:pt x="1437589" y="230788"/>
                </a:lnTo>
                <a:lnTo>
                  <a:pt x="1437589" y="116143"/>
                </a:lnTo>
                <a:close/>
              </a:path>
              <a:path w="5593715" h="288925">
                <a:moveTo>
                  <a:pt x="1437589" y="73369"/>
                </a:moveTo>
                <a:lnTo>
                  <a:pt x="1411747" y="73369"/>
                </a:lnTo>
                <a:lnTo>
                  <a:pt x="1315216" y="188015"/>
                </a:lnTo>
                <a:lnTo>
                  <a:pt x="1348745" y="188015"/>
                </a:lnTo>
                <a:lnTo>
                  <a:pt x="1409077" y="116143"/>
                </a:lnTo>
                <a:lnTo>
                  <a:pt x="1437589" y="116143"/>
                </a:lnTo>
                <a:lnTo>
                  <a:pt x="1437589" y="73369"/>
                </a:lnTo>
                <a:close/>
              </a:path>
              <a:path w="5593715" h="288925">
                <a:moveTo>
                  <a:pt x="1112939" y="73369"/>
                </a:moveTo>
                <a:lnTo>
                  <a:pt x="1084427" y="73369"/>
                </a:lnTo>
                <a:lnTo>
                  <a:pt x="1084427" y="230788"/>
                </a:lnTo>
                <a:lnTo>
                  <a:pt x="1112939" y="230788"/>
                </a:lnTo>
                <a:lnTo>
                  <a:pt x="1112939" y="164864"/>
                </a:lnTo>
                <a:lnTo>
                  <a:pt x="1231156" y="164864"/>
                </a:lnTo>
                <a:lnTo>
                  <a:pt x="1231156" y="140205"/>
                </a:lnTo>
                <a:lnTo>
                  <a:pt x="1112939" y="140205"/>
                </a:lnTo>
                <a:lnTo>
                  <a:pt x="1112939" y="73369"/>
                </a:lnTo>
                <a:close/>
              </a:path>
              <a:path w="5593715" h="288925">
                <a:moveTo>
                  <a:pt x="1231156" y="164864"/>
                </a:moveTo>
                <a:lnTo>
                  <a:pt x="1202644" y="164864"/>
                </a:lnTo>
                <a:lnTo>
                  <a:pt x="1202644" y="230788"/>
                </a:lnTo>
                <a:lnTo>
                  <a:pt x="1231156" y="230788"/>
                </a:lnTo>
                <a:lnTo>
                  <a:pt x="1231156" y="164864"/>
                </a:lnTo>
                <a:close/>
              </a:path>
              <a:path w="5593715" h="288925">
                <a:moveTo>
                  <a:pt x="1231156" y="73369"/>
                </a:moveTo>
                <a:lnTo>
                  <a:pt x="1202644" y="73369"/>
                </a:lnTo>
                <a:lnTo>
                  <a:pt x="1202644" y="140205"/>
                </a:lnTo>
                <a:lnTo>
                  <a:pt x="1231156" y="140205"/>
                </a:lnTo>
                <a:lnTo>
                  <a:pt x="1231156" y="73369"/>
                </a:lnTo>
                <a:close/>
              </a:path>
              <a:path w="5593715" h="288925">
                <a:moveTo>
                  <a:pt x="962358" y="71893"/>
                </a:moveTo>
                <a:lnTo>
                  <a:pt x="921814" y="82133"/>
                </a:lnTo>
                <a:lnTo>
                  <a:pt x="893595" y="110792"/>
                </a:lnTo>
                <a:lnTo>
                  <a:pt x="883344" y="152089"/>
                </a:lnTo>
                <a:lnTo>
                  <a:pt x="884004" y="163371"/>
                </a:lnTo>
                <a:lnTo>
                  <a:pt x="899706" y="202364"/>
                </a:lnTo>
                <a:lnTo>
                  <a:pt x="933746" y="226810"/>
                </a:lnTo>
                <a:lnTo>
                  <a:pt x="967991" y="232579"/>
                </a:lnTo>
                <a:lnTo>
                  <a:pt x="977564" y="232170"/>
                </a:lnTo>
                <a:lnTo>
                  <a:pt x="1018080" y="218024"/>
                </a:lnTo>
                <a:lnTo>
                  <a:pt x="1029486" y="207637"/>
                </a:lnTo>
                <a:lnTo>
                  <a:pt x="968891" y="207637"/>
                </a:lnTo>
                <a:lnTo>
                  <a:pt x="957781" y="206846"/>
                </a:lnTo>
                <a:lnTo>
                  <a:pt x="923133" y="188180"/>
                </a:lnTo>
                <a:lnTo>
                  <a:pt x="911857" y="161586"/>
                </a:lnTo>
                <a:lnTo>
                  <a:pt x="1039580" y="161586"/>
                </a:lnTo>
                <a:lnTo>
                  <a:pt x="1039968" y="158026"/>
                </a:lnTo>
                <a:lnTo>
                  <a:pt x="1040167" y="155157"/>
                </a:lnTo>
                <a:lnTo>
                  <a:pt x="1040119" y="152089"/>
                </a:lnTo>
                <a:lnTo>
                  <a:pt x="1039545" y="141431"/>
                </a:lnTo>
                <a:lnTo>
                  <a:pt x="1039487" y="141095"/>
                </a:lnTo>
                <a:lnTo>
                  <a:pt x="911857" y="141095"/>
                </a:lnTo>
                <a:lnTo>
                  <a:pt x="913759" y="131478"/>
                </a:lnTo>
                <a:lnTo>
                  <a:pt x="943528" y="99068"/>
                </a:lnTo>
                <a:lnTo>
                  <a:pt x="962358" y="95955"/>
                </a:lnTo>
                <a:lnTo>
                  <a:pt x="1019614" y="95955"/>
                </a:lnTo>
                <a:lnTo>
                  <a:pt x="1018336" y="94429"/>
                </a:lnTo>
                <a:lnTo>
                  <a:pt x="983703" y="74453"/>
                </a:lnTo>
                <a:lnTo>
                  <a:pt x="973336" y="72533"/>
                </a:lnTo>
                <a:lnTo>
                  <a:pt x="962358" y="71893"/>
                </a:lnTo>
                <a:close/>
              </a:path>
              <a:path w="5593715" h="288925">
                <a:moveTo>
                  <a:pt x="1014325" y="188622"/>
                </a:moveTo>
                <a:lnTo>
                  <a:pt x="1005029" y="196938"/>
                </a:lnTo>
                <a:lnTo>
                  <a:pt x="994357" y="202881"/>
                </a:lnTo>
                <a:lnTo>
                  <a:pt x="982310" y="206448"/>
                </a:lnTo>
                <a:lnTo>
                  <a:pt x="968891" y="207637"/>
                </a:lnTo>
                <a:lnTo>
                  <a:pt x="1029486" y="207637"/>
                </a:lnTo>
                <a:lnTo>
                  <a:pt x="1030073" y="207030"/>
                </a:lnTo>
                <a:lnTo>
                  <a:pt x="1014325" y="188622"/>
                </a:lnTo>
                <a:close/>
              </a:path>
              <a:path w="5593715" h="288925">
                <a:moveTo>
                  <a:pt x="1019614" y="95955"/>
                </a:moveTo>
                <a:lnTo>
                  <a:pt x="962358" y="95955"/>
                </a:lnTo>
                <a:lnTo>
                  <a:pt x="972183" y="96742"/>
                </a:lnTo>
                <a:lnTo>
                  <a:pt x="981178" y="99106"/>
                </a:lnTo>
                <a:lnTo>
                  <a:pt x="1010942" y="131600"/>
                </a:lnTo>
                <a:lnTo>
                  <a:pt x="1012848" y="141095"/>
                </a:lnTo>
                <a:lnTo>
                  <a:pt x="1039487" y="141095"/>
                </a:lnTo>
                <a:lnTo>
                  <a:pt x="1037679" y="130550"/>
                </a:lnTo>
                <a:lnTo>
                  <a:pt x="1034545" y="120282"/>
                </a:lnTo>
                <a:lnTo>
                  <a:pt x="1030219" y="110792"/>
                </a:lnTo>
                <a:lnTo>
                  <a:pt x="1024759" y="102103"/>
                </a:lnTo>
                <a:lnTo>
                  <a:pt x="1019614" y="95955"/>
                </a:lnTo>
                <a:close/>
              </a:path>
              <a:path w="5593715" h="288925">
                <a:moveTo>
                  <a:pt x="661770" y="73369"/>
                </a:moveTo>
                <a:lnTo>
                  <a:pt x="631467" y="73369"/>
                </a:lnTo>
                <a:lnTo>
                  <a:pt x="681371" y="149409"/>
                </a:lnTo>
                <a:lnTo>
                  <a:pt x="627310" y="230788"/>
                </a:lnTo>
                <a:lnTo>
                  <a:pt x="661173" y="230788"/>
                </a:lnTo>
                <a:lnTo>
                  <a:pt x="704543" y="164267"/>
                </a:lnTo>
                <a:lnTo>
                  <a:pt x="827413" y="164267"/>
                </a:lnTo>
                <a:lnTo>
                  <a:pt x="817702" y="149702"/>
                </a:lnTo>
                <a:lnTo>
                  <a:pt x="824103" y="139911"/>
                </a:lnTo>
                <a:lnTo>
                  <a:pt x="704240" y="139911"/>
                </a:lnTo>
                <a:lnTo>
                  <a:pt x="661770" y="73369"/>
                </a:lnTo>
                <a:close/>
              </a:path>
              <a:path w="5593715" h="288925">
                <a:moveTo>
                  <a:pt x="763652" y="164267"/>
                </a:moveTo>
                <a:lnTo>
                  <a:pt x="735129" y="164267"/>
                </a:lnTo>
                <a:lnTo>
                  <a:pt x="735129" y="230788"/>
                </a:lnTo>
                <a:lnTo>
                  <a:pt x="763652" y="230788"/>
                </a:lnTo>
                <a:lnTo>
                  <a:pt x="763652" y="164267"/>
                </a:lnTo>
                <a:close/>
              </a:path>
              <a:path w="5593715" h="288925">
                <a:moveTo>
                  <a:pt x="827413" y="164267"/>
                </a:moveTo>
                <a:lnTo>
                  <a:pt x="794237" y="164267"/>
                </a:lnTo>
                <a:lnTo>
                  <a:pt x="837901" y="230788"/>
                </a:lnTo>
                <a:lnTo>
                  <a:pt x="871764" y="230788"/>
                </a:lnTo>
                <a:lnTo>
                  <a:pt x="827413" y="164267"/>
                </a:lnTo>
                <a:close/>
              </a:path>
              <a:path w="5593715" h="288925">
                <a:moveTo>
                  <a:pt x="763652" y="73369"/>
                </a:moveTo>
                <a:lnTo>
                  <a:pt x="735129" y="73369"/>
                </a:lnTo>
                <a:lnTo>
                  <a:pt x="735129" y="139911"/>
                </a:lnTo>
                <a:lnTo>
                  <a:pt x="763652" y="139911"/>
                </a:lnTo>
                <a:lnTo>
                  <a:pt x="763652" y="73369"/>
                </a:lnTo>
                <a:close/>
              </a:path>
              <a:path w="5593715" h="288925">
                <a:moveTo>
                  <a:pt x="867607" y="73369"/>
                </a:moveTo>
                <a:lnTo>
                  <a:pt x="837011" y="73369"/>
                </a:lnTo>
                <a:lnTo>
                  <a:pt x="794541" y="139911"/>
                </a:lnTo>
                <a:lnTo>
                  <a:pt x="824103" y="139911"/>
                </a:lnTo>
                <a:lnTo>
                  <a:pt x="867607" y="73369"/>
                </a:lnTo>
                <a:close/>
              </a:path>
              <a:path w="5593715" h="288925">
                <a:moveTo>
                  <a:pt x="473451" y="73369"/>
                </a:moveTo>
                <a:lnTo>
                  <a:pt x="444939" y="73369"/>
                </a:lnTo>
                <a:lnTo>
                  <a:pt x="444939" y="230788"/>
                </a:lnTo>
                <a:lnTo>
                  <a:pt x="471074" y="230788"/>
                </a:lnTo>
                <a:lnTo>
                  <a:pt x="506980" y="188015"/>
                </a:lnTo>
                <a:lnTo>
                  <a:pt x="473451" y="188015"/>
                </a:lnTo>
                <a:lnTo>
                  <a:pt x="473451" y="73369"/>
                </a:lnTo>
                <a:close/>
              </a:path>
              <a:path w="5593715" h="288925">
                <a:moveTo>
                  <a:pt x="595824" y="116143"/>
                </a:moveTo>
                <a:lnTo>
                  <a:pt x="567312" y="116143"/>
                </a:lnTo>
                <a:lnTo>
                  <a:pt x="567312" y="230788"/>
                </a:lnTo>
                <a:lnTo>
                  <a:pt x="595824" y="230788"/>
                </a:lnTo>
                <a:lnTo>
                  <a:pt x="595824" y="116143"/>
                </a:lnTo>
                <a:close/>
              </a:path>
              <a:path w="5593715" h="288925">
                <a:moveTo>
                  <a:pt x="595824" y="73369"/>
                </a:moveTo>
                <a:lnTo>
                  <a:pt x="569982" y="73369"/>
                </a:lnTo>
                <a:lnTo>
                  <a:pt x="473451" y="188015"/>
                </a:lnTo>
                <a:lnTo>
                  <a:pt x="506980" y="188015"/>
                </a:lnTo>
                <a:lnTo>
                  <a:pt x="567312" y="116143"/>
                </a:lnTo>
                <a:lnTo>
                  <a:pt x="595824" y="116143"/>
                </a:lnTo>
                <a:lnTo>
                  <a:pt x="595824" y="73369"/>
                </a:lnTo>
                <a:close/>
              </a:path>
              <a:path w="5593715" h="288925">
                <a:moveTo>
                  <a:pt x="335633" y="73369"/>
                </a:moveTo>
                <a:lnTo>
                  <a:pt x="262567" y="73369"/>
                </a:lnTo>
                <a:lnTo>
                  <a:pt x="262567" y="230788"/>
                </a:lnTo>
                <a:lnTo>
                  <a:pt x="338303" y="230788"/>
                </a:lnTo>
                <a:lnTo>
                  <a:pt x="352794" y="230085"/>
                </a:lnTo>
                <a:lnTo>
                  <a:pt x="391617" y="213272"/>
                </a:lnTo>
                <a:lnTo>
                  <a:pt x="394538" y="208820"/>
                </a:lnTo>
                <a:lnTo>
                  <a:pt x="290493" y="208820"/>
                </a:lnTo>
                <a:lnTo>
                  <a:pt x="290493" y="161586"/>
                </a:lnTo>
                <a:lnTo>
                  <a:pt x="391595" y="161586"/>
                </a:lnTo>
                <a:lnTo>
                  <a:pt x="383175" y="154408"/>
                </a:lnTo>
                <a:lnTo>
                  <a:pt x="369789" y="149115"/>
                </a:lnTo>
                <a:lnTo>
                  <a:pt x="377716" y="145953"/>
                </a:lnTo>
                <a:lnTo>
                  <a:pt x="383904" y="141336"/>
                </a:lnTo>
                <a:lnTo>
                  <a:pt x="384082" y="141095"/>
                </a:lnTo>
                <a:lnTo>
                  <a:pt x="290493" y="141095"/>
                </a:lnTo>
                <a:lnTo>
                  <a:pt x="290493" y="95358"/>
                </a:lnTo>
                <a:lnTo>
                  <a:pt x="390179" y="95358"/>
                </a:lnTo>
                <a:lnTo>
                  <a:pt x="386182" y="89737"/>
                </a:lnTo>
                <a:lnTo>
                  <a:pt x="379297" y="83913"/>
                </a:lnTo>
                <a:lnTo>
                  <a:pt x="370665" y="79302"/>
                </a:lnTo>
                <a:lnTo>
                  <a:pt x="360508" y="76006"/>
                </a:lnTo>
                <a:lnTo>
                  <a:pt x="348830" y="74028"/>
                </a:lnTo>
                <a:lnTo>
                  <a:pt x="335633" y="73369"/>
                </a:lnTo>
                <a:close/>
              </a:path>
              <a:path w="5593715" h="288925">
                <a:moveTo>
                  <a:pt x="391595" y="161586"/>
                </a:moveTo>
                <a:lnTo>
                  <a:pt x="338010" y="161586"/>
                </a:lnTo>
                <a:lnTo>
                  <a:pt x="346189" y="161959"/>
                </a:lnTo>
                <a:lnTo>
                  <a:pt x="353198" y="163074"/>
                </a:lnTo>
                <a:lnTo>
                  <a:pt x="359037" y="164930"/>
                </a:lnTo>
                <a:lnTo>
                  <a:pt x="363706" y="167523"/>
                </a:lnTo>
                <a:lnTo>
                  <a:pt x="369151" y="171492"/>
                </a:lnTo>
                <a:lnTo>
                  <a:pt x="371873" y="177533"/>
                </a:lnTo>
                <a:lnTo>
                  <a:pt x="371873" y="193575"/>
                </a:lnTo>
                <a:lnTo>
                  <a:pt x="336230" y="208820"/>
                </a:lnTo>
                <a:lnTo>
                  <a:pt x="394538" y="208820"/>
                </a:lnTo>
                <a:lnTo>
                  <a:pt x="396489" y="205848"/>
                </a:lnTo>
                <a:lnTo>
                  <a:pt x="399411" y="197233"/>
                </a:lnTo>
                <a:lnTo>
                  <a:pt x="400385" y="187428"/>
                </a:lnTo>
                <a:lnTo>
                  <a:pt x="398473" y="173566"/>
                </a:lnTo>
                <a:lnTo>
                  <a:pt x="392736" y="162559"/>
                </a:lnTo>
                <a:lnTo>
                  <a:pt x="391595" y="161586"/>
                </a:lnTo>
                <a:close/>
              </a:path>
              <a:path w="5593715" h="288925">
                <a:moveTo>
                  <a:pt x="390179" y="95358"/>
                </a:moveTo>
                <a:lnTo>
                  <a:pt x="333267" y="95358"/>
                </a:lnTo>
                <a:lnTo>
                  <a:pt x="347815" y="96769"/>
                </a:lnTo>
                <a:lnTo>
                  <a:pt x="358207" y="101002"/>
                </a:lnTo>
                <a:lnTo>
                  <a:pt x="364443" y="108053"/>
                </a:lnTo>
                <a:lnTo>
                  <a:pt x="366522" y="117923"/>
                </a:lnTo>
                <a:lnTo>
                  <a:pt x="366522" y="125451"/>
                </a:lnTo>
                <a:lnTo>
                  <a:pt x="333267" y="141095"/>
                </a:lnTo>
                <a:lnTo>
                  <a:pt x="384082" y="141095"/>
                </a:lnTo>
                <a:lnTo>
                  <a:pt x="392815" y="129263"/>
                </a:lnTo>
                <a:lnTo>
                  <a:pt x="395035" y="122090"/>
                </a:lnTo>
                <a:lnTo>
                  <a:pt x="395035" y="113776"/>
                </a:lnTo>
                <a:lnTo>
                  <a:pt x="394051" y="104666"/>
                </a:lnTo>
                <a:lnTo>
                  <a:pt x="391100" y="96654"/>
                </a:lnTo>
                <a:lnTo>
                  <a:pt x="390179" y="95358"/>
                </a:lnTo>
                <a:close/>
              </a:path>
              <a:path w="5593715" h="288925">
                <a:moveTo>
                  <a:pt x="226631" y="204957"/>
                </a:moveTo>
                <a:lnTo>
                  <a:pt x="303" y="204957"/>
                </a:lnTo>
                <a:lnTo>
                  <a:pt x="0" y="276232"/>
                </a:lnTo>
                <a:lnTo>
                  <a:pt x="27622" y="276232"/>
                </a:lnTo>
                <a:lnTo>
                  <a:pt x="27915" y="230788"/>
                </a:lnTo>
                <a:lnTo>
                  <a:pt x="226631" y="230788"/>
                </a:lnTo>
                <a:lnTo>
                  <a:pt x="226631" y="204957"/>
                </a:lnTo>
                <a:close/>
              </a:path>
              <a:path w="5593715" h="288925">
                <a:moveTo>
                  <a:pt x="226631" y="230788"/>
                </a:moveTo>
                <a:lnTo>
                  <a:pt x="199009" y="230788"/>
                </a:lnTo>
                <a:lnTo>
                  <a:pt x="199009" y="276232"/>
                </a:lnTo>
                <a:lnTo>
                  <a:pt x="226631" y="276232"/>
                </a:lnTo>
                <a:lnTo>
                  <a:pt x="226631" y="230788"/>
                </a:lnTo>
                <a:close/>
              </a:path>
              <a:path w="5593715" h="288925">
                <a:moveTo>
                  <a:pt x="196035" y="22878"/>
                </a:moveTo>
                <a:lnTo>
                  <a:pt x="49893" y="22878"/>
                </a:lnTo>
                <a:lnTo>
                  <a:pt x="47820" y="89714"/>
                </a:lnTo>
                <a:lnTo>
                  <a:pt x="46536" y="115361"/>
                </a:lnTo>
                <a:lnTo>
                  <a:pt x="41636" y="157462"/>
                </a:lnTo>
                <a:lnTo>
                  <a:pt x="27102" y="196601"/>
                </a:lnTo>
                <a:lnTo>
                  <a:pt x="10397" y="204957"/>
                </a:lnTo>
                <a:lnTo>
                  <a:pt x="49307" y="204957"/>
                </a:lnTo>
                <a:lnTo>
                  <a:pt x="66982" y="165157"/>
                </a:lnTo>
                <a:lnTo>
                  <a:pt x="72964" y="113419"/>
                </a:lnTo>
                <a:lnTo>
                  <a:pt x="75442" y="48721"/>
                </a:lnTo>
                <a:lnTo>
                  <a:pt x="196035" y="48721"/>
                </a:lnTo>
                <a:lnTo>
                  <a:pt x="196035" y="22878"/>
                </a:lnTo>
                <a:close/>
              </a:path>
              <a:path w="5593715" h="288925">
                <a:moveTo>
                  <a:pt x="196035" y="48721"/>
                </a:moveTo>
                <a:lnTo>
                  <a:pt x="166633" y="48721"/>
                </a:lnTo>
                <a:lnTo>
                  <a:pt x="166633" y="204957"/>
                </a:lnTo>
                <a:lnTo>
                  <a:pt x="196035" y="204957"/>
                </a:lnTo>
                <a:lnTo>
                  <a:pt x="196035" y="487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2136242" y="7299497"/>
            <a:ext cx="4862563" cy="26553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2150195" y="7633054"/>
            <a:ext cx="5663649" cy="28841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2150204" y="7999866"/>
            <a:ext cx="4212374" cy="27802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39189" y="5682947"/>
            <a:ext cx="7404465" cy="254557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3165523" y="918211"/>
            <a:ext cx="5385435" cy="3789045"/>
            <a:chOff x="13165523" y="918211"/>
            <a:chExt cx="5385435" cy="3789045"/>
          </a:xfrm>
        </p:grpSpPr>
        <p:sp>
          <p:nvSpPr>
            <p:cNvPr id="33" name="object 33"/>
            <p:cNvSpPr/>
            <p:nvPr/>
          </p:nvSpPr>
          <p:spPr>
            <a:xfrm>
              <a:off x="13165518" y="2383237"/>
              <a:ext cx="2075814" cy="1920875"/>
            </a:xfrm>
            <a:custGeom>
              <a:avLst/>
              <a:gdLst/>
              <a:ahLst/>
              <a:cxnLst/>
              <a:rect l="l" t="t" r="r" b="b"/>
              <a:pathLst>
                <a:path w="2075815" h="1920875">
                  <a:moveTo>
                    <a:pt x="1434998" y="666737"/>
                  </a:moveTo>
                  <a:lnTo>
                    <a:pt x="1432928" y="626237"/>
                  </a:lnTo>
                  <a:lnTo>
                    <a:pt x="1428661" y="580644"/>
                  </a:lnTo>
                  <a:lnTo>
                    <a:pt x="1423098" y="529805"/>
                  </a:lnTo>
                  <a:lnTo>
                    <a:pt x="1413040" y="454126"/>
                  </a:lnTo>
                  <a:lnTo>
                    <a:pt x="1405216" y="403948"/>
                  </a:lnTo>
                  <a:lnTo>
                    <a:pt x="1396466" y="353936"/>
                  </a:lnTo>
                  <a:lnTo>
                    <a:pt x="1386814" y="304088"/>
                  </a:lnTo>
                  <a:lnTo>
                    <a:pt x="1376222" y="254431"/>
                  </a:lnTo>
                  <a:lnTo>
                    <a:pt x="1364716" y="204978"/>
                  </a:lnTo>
                  <a:lnTo>
                    <a:pt x="1352257" y="155752"/>
                  </a:lnTo>
                  <a:lnTo>
                    <a:pt x="1338872" y="106743"/>
                  </a:lnTo>
                  <a:lnTo>
                    <a:pt x="1324825" y="58877"/>
                  </a:lnTo>
                  <a:lnTo>
                    <a:pt x="1309916" y="11277"/>
                  </a:lnTo>
                  <a:lnTo>
                    <a:pt x="1288122" y="0"/>
                  </a:lnTo>
                  <a:lnTo>
                    <a:pt x="1277937" y="7099"/>
                  </a:lnTo>
                  <a:lnTo>
                    <a:pt x="1276578" y="20459"/>
                  </a:lnTo>
                  <a:lnTo>
                    <a:pt x="1291831" y="69278"/>
                  </a:lnTo>
                  <a:lnTo>
                    <a:pt x="1306182" y="118351"/>
                  </a:lnTo>
                  <a:lnTo>
                    <a:pt x="1319606" y="167690"/>
                  </a:lnTo>
                  <a:lnTo>
                    <a:pt x="1332115" y="217271"/>
                  </a:lnTo>
                  <a:lnTo>
                    <a:pt x="1343685" y="267081"/>
                  </a:lnTo>
                  <a:lnTo>
                    <a:pt x="1354302" y="317093"/>
                  </a:lnTo>
                  <a:lnTo>
                    <a:pt x="1363992" y="367309"/>
                  </a:lnTo>
                  <a:lnTo>
                    <a:pt x="1372704" y="417703"/>
                  </a:lnTo>
                  <a:lnTo>
                    <a:pt x="1380375" y="467715"/>
                  </a:lnTo>
                  <a:lnTo>
                    <a:pt x="1387081" y="517867"/>
                  </a:lnTo>
                  <a:lnTo>
                    <a:pt x="1392821" y="568147"/>
                  </a:lnTo>
                  <a:lnTo>
                    <a:pt x="1397596" y="618515"/>
                  </a:lnTo>
                  <a:lnTo>
                    <a:pt x="1400314" y="652195"/>
                  </a:lnTo>
                  <a:lnTo>
                    <a:pt x="1399209" y="691121"/>
                  </a:lnTo>
                  <a:lnTo>
                    <a:pt x="1387487" y="724496"/>
                  </a:lnTo>
                  <a:lnTo>
                    <a:pt x="1358315" y="741502"/>
                  </a:lnTo>
                  <a:lnTo>
                    <a:pt x="1336294" y="740219"/>
                  </a:lnTo>
                  <a:lnTo>
                    <a:pt x="1295031" y="720674"/>
                  </a:lnTo>
                  <a:lnTo>
                    <a:pt x="1259332" y="693851"/>
                  </a:lnTo>
                  <a:lnTo>
                    <a:pt x="1225753" y="663498"/>
                  </a:lnTo>
                  <a:lnTo>
                    <a:pt x="1178191" y="612521"/>
                  </a:lnTo>
                  <a:lnTo>
                    <a:pt x="1148334" y="576097"/>
                  </a:lnTo>
                  <a:lnTo>
                    <a:pt x="1119708" y="538657"/>
                  </a:lnTo>
                  <a:lnTo>
                    <a:pt x="1091780" y="500710"/>
                  </a:lnTo>
                  <a:lnTo>
                    <a:pt x="1061948" y="459486"/>
                  </a:lnTo>
                  <a:lnTo>
                    <a:pt x="1032433" y="418020"/>
                  </a:lnTo>
                  <a:lnTo>
                    <a:pt x="1003249" y="376339"/>
                  </a:lnTo>
                  <a:lnTo>
                    <a:pt x="974382" y="334429"/>
                  </a:lnTo>
                  <a:lnTo>
                    <a:pt x="945845" y="292290"/>
                  </a:lnTo>
                  <a:lnTo>
                    <a:pt x="917638" y="249936"/>
                  </a:lnTo>
                  <a:lnTo>
                    <a:pt x="889762" y="207365"/>
                  </a:lnTo>
                  <a:lnTo>
                    <a:pt x="838466" y="127711"/>
                  </a:lnTo>
                  <a:lnTo>
                    <a:pt x="811784" y="93243"/>
                  </a:lnTo>
                  <a:lnTo>
                    <a:pt x="779208" y="66090"/>
                  </a:lnTo>
                  <a:lnTo>
                    <a:pt x="737781" y="51142"/>
                  </a:lnTo>
                  <a:lnTo>
                    <a:pt x="693877" y="50787"/>
                  </a:lnTo>
                  <a:lnTo>
                    <a:pt x="651179" y="61214"/>
                  </a:lnTo>
                  <a:lnTo>
                    <a:pt x="610514" y="79222"/>
                  </a:lnTo>
                  <a:lnTo>
                    <a:pt x="572731" y="101587"/>
                  </a:lnTo>
                  <a:lnTo>
                    <a:pt x="533476" y="128701"/>
                  </a:lnTo>
                  <a:lnTo>
                    <a:pt x="495744" y="157784"/>
                  </a:lnTo>
                  <a:lnTo>
                    <a:pt x="459562" y="188722"/>
                  </a:lnTo>
                  <a:lnTo>
                    <a:pt x="424916" y="221386"/>
                  </a:lnTo>
                  <a:lnTo>
                    <a:pt x="391845" y="255663"/>
                  </a:lnTo>
                  <a:lnTo>
                    <a:pt x="360337" y="291414"/>
                  </a:lnTo>
                  <a:lnTo>
                    <a:pt x="330415" y="328536"/>
                  </a:lnTo>
                  <a:lnTo>
                    <a:pt x="299605" y="370382"/>
                  </a:lnTo>
                  <a:lnTo>
                    <a:pt x="270789" y="413410"/>
                  </a:lnTo>
                  <a:lnTo>
                    <a:pt x="243890" y="457530"/>
                  </a:lnTo>
                  <a:lnTo>
                    <a:pt x="218846" y="502666"/>
                  </a:lnTo>
                  <a:lnTo>
                    <a:pt x="195592" y="548728"/>
                  </a:lnTo>
                  <a:lnTo>
                    <a:pt x="174091" y="595630"/>
                  </a:lnTo>
                  <a:lnTo>
                    <a:pt x="154254" y="643305"/>
                  </a:lnTo>
                  <a:lnTo>
                    <a:pt x="136029" y="691654"/>
                  </a:lnTo>
                  <a:lnTo>
                    <a:pt x="119367" y="740613"/>
                  </a:lnTo>
                  <a:lnTo>
                    <a:pt x="104178" y="790092"/>
                  </a:lnTo>
                  <a:lnTo>
                    <a:pt x="90436" y="840016"/>
                  </a:lnTo>
                  <a:lnTo>
                    <a:pt x="78054" y="890282"/>
                  </a:lnTo>
                  <a:lnTo>
                    <a:pt x="66979" y="940841"/>
                  </a:lnTo>
                  <a:lnTo>
                    <a:pt x="57150" y="991577"/>
                  </a:lnTo>
                  <a:lnTo>
                    <a:pt x="48679" y="1041044"/>
                  </a:lnTo>
                  <a:lnTo>
                    <a:pt x="41135" y="1090663"/>
                  </a:lnTo>
                  <a:lnTo>
                    <a:pt x="34455" y="1140396"/>
                  </a:lnTo>
                  <a:lnTo>
                    <a:pt x="28549" y="1190244"/>
                  </a:lnTo>
                  <a:lnTo>
                    <a:pt x="23342" y="1240167"/>
                  </a:lnTo>
                  <a:lnTo>
                    <a:pt x="18757" y="1290142"/>
                  </a:lnTo>
                  <a:lnTo>
                    <a:pt x="14706" y="1340167"/>
                  </a:lnTo>
                  <a:lnTo>
                    <a:pt x="11112" y="1390218"/>
                  </a:lnTo>
                  <a:lnTo>
                    <a:pt x="7734" y="1442212"/>
                  </a:lnTo>
                  <a:lnTo>
                    <a:pt x="4762" y="1494256"/>
                  </a:lnTo>
                  <a:lnTo>
                    <a:pt x="2374" y="1546352"/>
                  </a:lnTo>
                  <a:lnTo>
                    <a:pt x="736" y="1598472"/>
                  </a:lnTo>
                  <a:lnTo>
                    <a:pt x="0" y="1650606"/>
                  </a:lnTo>
                  <a:lnTo>
                    <a:pt x="342" y="1702714"/>
                  </a:lnTo>
                  <a:lnTo>
                    <a:pt x="1943" y="1754809"/>
                  </a:lnTo>
                  <a:lnTo>
                    <a:pt x="4953" y="1806854"/>
                  </a:lnTo>
                  <a:lnTo>
                    <a:pt x="9486" y="1857692"/>
                  </a:lnTo>
                  <a:lnTo>
                    <a:pt x="15570" y="1908378"/>
                  </a:lnTo>
                  <a:lnTo>
                    <a:pt x="30251" y="1920786"/>
                  </a:lnTo>
                  <a:lnTo>
                    <a:pt x="36830" y="1920455"/>
                  </a:lnTo>
                  <a:lnTo>
                    <a:pt x="42837" y="1846846"/>
                  </a:lnTo>
                  <a:lnTo>
                    <a:pt x="38569" y="1794344"/>
                  </a:lnTo>
                  <a:lnTo>
                    <a:pt x="35915" y="1741728"/>
                  </a:lnTo>
                  <a:lnTo>
                    <a:pt x="34683" y="1689049"/>
                  </a:lnTo>
                  <a:lnTo>
                    <a:pt x="34683" y="1636331"/>
                  </a:lnTo>
                  <a:lnTo>
                    <a:pt x="35737" y="1583626"/>
                  </a:lnTo>
                  <a:lnTo>
                    <a:pt x="37655" y="1530946"/>
                  </a:lnTo>
                  <a:lnTo>
                    <a:pt x="40259" y="1478356"/>
                  </a:lnTo>
                  <a:lnTo>
                    <a:pt x="43141" y="1428242"/>
                  </a:lnTo>
                  <a:lnTo>
                    <a:pt x="46380" y="1378127"/>
                  </a:lnTo>
                  <a:lnTo>
                    <a:pt x="50050" y="1328026"/>
                  </a:lnTo>
                  <a:lnTo>
                    <a:pt x="54229" y="1277962"/>
                  </a:lnTo>
                  <a:lnTo>
                    <a:pt x="59004" y="1227950"/>
                  </a:lnTo>
                  <a:lnTo>
                    <a:pt x="64439" y="1178026"/>
                  </a:lnTo>
                  <a:lnTo>
                    <a:pt x="70624" y="1128179"/>
                  </a:lnTo>
                  <a:lnTo>
                    <a:pt x="77622" y="1078458"/>
                  </a:lnTo>
                  <a:lnTo>
                    <a:pt x="85369" y="1030008"/>
                  </a:lnTo>
                  <a:lnTo>
                    <a:pt x="94094" y="981684"/>
                  </a:lnTo>
                  <a:lnTo>
                    <a:pt x="103873" y="933526"/>
                  </a:lnTo>
                  <a:lnTo>
                    <a:pt x="114757" y="885621"/>
                  </a:lnTo>
                  <a:lnTo>
                    <a:pt x="126809" y="838022"/>
                  </a:lnTo>
                  <a:lnTo>
                    <a:pt x="140106" y="790778"/>
                  </a:lnTo>
                  <a:lnTo>
                    <a:pt x="154711" y="743978"/>
                  </a:lnTo>
                  <a:lnTo>
                    <a:pt x="170675" y="697661"/>
                  </a:lnTo>
                  <a:lnTo>
                    <a:pt x="188061" y="651903"/>
                  </a:lnTo>
                  <a:lnTo>
                    <a:pt x="206959" y="606767"/>
                  </a:lnTo>
                  <a:lnTo>
                    <a:pt x="227406" y="562317"/>
                  </a:lnTo>
                  <a:lnTo>
                    <a:pt x="249478" y="518604"/>
                  </a:lnTo>
                  <a:lnTo>
                    <a:pt x="273240" y="475703"/>
                  </a:lnTo>
                  <a:lnTo>
                    <a:pt x="298742" y="433666"/>
                  </a:lnTo>
                  <a:lnTo>
                    <a:pt x="326072" y="392569"/>
                  </a:lnTo>
                  <a:lnTo>
                    <a:pt x="354342" y="353745"/>
                  </a:lnTo>
                  <a:lnTo>
                    <a:pt x="384352" y="316153"/>
                  </a:lnTo>
                  <a:lnTo>
                    <a:pt x="416064" y="279946"/>
                  </a:lnTo>
                  <a:lnTo>
                    <a:pt x="449465" y="245300"/>
                  </a:lnTo>
                  <a:lnTo>
                    <a:pt x="484530" y="212382"/>
                  </a:lnTo>
                  <a:lnTo>
                    <a:pt x="521233" y="181330"/>
                  </a:lnTo>
                  <a:lnTo>
                    <a:pt x="559562" y="152336"/>
                  </a:lnTo>
                  <a:lnTo>
                    <a:pt x="594309" y="128409"/>
                  </a:lnTo>
                  <a:lnTo>
                    <a:pt x="631621" y="106641"/>
                  </a:lnTo>
                  <a:lnTo>
                    <a:pt x="671220" y="90601"/>
                  </a:lnTo>
                  <a:lnTo>
                    <a:pt x="712838" y="83896"/>
                  </a:lnTo>
                  <a:lnTo>
                    <a:pt x="755662" y="93256"/>
                  </a:lnTo>
                  <a:lnTo>
                    <a:pt x="788365" y="118757"/>
                  </a:lnTo>
                  <a:lnTo>
                    <a:pt x="814527" y="153466"/>
                  </a:lnTo>
                  <a:lnTo>
                    <a:pt x="837768" y="190487"/>
                  </a:lnTo>
                  <a:lnTo>
                    <a:pt x="865555" y="233502"/>
                  </a:lnTo>
                  <a:lnTo>
                    <a:pt x="893673" y="276288"/>
                  </a:lnTo>
                  <a:lnTo>
                    <a:pt x="922134" y="318858"/>
                  </a:lnTo>
                  <a:lnTo>
                    <a:pt x="950925" y="361213"/>
                  </a:lnTo>
                  <a:lnTo>
                    <a:pt x="980046" y="403326"/>
                  </a:lnTo>
                  <a:lnTo>
                    <a:pt x="1009484" y="445223"/>
                  </a:lnTo>
                  <a:lnTo>
                    <a:pt x="1039266" y="486879"/>
                  </a:lnTo>
                  <a:lnTo>
                    <a:pt x="1069352" y="528294"/>
                  </a:lnTo>
                  <a:lnTo>
                    <a:pt x="1096810" y="565416"/>
                  </a:lnTo>
                  <a:lnTo>
                    <a:pt x="1124978" y="602043"/>
                  </a:lnTo>
                  <a:lnTo>
                    <a:pt x="1154353" y="637692"/>
                  </a:lnTo>
                  <a:lnTo>
                    <a:pt x="1185379" y="671880"/>
                  </a:lnTo>
                  <a:lnTo>
                    <a:pt x="1219466" y="704811"/>
                  </a:lnTo>
                  <a:lnTo>
                    <a:pt x="1256017" y="734974"/>
                  </a:lnTo>
                  <a:lnTo>
                    <a:pt x="1292491" y="759193"/>
                  </a:lnTo>
                  <a:lnTo>
                    <a:pt x="1333334" y="774382"/>
                  </a:lnTo>
                  <a:lnTo>
                    <a:pt x="1353286" y="776058"/>
                  </a:lnTo>
                  <a:lnTo>
                    <a:pt x="1372793" y="773417"/>
                  </a:lnTo>
                  <a:lnTo>
                    <a:pt x="1406906" y="754011"/>
                  </a:lnTo>
                  <a:lnTo>
                    <a:pt x="1431099" y="705167"/>
                  </a:lnTo>
                  <a:lnTo>
                    <a:pt x="1433918" y="686943"/>
                  </a:lnTo>
                  <a:lnTo>
                    <a:pt x="1434998" y="666737"/>
                  </a:lnTo>
                  <a:close/>
                </a:path>
                <a:path w="2075815" h="1920875">
                  <a:moveTo>
                    <a:pt x="2075294" y="521843"/>
                  </a:moveTo>
                  <a:lnTo>
                    <a:pt x="2068068" y="473925"/>
                  </a:lnTo>
                  <a:lnTo>
                    <a:pt x="2053399" y="427748"/>
                  </a:lnTo>
                  <a:lnTo>
                    <a:pt x="2032520" y="383603"/>
                  </a:lnTo>
                  <a:lnTo>
                    <a:pt x="2006638" y="341757"/>
                  </a:lnTo>
                  <a:lnTo>
                    <a:pt x="1976983" y="302488"/>
                  </a:lnTo>
                  <a:lnTo>
                    <a:pt x="1944751" y="266077"/>
                  </a:lnTo>
                  <a:lnTo>
                    <a:pt x="1913788" y="234861"/>
                  </a:lnTo>
                  <a:lnTo>
                    <a:pt x="1880984" y="205079"/>
                  </a:lnTo>
                  <a:lnTo>
                    <a:pt x="1846338" y="177533"/>
                  </a:lnTo>
                  <a:lnTo>
                    <a:pt x="1809826" y="153060"/>
                  </a:lnTo>
                  <a:lnTo>
                    <a:pt x="1766849" y="131533"/>
                  </a:lnTo>
                  <a:lnTo>
                    <a:pt x="1721967" y="116814"/>
                  </a:lnTo>
                  <a:lnTo>
                    <a:pt x="1675498" y="107492"/>
                  </a:lnTo>
                  <a:lnTo>
                    <a:pt x="1627759" y="102120"/>
                  </a:lnTo>
                  <a:lnTo>
                    <a:pt x="1580857" y="98983"/>
                  </a:lnTo>
                  <a:lnTo>
                    <a:pt x="1533880" y="97028"/>
                  </a:lnTo>
                  <a:lnTo>
                    <a:pt x="1486877" y="96227"/>
                  </a:lnTo>
                  <a:lnTo>
                    <a:pt x="1439862" y="96545"/>
                  </a:lnTo>
                  <a:lnTo>
                    <a:pt x="1392872" y="97967"/>
                  </a:lnTo>
                  <a:lnTo>
                    <a:pt x="1380388" y="103898"/>
                  </a:lnTo>
                  <a:lnTo>
                    <a:pt x="1376197" y="115951"/>
                  </a:lnTo>
                  <a:lnTo>
                    <a:pt x="1380350" y="127660"/>
                  </a:lnTo>
                  <a:lnTo>
                    <a:pt x="1392872" y="132537"/>
                  </a:lnTo>
                  <a:lnTo>
                    <a:pt x="1442186" y="131076"/>
                  </a:lnTo>
                  <a:lnTo>
                    <a:pt x="1491526" y="130835"/>
                  </a:lnTo>
                  <a:lnTo>
                    <a:pt x="1540852" y="131838"/>
                  </a:lnTo>
                  <a:lnTo>
                    <a:pt x="1590141" y="134099"/>
                  </a:lnTo>
                  <a:lnTo>
                    <a:pt x="1635912" y="137299"/>
                  </a:lnTo>
                  <a:lnTo>
                    <a:pt x="1681530" y="142900"/>
                  </a:lnTo>
                  <a:lnTo>
                    <a:pt x="1726133" y="153047"/>
                  </a:lnTo>
                  <a:lnTo>
                    <a:pt x="1768830" y="169849"/>
                  </a:lnTo>
                  <a:lnTo>
                    <a:pt x="1805279" y="190969"/>
                  </a:lnTo>
                  <a:lnTo>
                    <a:pt x="1839506" y="215798"/>
                  </a:lnTo>
                  <a:lnTo>
                    <a:pt x="1871764" y="243243"/>
                  </a:lnTo>
                  <a:lnTo>
                    <a:pt x="1902358" y="272249"/>
                  </a:lnTo>
                  <a:lnTo>
                    <a:pt x="1930755" y="301764"/>
                  </a:lnTo>
                  <a:lnTo>
                    <a:pt x="1957311" y="332955"/>
                  </a:lnTo>
                  <a:lnTo>
                    <a:pt x="1981504" y="365975"/>
                  </a:lnTo>
                  <a:lnTo>
                    <a:pt x="2002828" y="400964"/>
                  </a:lnTo>
                  <a:lnTo>
                    <a:pt x="2021662" y="441274"/>
                  </a:lnTo>
                  <a:lnTo>
                    <a:pt x="2034578" y="483323"/>
                  </a:lnTo>
                  <a:lnTo>
                    <a:pt x="2040737" y="526770"/>
                  </a:lnTo>
                  <a:lnTo>
                    <a:pt x="2039289" y="571233"/>
                  </a:lnTo>
                  <a:lnTo>
                    <a:pt x="2040318" y="577862"/>
                  </a:lnTo>
                  <a:lnTo>
                    <a:pt x="2044319" y="583336"/>
                  </a:lnTo>
                  <a:lnTo>
                    <a:pt x="2050135" y="587095"/>
                  </a:lnTo>
                  <a:lnTo>
                    <a:pt x="2056587" y="588518"/>
                  </a:lnTo>
                  <a:lnTo>
                    <a:pt x="2066861" y="588619"/>
                  </a:lnTo>
                  <a:lnTo>
                    <a:pt x="2072728" y="580453"/>
                  </a:lnTo>
                  <a:lnTo>
                    <a:pt x="2073871" y="571233"/>
                  </a:lnTo>
                  <a:lnTo>
                    <a:pt x="2075294" y="52184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114386" y="2907003"/>
              <a:ext cx="90902" cy="24863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3700302" y="3084429"/>
              <a:ext cx="1329690" cy="1336675"/>
            </a:xfrm>
            <a:custGeom>
              <a:avLst/>
              <a:gdLst/>
              <a:ahLst/>
              <a:cxnLst/>
              <a:rect l="l" t="t" r="r" b="b"/>
              <a:pathLst>
                <a:path w="1329690" h="1336675">
                  <a:moveTo>
                    <a:pt x="100215" y="458698"/>
                  </a:moveTo>
                  <a:lnTo>
                    <a:pt x="98374" y="410794"/>
                  </a:lnTo>
                  <a:lnTo>
                    <a:pt x="93776" y="363080"/>
                  </a:lnTo>
                  <a:lnTo>
                    <a:pt x="86461" y="315683"/>
                  </a:lnTo>
                  <a:lnTo>
                    <a:pt x="76428" y="268757"/>
                  </a:lnTo>
                  <a:lnTo>
                    <a:pt x="63690" y="222415"/>
                  </a:lnTo>
                  <a:lnTo>
                    <a:pt x="48272" y="176834"/>
                  </a:lnTo>
                  <a:lnTo>
                    <a:pt x="30187" y="132118"/>
                  </a:lnTo>
                  <a:lnTo>
                    <a:pt x="20510" y="123444"/>
                  </a:lnTo>
                  <a:lnTo>
                    <a:pt x="8585" y="125653"/>
                  </a:lnTo>
                  <a:lnTo>
                    <a:pt x="0" y="135470"/>
                  </a:lnTo>
                  <a:lnTo>
                    <a:pt x="330" y="149567"/>
                  </a:lnTo>
                  <a:lnTo>
                    <a:pt x="18923" y="196024"/>
                  </a:lnTo>
                  <a:lnTo>
                    <a:pt x="34429" y="243509"/>
                  </a:lnTo>
                  <a:lnTo>
                    <a:pt x="46837" y="291858"/>
                  </a:lnTo>
                  <a:lnTo>
                    <a:pt x="56159" y="340868"/>
                  </a:lnTo>
                  <a:lnTo>
                    <a:pt x="62369" y="390359"/>
                  </a:lnTo>
                  <a:lnTo>
                    <a:pt x="65481" y="440143"/>
                  </a:lnTo>
                  <a:lnTo>
                    <a:pt x="65481" y="490029"/>
                  </a:lnTo>
                  <a:lnTo>
                    <a:pt x="62382" y="539826"/>
                  </a:lnTo>
                  <a:lnTo>
                    <a:pt x="56159" y="589356"/>
                  </a:lnTo>
                  <a:lnTo>
                    <a:pt x="46824" y="638429"/>
                  </a:lnTo>
                  <a:lnTo>
                    <a:pt x="34378" y="686854"/>
                  </a:lnTo>
                  <a:lnTo>
                    <a:pt x="36068" y="700303"/>
                  </a:lnTo>
                  <a:lnTo>
                    <a:pt x="46355" y="707466"/>
                  </a:lnTo>
                  <a:lnTo>
                    <a:pt x="58991" y="706615"/>
                  </a:lnTo>
                  <a:lnTo>
                    <a:pt x="67703" y="696023"/>
                  </a:lnTo>
                  <a:lnTo>
                    <a:pt x="79819" y="649312"/>
                  </a:lnTo>
                  <a:lnTo>
                    <a:pt x="89115" y="602081"/>
                  </a:lnTo>
                  <a:lnTo>
                    <a:pt x="95605" y="554482"/>
                  </a:lnTo>
                  <a:lnTo>
                    <a:pt x="99301" y="506641"/>
                  </a:lnTo>
                  <a:lnTo>
                    <a:pt x="100215" y="458698"/>
                  </a:lnTo>
                  <a:close/>
                </a:path>
                <a:path w="1329690" h="1336675">
                  <a:moveTo>
                    <a:pt x="706539" y="392074"/>
                  </a:moveTo>
                  <a:lnTo>
                    <a:pt x="706450" y="373494"/>
                  </a:lnTo>
                  <a:lnTo>
                    <a:pt x="704316" y="354457"/>
                  </a:lnTo>
                  <a:lnTo>
                    <a:pt x="671195" y="91097"/>
                  </a:lnTo>
                  <a:lnTo>
                    <a:pt x="669137" y="72529"/>
                  </a:lnTo>
                  <a:lnTo>
                    <a:pt x="649693" y="20916"/>
                  </a:lnTo>
                  <a:lnTo>
                    <a:pt x="607656" y="1600"/>
                  </a:lnTo>
                  <a:lnTo>
                    <a:pt x="592086" y="0"/>
                  </a:lnTo>
                  <a:lnTo>
                    <a:pt x="547878" y="457"/>
                  </a:lnTo>
                  <a:lnTo>
                    <a:pt x="503326" y="5702"/>
                  </a:lnTo>
                  <a:lnTo>
                    <a:pt x="459282" y="14605"/>
                  </a:lnTo>
                  <a:lnTo>
                    <a:pt x="416585" y="26047"/>
                  </a:lnTo>
                  <a:lnTo>
                    <a:pt x="372567" y="40487"/>
                  </a:lnTo>
                  <a:lnTo>
                    <a:pt x="329425" y="57340"/>
                  </a:lnTo>
                  <a:lnTo>
                    <a:pt x="287121" y="76250"/>
                  </a:lnTo>
                  <a:lnTo>
                    <a:pt x="245643" y="96850"/>
                  </a:lnTo>
                  <a:lnTo>
                    <a:pt x="237261" y="107289"/>
                  </a:lnTo>
                  <a:lnTo>
                    <a:pt x="239547" y="119468"/>
                  </a:lnTo>
                  <a:lnTo>
                    <a:pt x="249250" y="127800"/>
                  </a:lnTo>
                  <a:lnTo>
                    <a:pt x="263080" y="126707"/>
                  </a:lnTo>
                  <a:lnTo>
                    <a:pt x="306311" y="105321"/>
                  </a:lnTo>
                  <a:lnTo>
                    <a:pt x="350596" y="85839"/>
                  </a:lnTo>
                  <a:lnTo>
                    <a:pt x="395884" y="68745"/>
                  </a:lnTo>
                  <a:lnTo>
                    <a:pt x="442087" y="54546"/>
                  </a:lnTo>
                  <a:lnTo>
                    <a:pt x="489140" y="43764"/>
                  </a:lnTo>
                  <a:lnTo>
                    <a:pt x="536968" y="36880"/>
                  </a:lnTo>
                  <a:lnTo>
                    <a:pt x="584517" y="33972"/>
                  </a:lnTo>
                  <a:lnTo>
                    <a:pt x="600189" y="35217"/>
                  </a:lnTo>
                  <a:lnTo>
                    <a:pt x="633793" y="68745"/>
                  </a:lnTo>
                  <a:lnTo>
                    <a:pt x="639178" y="107823"/>
                  </a:lnTo>
                  <a:lnTo>
                    <a:pt x="663257" y="302818"/>
                  </a:lnTo>
                  <a:lnTo>
                    <a:pt x="668591" y="341172"/>
                  </a:lnTo>
                  <a:lnTo>
                    <a:pt x="671017" y="360413"/>
                  </a:lnTo>
                  <a:lnTo>
                    <a:pt x="672744" y="379653"/>
                  </a:lnTo>
                  <a:lnTo>
                    <a:pt x="670737" y="394068"/>
                  </a:lnTo>
                  <a:lnTo>
                    <a:pt x="638556" y="416445"/>
                  </a:lnTo>
                  <a:lnTo>
                    <a:pt x="567690" y="436270"/>
                  </a:lnTo>
                  <a:lnTo>
                    <a:pt x="530326" y="445477"/>
                  </a:lnTo>
                  <a:lnTo>
                    <a:pt x="492772" y="453872"/>
                  </a:lnTo>
                  <a:lnTo>
                    <a:pt x="455053" y="461454"/>
                  </a:lnTo>
                  <a:lnTo>
                    <a:pt x="417169" y="468236"/>
                  </a:lnTo>
                  <a:lnTo>
                    <a:pt x="360718" y="476808"/>
                  </a:lnTo>
                  <a:lnTo>
                    <a:pt x="307568" y="482130"/>
                  </a:lnTo>
                  <a:lnTo>
                    <a:pt x="290626" y="479996"/>
                  </a:lnTo>
                  <a:lnTo>
                    <a:pt x="255612" y="449681"/>
                  </a:lnTo>
                  <a:lnTo>
                    <a:pt x="237464" y="401523"/>
                  </a:lnTo>
                  <a:lnTo>
                    <a:pt x="226898" y="361467"/>
                  </a:lnTo>
                  <a:lnTo>
                    <a:pt x="215925" y="299339"/>
                  </a:lnTo>
                  <a:lnTo>
                    <a:pt x="212217" y="257149"/>
                  </a:lnTo>
                  <a:lnTo>
                    <a:pt x="211353" y="214795"/>
                  </a:lnTo>
                  <a:lnTo>
                    <a:pt x="213220" y="172440"/>
                  </a:lnTo>
                  <a:lnTo>
                    <a:pt x="208775" y="159969"/>
                  </a:lnTo>
                  <a:lnTo>
                    <a:pt x="197205" y="155841"/>
                  </a:lnTo>
                  <a:lnTo>
                    <a:pt x="185013" y="160007"/>
                  </a:lnTo>
                  <a:lnTo>
                    <a:pt x="178663" y="172440"/>
                  </a:lnTo>
                  <a:lnTo>
                    <a:pt x="176822" y="214668"/>
                  </a:lnTo>
                  <a:lnTo>
                    <a:pt x="177685" y="256882"/>
                  </a:lnTo>
                  <a:lnTo>
                    <a:pt x="181229" y="298945"/>
                  </a:lnTo>
                  <a:lnTo>
                    <a:pt x="187439" y="340753"/>
                  </a:lnTo>
                  <a:lnTo>
                    <a:pt x="196164" y="381533"/>
                  </a:lnTo>
                  <a:lnTo>
                    <a:pt x="207556" y="421652"/>
                  </a:lnTo>
                  <a:lnTo>
                    <a:pt x="227495" y="469442"/>
                  </a:lnTo>
                  <a:lnTo>
                    <a:pt x="266865" y="507225"/>
                  </a:lnTo>
                  <a:lnTo>
                    <a:pt x="301701" y="515518"/>
                  </a:lnTo>
                  <a:lnTo>
                    <a:pt x="339102" y="514299"/>
                  </a:lnTo>
                  <a:lnTo>
                    <a:pt x="419506" y="502716"/>
                  </a:lnTo>
                  <a:lnTo>
                    <a:pt x="462368" y="495134"/>
                  </a:lnTo>
                  <a:lnTo>
                    <a:pt x="505040" y="486537"/>
                  </a:lnTo>
                  <a:lnTo>
                    <a:pt x="547497" y="476910"/>
                  </a:lnTo>
                  <a:lnTo>
                    <a:pt x="589089" y="466432"/>
                  </a:lnTo>
                  <a:lnTo>
                    <a:pt x="630428" y="454952"/>
                  </a:lnTo>
                  <a:lnTo>
                    <a:pt x="678434" y="436410"/>
                  </a:lnTo>
                  <a:lnTo>
                    <a:pt x="702398" y="409651"/>
                  </a:lnTo>
                  <a:lnTo>
                    <a:pt x="706539" y="392074"/>
                  </a:lnTo>
                  <a:close/>
                </a:path>
                <a:path w="1329690" h="1336675">
                  <a:moveTo>
                    <a:pt x="1329067" y="360121"/>
                  </a:moveTo>
                  <a:lnTo>
                    <a:pt x="1320647" y="349732"/>
                  </a:lnTo>
                  <a:lnTo>
                    <a:pt x="1288084" y="337045"/>
                  </a:lnTo>
                  <a:lnTo>
                    <a:pt x="1253744" y="331216"/>
                  </a:lnTo>
                  <a:lnTo>
                    <a:pt x="1218946" y="332473"/>
                  </a:lnTo>
                  <a:lnTo>
                    <a:pt x="1169111" y="347903"/>
                  </a:lnTo>
                  <a:lnTo>
                    <a:pt x="1126985" y="377456"/>
                  </a:lnTo>
                  <a:lnTo>
                    <a:pt x="1080185" y="433400"/>
                  </a:lnTo>
                  <a:lnTo>
                    <a:pt x="1041196" y="471487"/>
                  </a:lnTo>
                  <a:lnTo>
                    <a:pt x="996543" y="500392"/>
                  </a:lnTo>
                  <a:lnTo>
                    <a:pt x="947928" y="522732"/>
                  </a:lnTo>
                  <a:lnTo>
                    <a:pt x="897064" y="541083"/>
                  </a:lnTo>
                  <a:lnTo>
                    <a:pt x="845629" y="558076"/>
                  </a:lnTo>
                  <a:lnTo>
                    <a:pt x="812660" y="569671"/>
                  </a:lnTo>
                  <a:lnTo>
                    <a:pt x="748538" y="597255"/>
                  </a:lnTo>
                  <a:lnTo>
                    <a:pt x="689521" y="633247"/>
                  </a:lnTo>
                  <a:lnTo>
                    <a:pt x="636714" y="676859"/>
                  </a:lnTo>
                  <a:lnTo>
                    <a:pt x="581253" y="737438"/>
                  </a:lnTo>
                  <a:lnTo>
                    <a:pt x="552894" y="775944"/>
                  </a:lnTo>
                  <a:lnTo>
                    <a:pt x="527367" y="816381"/>
                  </a:lnTo>
                  <a:lnTo>
                    <a:pt x="504545" y="858443"/>
                  </a:lnTo>
                  <a:lnTo>
                    <a:pt x="484314" y="901852"/>
                  </a:lnTo>
                  <a:lnTo>
                    <a:pt x="466547" y="946327"/>
                  </a:lnTo>
                  <a:lnTo>
                    <a:pt x="449211" y="997508"/>
                  </a:lnTo>
                  <a:lnTo>
                    <a:pt x="434403" y="1049401"/>
                  </a:lnTo>
                  <a:lnTo>
                    <a:pt x="421703" y="1101852"/>
                  </a:lnTo>
                  <a:lnTo>
                    <a:pt x="410705" y="1154734"/>
                  </a:lnTo>
                  <a:lnTo>
                    <a:pt x="400989" y="1207897"/>
                  </a:lnTo>
                  <a:lnTo>
                    <a:pt x="392137" y="1261198"/>
                  </a:lnTo>
                  <a:lnTo>
                    <a:pt x="383717" y="1314500"/>
                  </a:lnTo>
                  <a:lnTo>
                    <a:pt x="383641" y="1321358"/>
                  </a:lnTo>
                  <a:lnTo>
                    <a:pt x="385584" y="1327569"/>
                  </a:lnTo>
                  <a:lnTo>
                    <a:pt x="389610" y="1332572"/>
                  </a:lnTo>
                  <a:lnTo>
                    <a:pt x="395795" y="1335760"/>
                  </a:lnTo>
                  <a:lnTo>
                    <a:pt x="402374" y="1336167"/>
                  </a:lnTo>
                  <a:lnTo>
                    <a:pt x="408952" y="1334058"/>
                  </a:lnTo>
                  <a:lnTo>
                    <a:pt x="414286" y="1329791"/>
                  </a:lnTo>
                  <a:lnTo>
                    <a:pt x="417068" y="1323682"/>
                  </a:lnTo>
                  <a:lnTo>
                    <a:pt x="424865" y="1274165"/>
                  </a:lnTo>
                  <a:lnTo>
                    <a:pt x="433082" y="1224292"/>
                  </a:lnTo>
                  <a:lnTo>
                    <a:pt x="442048" y="1174292"/>
                  </a:lnTo>
                  <a:lnTo>
                    <a:pt x="452081" y="1124407"/>
                  </a:lnTo>
                  <a:lnTo>
                    <a:pt x="463524" y="1074851"/>
                  </a:lnTo>
                  <a:lnTo>
                    <a:pt x="476694" y="1025842"/>
                  </a:lnTo>
                  <a:lnTo>
                    <a:pt x="491921" y="977607"/>
                  </a:lnTo>
                  <a:lnTo>
                    <a:pt x="509549" y="930389"/>
                  </a:lnTo>
                  <a:lnTo>
                    <a:pt x="529882" y="884402"/>
                  </a:lnTo>
                  <a:lnTo>
                    <a:pt x="553262" y="839851"/>
                  </a:lnTo>
                  <a:lnTo>
                    <a:pt x="580009" y="797001"/>
                  </a:lnTo>
                  <a:lnTo>
                    <a:pt x="610463" y="756043"/>
                  </a:lnTo>
                  <a:lnTo>
                    <a:pt x="645934" y="716508"/>
                  </a:lnTo>
                  <a:lnTo>
                    <a:pt x="684758" y="681253"/>
                  </a:lnTo>
                  <a:lnTo>
                    <a:pt x="726909" y="650494"/>
                  </a:lnTo>
                  <a:lnTo>
                    <a:pt x="772350" y="624420"/>
                  </a:lnTo>
                  <a:lnTo>
                    <a:pt x="821042" y="603250"/>
                  </a:lnTo>
                  <a:lnTo>
                    <a:pt x="869886" y="586460"/>
                  </a:lnTo>
                  <a:lnTo>
                    <a:pt x="919327" y="570268"/>
                  </a:lnTo>
                  <a:lnTo>
                    <a:pt x="968095" y="552411"/>
                  </a:lnTo>
                  <a:lnTo>
                    <a:pt x="1014907" y="530644"/>
                  </a:lnTo>
                  <a:lnTo>
                    <a:pt x="1058481" y="502666"/>
                  </a:lnTo>
                  <a:lnTo>
                    <a:pt x="1087323" y="476935"/>
                  </a:lnTo>
                  <a:lnTo>
                    <a:pt x="1112685" y="447738"/>
                  </a:lnTo>
                  <a:lnTo>
                    <a:pt x="1124648" y="432308"/>
                  </a:lnTo>
                  <a:lnTo>
                    <a:pt x="1137043" y="416991"/>
                  </a:lnTo>
                  <a:lnTo>
                    <a:pt x="1150404" y="402640"/>
                  </a:lnTo>
                  <a:lnTo>
                    <a:pt x="1165326" y="390055"/>
                  </a:lnTo>
                  <a:lnTo>
                    <a:pt x="1197483" y="373253"/>
                  </a:lnTo>
                  <a:lnTo>
                    <a:pt x="1232839" y="365760"/>
                  </a:lnTo>
                  <a:lnTo>
                    <a:pt x="1268907" y="367804"/>
                  </a:lnTo>
                  <a:lnTo>
                    <a:pt x="1303197" y="379590"/>
                  </a:lnTo>
                  <a:lnTo>
                    <a:pt x="1317053" y="380631"/>
                  </a:lnTo>
                  <a:lnTo>
                    <a:pt x="1326769" y="372287"/>
                  </a:lnTo>
                  <a:lnTo>
                    <a:pt x="1329067" y="3601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217537" y="918211"/>
              <a:ext cx="2565936" cy="378885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6724614" y="2424991"/>
              <a:ext cx="400050" cy="717550"/>
            </a:xfrm>
            <a:custGeom>
              <a:avLst/>
              <a:gdLst/>
              <a:ahLst/>
              <a:cxnLst/>
              <a:rect l="l" t="t" r="r" b="b"/>
              <a:pathLst>
                <a:path w="400050" h="717550">
                  <a:moveTo>
                    <a:pt x="195287" y="472750"/>
                  </a:moveTo>
                  <a:lnTo>
                    <a:pt x="181190" y="492992"/>
                  </a:lnTo>
                  <a:lnTo>
                    <a:pt x="157702" y="530912"/>
                  </a:lnTo>
                  <a:lnTo>
                    <a:pt x="131903" y="573671"/>
                  </a:lnTo>
                  <a:lnTo>
                    <a:pt x="104004" y="615406"/>
                  </a:lnTo>
                  <a:lnTo>
                    <a:pt x="71821" y="653432"/>
                  </a:lnTo>
                  <a:lnTo>
                    <a:pt x="33171" y="685064"/>
                  </a:lnTo>
                  <a:lnTo>
                    <a:pt x="25401" y="696508"/>
                  </a:lnTo>
                  <a:lnTo>
                    <a:pt x="27876" y="709045"/>
                  </a:lnTo>
                  <a:lnTo>
                    <a:pt x="37359" y="717055"/>
                  </a:lnTo>
                  <a:lnTo>
                    <a:pt x="50616" y="714917"/>
                  </a:lnTo>
                  <a:lnTo>
                    <a:pt x="91833" y="681803"/>
                  </a:lnTo>
                  <a:lnTo>
                    <a:pt x="125920" y="642769"/>
                  </a:lnTo>
                  <a:lnTo>
                    <a:pt x="155377" y="599847"/>
                  </a:lnTo>
                  <a:lnTo>
                    <a:pt x="182705" y="555072"/>
                  </a:lnTo>
                  <a:lnTo>
                    <a:pt x="210404" y="510478"/>
                  </a:lnTo>
                  <a:lnTo>
                    <a:pt x="232758" y="479490"/>
                  </a:lnTo>
                  <a:lnTo>
                    <a:pt x="221417" y="477018"/>
                  </a:lnTo>
                  <a:lnTo>
                    <a:pt x="195287" y="472750"/>
                  </a:lnTo>
                  <a:close/>
                </a:path>
                <a:path w="400050" h="717550">
                  <a:moveTo>
                    <a:pt x="257070" y="449703"/>
                  </a:moveTo>
                  <a:lnTo>
                    <a:pt x="253146" y="453802"/>
                  </a:lnTo>
                  <a:lnTo>
                    <a:pt x="240976" y="468097"/>
                  </a:lnTo>
                  <a:lnTo>
                    <a:pt x="232758" y="479490"/>
                  </a:lnTo>
                  <a:lnTo>
                    <a:pt x="281086" y="489845"/>
                  </a:lnTo>
                  <a:lnTo>
                    <a:pt x="311292" y="492992"/>
                  </a:lnTo>
                  <a:lnTo>
                    <a:pt x="341455" y="489793"/>
                  </a:lnTo>
                  <a:lnTo>
                    <a:pt x="362198" y="481243"/>
                  </a:lnTo>
                  <a:lnTo>
                    <a:pt x="379868" y="467164"/>
                  </a:lnTo>
                  <a:lnTo>
                    <a:pt x="385457" y="459317"/>
                  </a:lnTo>
                  <a:lnTo>
                    <a:pt x="315114" y="459317"/>
                  </a:lnTo>
                  <a:lnTo>
                    <a:pt x="288554" y="456959"/>
                  </a:lnTo>
                  <a:lnTo>
                    <a:pt x="261997" y="450882"/>
                  </a:lnTo>
                  <a:lnTo>
                    <a:pt x="257070" y="449703"/>
                  </a:lnTo>
                  <a:close/>
                </a:path>
                <a:path w="400050" h="717550">
                  <a:moveTo>
                    <a:pt x="218948" y="441941"/>
                  </a:moveTo>
                  <a:lnTo>
                    <a:pt x="206837" y="456175"/>
                  </a:lnTo>
                  <a:lnTo>
                    <a:pt x="195287" y="472750"/>
                  </a:lnTo>
                  <a:lnTo>
                    <a:pt x="221417" y="477018"/>
                  </a:lnTo>
                  <a:lnTo>
                    <a:pt x="232758" y="479490"/>
                  </a:lnTo>
                  <a:lnTo>
                    <a:pt x="240990" y="468082"/>
                  </a:lnTo>
                  <a:lnTo>
                    <a:pt x="253146" y="453802"/>
                  </a:lnTo>
                  <a:lnTo>
                    <a:pt x="257070" y="449703"/>
                  </a:lnTo>
                  <a:lnTo>
                    <a:pt x="237102" y="444925"/>
                  </a:lnTo>
                  <a:lnTo>
                    <a:pt x="218948" y="441941"/>
                  </a:lnTo>
                  <a:close/>
                </a:path>
                <a:path w="400050" h="717550">
                  <a:moveTo>
                    <a:pt x="291042" y="0"/>
                  </a:moveTo>
                  <a:lnTo>
                    <a:pt x="279949" y="8017"/>
                  </a:lnTo>
                  <a:lnTo>
                    <a:pt x="252432" y="53087"/>
                  </a:lnTo>
                  <a:lnTo>
                    <a:pt x="224137" y="97661"/>
                  </a:lnTo>
                  <a:lnTo>
                    <a:pt x="195069" y="141727"/>
                  </a:lnTo>
                  <a:lnTo>
                    <a:pt x="165235" y="185271"/>
                  </a:lnTo>
                  <a:lnTo>
                    <a:pt x="134639" y="228281"/>
                  </a:lnTo>
                  <a:lnTo>
                    <a:pt x="103287" y="270745"/>
                  </a:lnTo>
                  <a:lnTo>
                    <a:pt x="71186" y="312651"/>
                  </a:lnTo>
                  <a:lnTo>
                    <a:pt x="38339" y="353986"/>
                  </a:lnTo>
                  <a:lnTo>
                    <a:pt x="4753" y="394738"/>
                  </a:lnTo>
                  <a:lnTo>
                    <a:pt x="871" y="401678"/>
                  </a:lnTo>
                  <a:lnTo>
                    <a:pt x="58820" y="444723"/>
                  </a:lnTo>
                  <a:lnTo>
                    <a:pt x="112073" y="458722"/>
                  </a:lnTo>
                  <a:lnTo>
                    <a:pt x="166802" y="468097"/>
                  </a:lnTo>
                  <a:lnTo>
                    <a:pt x="195287" y="472750"/>
                  </a:lnTo>
                  <a:lnTo>
                    <a:pt x="206837" y="456175"/>
                  </a:lnTo>
                  <a:lnTo>
                    <a:pt x="218948" y="441941"/>
                  </a:lnTo>
                  <a:lnTo>
                    <a:pt x="128744" y="427330"/>
                  </a:lnTo>
                  <a:lnTo>
                    <a:pt x="95855" y="419177"/>
                  </a:lnTo>
                  <a:lnTo>
                    <a:pt x="29192" y="419177"/>
                  </a:lnTo>
                  <a:lnTo>
                    <a:pt x="25695" y="392026"/>
                  </a:lnTo>
                  <a:lnTo>
                    <a:pt x="51622" y="392026"/>
                  </a:lnTo>
                  <a:lnTo>
                    <a:pt x="60024" y="381855"/>
                  </a:lnTo>
                  <a:lnTo>
                    <a:pt x="90260" y="344059"/>
                  </a:lnTo>
                  <a:lnTo>
                    <a:pt x="119893" y="305795"/>
                  </a:lnTo>
                  <a:lnTo>
                    <a:pt x="148915" y="267072"/>
                  </a:lnTo>
                  <a:lnTo>
                    <a:pt x="177319" y="227895"/>
                  </a:lnTo>
                  <a:lnTo>
                    <a:pt x="205097" y="188272"/>
                  </a:lnTo>
                  <a:lnTo>
                    <a:pt x="232242" y="148211"/>
                  </a:lnTo>
                  <a:lnTo>
                    <a:pt x="258746" y="107717"/>
                  </a:lnTo>
                  <a:lnTo>
                    <a:pt x="284602" y="66798"/>
                  </a:lnTo>
                  <a:lnTo>
                    <a:pt x="309802" y="25461"/>
                  </a:lnTo>
                  <a:lnTo>
                    <a:pt x="311572" y="11981"/>
                  </a:lnTo>
                  <a:lnTo>
                    <a:pt x="303451" y="2407"/>
                  </a:lnTo>
                  <a:lnTo>
                    <a:pt x="291042" y="0"/>
                  </a:lnTo>
                  <a:close/>
                </a:path>
                <a:path w="400050" h="717550">
                  <a:moveTo>
                    <a:pt x="395282" y="398204"/>
                  </a:moveTo>
                  <a:lnTo>
                    <a:pt x="344960" y="398204"/>
                  </a:lnTo>
                  <a:lnTo>
                    <a:pt x="360334" y="404958"/>
                  </a:lnTo>
                  <a:lnTo>
                    <a:pt x="366478" y="418404"/>
                  </a:lnTo>
                  <a:lnTo>
                    <a:pt x="362397" y="432942"/>
                  </a:lnTo>
                  <a:lnTo>
                    <a:pt x="352206" y="445779"/>
                  </a:lnTo>
                  <a:lnTo>
                    <a:pt x="340021" y="454119"/>
                  </a:lnTo>
                  <a:lnTo>
                    <a:pt x="315114" y="459317"/>
                  </a:lnTo>
                  <a:lnTo>
                    <a:pt x="385457" y="459317"/>
                  </a:lnTo>
                  <a:lnTo>
                    <a:pt x="392936" y="448818"/>
                  </a:lnTo>
                  <a:lnTo>
                    <a:pt x="399829" y="427604"/>
                  </a:lnTo>
                  <a:lnTo>
                    <a:pt x="399866" y="427330"/>
                  </a:lnTo>
                  <a:lnTo>
                    <a:pt x="398877" y="405822"/>
                  </a:lnTo>
                  <a:lnTo>
                    <a:pt x="395282" y="398204"/>
                  </a:lnTo>
                  <a:close/>
                </a:path>
                <a:path w="400050" h="717550">
                  <a:moveTo>
                    <a:pt x="331489" y="364864"/>
                  </a:moveTo>
                  <a:lnTo>
                    <a:pt x="288302" y="379884"/>
                  </a:lnTo>
                  <a:lnTo>
                    <a:pt x="235703" y="422248"/>
                  </a:lnTo>
                  <a:lnTo>
                    <a:pt x="218948" y="441941"/>
                  </a:lnTo>
                  <a:lnTo>
                    <a:pt x="237102" y="444925"/>
                  </a:lnTo>
                  <a:lnTo>
                    <a:pt x="257070" y="449703"/>
                  </a:lnTo>
                  <a:lnTo>
                    <a:pt x="295048" y="416266"/>
                  </a:lnTo>
                  <a:lnTo>
                    <a:pt x="344960" y="398204"/>
                  </a:lnTo>
                  <a:lnTo>
                    <a:pt x="395282" y="398204"/>
                  </a:lnTo>
                  <a:lnTo>
                    <a:pt x="390050" y="387118"/>
                  </a:lnTo>
                  <a:lnTo>
                    <a:pt x="374784" y="373083"/>
                  </a:lnTo>
                  <a:lnTo>
                    <a:pt x="354470" y="365441"/>
                  </a:lnTo>
                  <a:lnTo>
                    <a:pt x="331489" y="364864"/>
                  </a:lnTo>
                  <a:close/>
                </a:path>
                <a:path w="400050" h="717550">
                  <a:moveTo>
                    <a:pt x="25695" y="392026"/>
                  </a:moveTo>
                  <a:lnTo>
                    <a:pt x="29192" y="419177"/>
                  </a:lnTo>
                  <a:lnTo>
                    <a:pt x="44676" y="400434"/>
                  </a:lnTo>
                  <a:lnTo>
                    <a:pt x="25695" y="392026"/>
                  </a:lnTo>
                  <a:close/>
                </a:path>
                <a:path w="400050" h="717550">
                  <a:moveTo>
                    <a:pt x="44676" y="400434"/>
                  </a:moveTo>
                  <a:lnTo>
                    <a:pt x="29192" y="419177"/>
                  </a:lnTo>
                  <a:lnTo>
                    <a:pt x="95855" y="419177"/>
                  </a:lnTo>
                  <a:lnTo>
                    <a:pt x="75714" y="414184"/>
                  </a:lnTo>
                  <a:lnTo>
                    <a:pt x="44676" y="400434"/>
                  </a:lnTo>
                  <a:close/>
                </a:path>
                <a:path w="400050" h="717550">
                  <a:moveTo>
                    <a:pt x="51622" y="392026"/>
                  </a:moveTo>
                  <a:lnTo>
                    <a:pt x="25695" y="392026"/>
                  </a:lnTo>
                  <a:lnTo>
                    <a:pt x="44676" y="400434"/>
                  </a:lnTo>
                  <a:lnTo>
                    <a:pt x="51622" y="392026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634208" y="1307624"/>
              <a:ext cx="1323726" cy="101841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7448034" y="2490463"/>
              <a:ext cx="1102995" cy="1526540"/>
            </a:xfrm>
            <a:custGeom>
              <a:avLst/>
              <a:gdLst/>
              <a:ahLst/>
              <a:cxnLst/>
              <a:rect l="l" t="t" r="r" b="b"/>
              <a:pathLst>
                <a:path w="1102994" h="1526539">
                  <a:moveTo>
                    <a:pt x="623455" y="1134313"/>
                  </a:moveTo>
                  <a:lnTo>
                    <a:pt x="612902" y="1054366"/>
                  </a:lnTo>
                  <a:lnTo>
                    <a:pt x="603351" y="1011059"/>
                  </a:lnTo>
                  <a:lnTo>
                    <a:pt x="592366" y="968095"/>
                  </a:lnTo>
                  <a:lnTo>
                    <a:pt x="575233" y="908342"/>
                  </a:lnTo>
                  <a:lnTo>
                    <a:pt x="548233" y="861504"/>
                  </a:lnTo>
                  <a:lnTo>
                    <a:pt x="507873" y="853668"/>
                  </a:lnTo>
                  <a:lnTo>
                    <a:pt x="486143" y="856488"/>
                  </a:lnTo>
                  <a:lnTo>
                    <a:pt x="465797" y="859675"/>
                  </a:lnTo>
                  <a:lnTo>
                    <a:pt x="363677" y="872477"/>
                  </a:lnTo>
                  <a:lnTo>
                    <a:pt x="303466" y="880376"/>
                  </a:lnTo>
                  <a:lnTo>
                    <a:pt x="303999" y="879284"/>
                  </a:lnTo>
                  <a:lnTo>
                    <a:pt x="304507" y="872744"/>
                  </a:lnTo>
                  <a:lnTo>
                    <a:pt x="302323" y="866228"/>
                  </a:lnTo>
                  <a:lnTo>
                    <a:pt x="298081" y="858596"/>
                  </a:lnTo>
                  <a:lnTo>
                    <a:pt x="293154" y="847991"/>
                  </a:lnTo>
                  <a:lnTo>
                    <a:pt x="281978" y="807948"/>
                  </a:lnTo>
                  <a:lnTo>
                    <a:pt x="280758" y="787438"/>
                  </a:lnTo>
                  <a:lnTo>
                    <a:pt x="280822" y="780897"/>
                  </a:lnTo>
                  <a:lnTo>
                    <a:pt x="281114" y="774344"/>
                  </a:lnTo>
                  <a:lnTo>
                    <a:pt x="279895" y="767765"/>
                  </a:lnTo>
                  <a:lnTo>
                    <a:pt x="276021" y="762152"/>
                  </a:lnTo>
                  <a:lnTo>
                    <a:pt x="270370" y="758317"/>
                  </a:lnTo>
                  <a:lnTo>
                    <a:pt x="263817" y="757059"/>
                  </a:lnTo>
                  <a:lnTo>
                    <a:pt x="254000" y="757504"/>
                  </a:lnTo>
                  <a:lnTo>
                    <a:pt x="247142" y="764654"/>
                  </a:lnTo>
                  <a:lnTo>
                    <a:pt x="246545" y="774344"/>
                  </a:lnTo>
                  <a:lnTo>
                    <a:pt x="246951" y="802817"/>
                  </a:lnTo>
                  <a:lnTo>
                    <a:pt x="251548" y="830897"/>
                  </a:lnTo>
                  <a:lnTo>
                    <a:pt x="260121" y="858024"/>
                  </a:lnTo>
                  <a:lnTo>
                    <a:pt x="272478" y="883678"/>
                  </a:lnTo>
                  <a:lnTo>
                    <a:pt x="273088" y="884364"/>
                  </a:lnTo>
                  <a:lnTo>
                    <a:pt x="261645" y="885863"/>
                  </a:lnTo>
                  <a:lnTo>
                    <a:pt x="159689" y="899833"/>
                  </a:lnTo>
                  <a:lnTo>
                    <a:pt x="57810" y="914374"/>
                  </a:lnTo>
                  <a:lnTo>
                    <a:pt x="45402" y="929030"/>
                  </a:lnTo>
                  <a:lnTo>
                    <a:pt x="45745" y="935634"/>
                  </a:lnTo>
                  <a:lnTo>
                    <a:pt x="48869" y="941895"/>
                  </a:lnTo>
                  <a:lnTo>
                    <a:pt x="53898" y="945896"/>
                  </a:lnTo>
                  <a:lnTo>
                    <a:pt x="60172" y="947775"/>
                  </a:lnTo>
                  <a:lnTo>
                    <a:pt x="66992" y="947699"/>
                  </a:lnTo>
                  <a:lnTo>
                    <a:pt x="175666" y="932218"/>
                  </a:lnTo>
                  <a:lnTo>
                    <a:pt x="284441" y="917409"/>
                  </a:lnTo>
                  <a:lnTo>
                    <a:pt x="504278" y="889444"/>
                  </a:lnTo>
                  <a:lnTo>
                    <a:pt x="513676" y="888555"/>
                  </a:lnTo>
                  <a:lnTo>
                    <a:pt x="521309" y="888492"/>
                  </a:lnTo>
                  <a:lnTo>
                    <a:pt x="527227" y="890016"/>
                  </a:lnTo>
                  <a:lnTo>
                    <a:pt x="548055" y="936345"/>
                  </a:lnTo>
                  <a:lnTo>
                    <a:pt x="562825" y="992035"/>
                  </a:lnTo>
                  <a:lnTo>
                    <a:pt x="572008" y="1029779"/>
                  </a:lnTo>
                  <a:lnTo>
                    <a:pt x="584415" y="1086256"/>
                  </a:lnTo>
                  <a:lnTo>
                    <a:pt x="589254" y="1124267"/>
                  </a:lnTo>
                  <a:lnTo>
                    <a:pt x="588162" y="1137793"/>
                  </a:lnTo>
                  <a:lnTo>
                    <a:pt x="551141" y="1168412"/>
                  </a:lnTo>
                  <a:lnTo>
                    <a:pt x="524471" y="1170686"/>
                  </a:lnTo>
                  <a:lnTo>
                    <a:pt x="491883" y="1170520"/>
                  </a:lnTo>
                  <a:lnTo>
                    <a:pt x="472643" y="1170686"/>
                  </a:lnTo>
                  <a:lnTo>
                    <a:pt x="434174" y="1172222"/>
                  </a:lnTo>
                  <a:lnTo>
                    <a:pt x="381660" y="1176870"/>
                  </a:lnTo>
                  <a:lnTo>
                    <a:pt x="329349" y="1183335"/>
                  </a:lnTo>
                  <a:lnTo>
                    <a:pt x="224866" y="1197724"/>
                  </a:lnTo>
                  <a:lnTo>
                    <a:pt x="172504" y="1203617"/>
                  </a:lnTo>
                  <a:lnTo>
                    <a:pt x="119913" y="1207287"/>
                  </a:lnTo>
                  <a:lnTo>
                    <a:pt x="111671" y="1207655"/>
                  </a:lnTo>
                  <a:lnTo>
                    <a:pt x="102971" y="1207541"/>
                  </a:lnTo>
                  <a:lnTo>
                    <a:pt x="75158" y="1176375"/>
                  </a:lnTo>
                  <a:lnTo>
                    <a:pt x="67068" y="1133843"/>
                  </a:lnTo>
                  <a:lnTo>
                    <a:pt x="60515" y="1091044"/>
                  </a:lnTo>
                  <a:lnTo>
                    <a:pt x="54076" y="1044930"/>
                  </a:lnTo>
                  <a:lnTo>
                    <a:pt x="48628" y="998677"/>
                  </a:lnTo>
                  <a:lnTo>
                    <a:pt x="44119" y="952334"/>
                  </a:lnTo>
                  <a:lnTo>
                    <a:pt x="40525" y="905916"/>
                  </a:lnTo>
                  <a:lnTo>
                    <a:pt x="34277" y="893470"/>
                  </a:lnTo>
                  <a:lnTo>
                    <a:pt x="22110" y="889292"/>
                  </a:lnTo>
                  <a:lnTo>
                    <a:pt x="10502" y="893432"/>
                  </a:lnTo>
                  <a:lnTo>
                    <a:pt x="5956" y="905916"/>
                  </a:lnTo>
                  <a:lnTo>
                    <a:pt x="9499" y="951433"/>
                  </a:lnTo>
                  <a:lnTo>
                    <a:pt x="13906" y="996873"/>
                  </a:lnTo>
                  <a:lnTo>
                    <a:pt x="19177" y="1042225"/>
                  </a:lnTo>
                  <a:lnTo>
                    <a:pt x="25298" y="1087462"/>
                  </a:lnTo>
                  <a:lnTo>
                    <a:pt x="32169" y="1132090"/>
                  </a:lnTo>
                  <a:lnTo>
                    <a:pt x="40005" y="1176553"/>
                  </a:lnTo>
                  <a:lnTo>
                    <a:pt x="58216" y="1221816"/>
                  </a:lnTo>
                  <a:lnTo>
                    <a:pt x="106921" y="1242301"/>
                  </a:lnTo>
                  <a:lnTo>
                    <a:pt x="126238" y="1241806"/>
                  </a:lnTo>
                  <a:lnTo>
                    <a:pt x="167474" y="1238453"/>
                  </a:lnTo>
                  <a:lnTo>
                    <a:pt x="212407" y="1233576"/>
                  </a:lnTo>
                  <a:lnTo>
                    <a:pt x="321906" y="1218780"/>
                  </a:lnTo>
                  <a:lnTo>
                    <a:pt x="365493" y="1213218"/>
                  </a:lnTo>
                  <a:lnTo>
                    <a:pt x="409194" y="1208684"/>
                  </a:lnTo>
                  <a:lnTo>
                    <a:pt x="452907" y="1205763"/>
                  </a:lnTo>
                  <a:lnTo>
                    <a:pt x="496709" y="1204988"/>
                  </a:lnTo>
                  <a:lnTo>
                    <a:pt x="513029" y="1205153"/>
                  </a:lnTo>
                  <a:lnTo>
                    <a:pt x="529336" y="1204963"/>
                  </a:lnTo>
                  <a:lnTo>
                    <a:pt x="576732" y="1197025"/>
                  </a:lnTo>
                  <a:lnTo>
                    <a:pt x="613029" y="1168831"/>
                  </a:lnTo>
                  <a:lnTo>
                    <a:pt x="620522" y="1152093"/>
                  </a:lnTo>
                  <a:lnTo>
                    <a:pt x="623455" y="1134313"/>
                  </a:lnTo>
                  <a:close/>
                </a:path>
                <a:path w="1102994" h="1526539">
                  <a:moveTo>
                    <a:pt x="908278" y="1504492"/>
                  </a:moveTo>
                  <a:lnTo>
                    <a:pt x="904113" y="1492656"/>
                  </a:lnTo>
                  <a:lnTo>
                    <a:pt x="891590" y="1487411"/>
                  </a:lnTo>
                  <a:lnTo>
                    <a:pt x="839203" y="1487741"/>
                  </a:lnTo>
                  <a:lnTo>
                    <a:pt x="786815" y="1487538"/>
                  </a:lnTo>
                  <a:lnTo>
                    <a:pt x="734441" y="1486801"/>
                  </a:lnTo>
                  <a:lnTo>
                    <a:pt x="682078" y="1485506"/>
                  </a:lnTo>
                  <a:lnTo>
                    <a:pt x="629729" y="1483677"/>
                  </a:lnTo>
                  <a:lnTo>
                    <a:pt x="577405" y="1481302"/>
                  </a:lnTo>
                  <a:lnTo>
                    <a:pt x="525106" y="1478381"/>
                  </a:lnTo>
                  <a:lnTo>
                    <a:pt x="472846" y="1474914"/>
                  </a:lnTo>
                  <a:lnTo>
                    <a:pt x="420611" y="1470901"/>
                  </a:lnTo>
                  <a:lnTo>
                    <a:pt x="368427" y="1466342"/>
                  </a:lnTo>
                  <a:lnTo>
                    <a:pt x="316306" y="1461236"/>
                  </a:lnTo>
                  <a:lnTo>
                    <a:pt x="264223" y="1455585"/>
                  </a:lnTo>
                  <a:lnTo>
                    <a:pt x="212204" y="1449374"/>
                  </a:lnTo>
                  <a:lnTo>
                    <a:pt x="164299" y="1443151"/>
                  </a:lnTo>
                  <a:lnTo>
                    <a:pt x="116459" y="1436446"/>
                  </a:lnTo>
                  <a:lnTo>
                    <a:pt x="68681" y="1429270"/>
                  </a:lnTo>
                  <a:lnTo>
                    <a:pt x="20980" y="1421650"/>
                  </a:lnTo>
                  <a:lnTo>
                    <a:pt x="7277" y="1424851"/>
                  </a:lnTo>
                  <a:lnTo>
                    <a:pt x="0" y="1435633"/>
                  </a:lnTo>
                  <a:lnTo>
                    <a:pt x="914" y="1447761"/>
                  </a:lnTo>
                  <a:lnTo>
                    <a:pt x="11785" y="1454988"/>
                  </a:lnTo>
                  <a:lnTo>
                    <a:pt x="60337" y="1462735"/>
                  </a:lnTo>
                  <a:lnTo>
                    <a:pt x="108953" y="1470025"/>
                  </a:lnTo>
                  <a:lnTo>
                    <a:pt x="157632" y="1476844"/>
                  </a:lnTo>
                  <a:lnTo>
                    <a:pt x="206375" y="1483182"/>
                  </a:lnTo>
                  <a:lnTo>
                    <a:pt x="255181" y="1489062"/>
                  </a:lnTo>
                  <a:lnTo>
                    <a:pt x="304038" y="1494472"/>
                  </a:lnTo>
                  <a:lnTo>
                    <a:pt x="352933" y="1499412"/>
                  </a:lnTo>
                  <a:lnTo>
                    <a:pt x="401891" y="1503870"/>
                  </a:lnTo>
                  <a:lnTo>
                    <a:pt x="450875" y="1507845"/>
                  </a:lnTo>
                  <a:lnTo>
                    <a:pt x="499910" y="1511350"/>
                  </a:lnTo>
                  <a:lnTo>
                    <a:pt x="548970" y="1514373"/>
                  </a:lnTo>
                  <a:lnTo>
                    <a:pt x="598055" y="1516913"/>
                  </a:lnTo>
                  <a:lnTo>
                    <a:pt x="647166" y="1518958"/>
                  </a:lnTo>
                  <a:lnTo>
                    <a:pt x="696302" y="1520532"/>
                  </a:lnTo>
                  <a:lnTo>
                    <a:pt x="745121" y="1521599"/>
                  </a:lnTo>
                  <a:lnTo>
                    <a:pt x="793940" y="1522183"/>
                  </a:lnTo>
                  <a:lnTo>
                    <a:pt x="842772" y="1522310"/>
                  </a:lnTo>
                  <a:lnTo>
                    <a:pt x="891590" y="1521968"/>
                  </a:lnTo>
                  <a:lnTo>
                    <a:pt x="904100" y="1516418"/>
                  </a:lnTo>
                  <a:lnTo>
                    <a:pt x="908278" y="1504492"/>
                  </a:lnTo>
                  <a:close/>
                </a:path>
                <a:path w="1102994" h="1526539">
                  <a:moveTo>
                    <a:pt x="1102588" y="1457921"/>
                  </a:moveTo>
                  <a:lnTo>
                    <a:pt x="1101318" y="1406474"/>
                  </a:lnTo>
                  <a:lnTo>
                    <a:pt x="1098448" y="1355128"/>
                  </a:lnTo>
                  <a:lnTo>
                    <a:pt x="1094041" y="1303909"/>
                  </a:lnTo>
                  <a:lnTo>
                    <a:pt x="1088072" y="1252867"/>
                  </a:lnTo>
                  <a:lnTo>
                    <a:pt x="1080592" y="1202029"/>
                  </a:lnTo>
                  <a:lnTo>
                    <a:pt x="1071587" y="1151432"/>
                  </a:lnTo>
                  <a:lnTo>
                    <a:pt x="1061110" y="1101128"/>
                  </a:lnTo>
                  <a:lnTo>
                    <a:pt x="1049159" y="1051140"/>
                  </a:lnTo>
                  <a:lnTo>
                    <a:pt x="1035748" y="1001522"/>
                  </a:lnTo>
                  <a:lnTo>
                    <a:pt x="1020889" y="952296"/>
                  </a:lnTo>
                  <a:lnTo>
                    <a:pt x="1004633" y="903516"/>
                  </a:lnTo>
                  <a:lnTo>
                    <a:pt x="986955" y="855205"/>
                  </a:lnTo>
                  <a:lnTo>
                    <a:pt x="967905" y="807415"/>
                  </a:lnTo>
                  <a:lnTo>
                    <a:pt x="947483" y="760183"/>
                  </a:lnTo>
                  <a:lnTo>
                    <a:pt x="927138" y="716521"/>
                  </a:lnTo>
                  <a:lnTo>
                    <a:pt x="905611" y="673430"/>
                  </a:lnTo>
                  <a:lnTo>
                    <a:pt x="882904" y="630948"/>
                  </a:lnTo>
                  <a:lnTo>
                    <a:pt x="859053" y="589102"/>
                  </a:lnTo>
                  <a:lnTo>
                    <a:pt x="834047" y="547928"/>
                  </a:lnTo>
                  <a:lnTo>
                    <a:pt x="807910" y="507466"/>
                  </a:lnTo>
                  <a:lnTo>
                    <a:pt x="780669" y="467753"/>
                  </a:lnTo>
                  <a:lnTo>
                    <a:pt x="752322" y="428815"/>
                  </a:lnTo>
                  <a:lnTo>
                    <a:pt x="722757" y="390385"/>
                  </a:lnTo>
                  <a:lnTo>
                    <a:pt x="692150" y="352640"/>
                  </a:lnTo>
                  <a:lnTo>
                    <a:pt x="660463" y="315696"/>
                  </a:lnTo>
                  <a:lnTo>
                    <a:pt x="627697" y="279666"/>
                  </a:lnTo>
                  <a:lnTo>
                    <a:pt x="593839" y="244690"/>
                  </a:lnTo>
                  <a:lnTo>
                    <a:pt x="558876" y="210858"/>
                  </a:lnTo>
                  <a:lnTo>
                    <a:pt x="522808" y="178308"/>
                  </a:lnTo>
                  <a:lnTo>
                    <a:pt x="485622" y="147154"/>
                  </a:lnTo>
                  <a:lnTo>
                    <a:pt x="446011" y="116840"/>
                  </a:lnTo>
                  <a:lnTo>
                    <a:pt x="404482" y="88506"/>
                  </a:lnTo>
                  <a:lnTo>
                    <a:pt x="361188" y="62877"/>
                  </a:lnTo>
                  <a:lnTo>
                    <a:pt x="316268" y="40652"/>
                  </a:lnTo>
                  <a:lnTo>
                    <a:pt x="269887" y="22542"/>
                  </a:lnTo>
                  <a:lnTo>
                    <a:pt x="222224" y="9258"/>
                  </a:lnTo>
                  <a:lnTo>
                    <a:pt x="173405" y="1511"/>
                  </a:lnTo>
                  <a:lnTo>
                    <a:pt x="123609" y="0"/>
                  </a:lnTo>
                  <a:lnTo>
                    <a:pt x="72986" y="5448"/>
                  </a:lnTo>
                  <a:lnTo>
                    <a:pt x="62141" y="12852"/>
                  </a:lnTo>
                  <a:lnTo>
                    <a:pt x="61214" y="25044"/>
                  </a:lnTo>
                  <a:lnTo>
                    <a:pt x="68478" y="35775"/>
                  </a:lnTo>
                  <a:lnTo>
                    <a:pt x="82181" y="38785"/>
                  </a:lnTo>
                  <a:lnTo>
                    <a:pt x="131114" y="33909"/>
                  </a:lnTo>
                  <a:lnTo>
                    <a:pt x="179387" y="36385"/>
                  </a:lnTo>
                  <a:lnTo>
                    <a:pt x="226783" y="45313"/>
                  </a:lnTo>
                  <a:lnTo>
                    <a:pt x="273024" y="59842"/>
                  </a:lnTo>
                  <a:lnTo>
                    <a:pt x="317893" y="79095"/>
                  </a:lnTo>
                  <a:lnTo>
                    <a:pt x="361137" y="102184"/>
                  </a:lnTo>
                  <a:lnTo>
                    <a:pt x="402513" y="128231"/>
                  </a:lnTo>
                  <a:lnTo>
                    <a:pt x="441769" y="156387"/>
                  </a:lnTo>
                  <a:lnTo>
                    <a:pt x="478815" y="185762"/>
                  </a:lnTo>
                  <a:lnTo>
                    <a:pt x="514756" y="216725"/>
                  </a:lnTo>
                  <a:lnTo>
                    <a:pt x="549592" y="249097"/>
                  </a:lnTo>
                  <a:lnTo>
                    <a:pt x="583336" y="282740"/>
                  </a:lnTo>
                  <a:lnTo>
                    <a:pt x="615975" y="317461"/>
                  </a:lnTo>
                  <a:lnTo>
                    <a:pt x="647534" y="353098"/>
                  </a:lnTo>
                  <a:lnTo>
                    <a:pt x="678002" y="389483"/>
                  </a:lnTo>
                  <a:lnTo>
                    <a:pt x="707390" y="426453"/>
                  </a:lnTo>
                  <a:lnTo>
                    <a:pt x="737247" y="466153"/>
                  </a:lnTo>
                  <a:lnTo>
                    <a:pt x="765911" y="506717"/>
                  </a:lnTo>
                  <a:lnTo>
                    <a:pt x="793394" y="548093"/>
                  </a:lnTo>
                  <a:lnTo>
                    <a:pt x="819658" y="590257"/>
                  </a:lnTo>
                  <a:lnTo>
                    <a:pt x="844702" y="633158"/>
                  </a:lnTo>
                  <a:lnTo>
                    <a:pt x="868502" y="676757"/>
                  </a:lnTo>
                  <a:lnTo>
                    <a:pt x="891044" y="721029"/>
                  </a:lnTo>
                  <a:lnTo>
                    <a:pt x="912317" y="765924"/>
                  </a:lnTo>
                  <a:lnTo>
                    <a:pt x="932307" y="811415"/>
                  </a:lnTo>
                  <a:lnTo>
                    <a:pt x="950988" y="857440"/>
                  </a:lnTo>
                  <a:lnTo>
                    <a:pt x="968362" y="903986"/>
                  </a:lnTo>
                  <a:lnTo>
                    <a:pt x="984402" y="951001"/>
                  </a:lnTo>
                  <a:lnTo>
                    <a:pt x="999096" y="998448"/>
                  </a:lnTo>
                  <a:lnTo>
                    <a:pt x="1012418" y="1046276"/>
                  </a:lnTo>
                  <a:lnTo>
                    <a:pt x="1024382" y="1094473"/>
                  </a:lnTo>
                  <a:lnTo>
                    <a:pt x="1035443" y="1145616"/>
                  </a:lnTo>
                  <a:lnTo>
                    <a:pt x="1044930" y="1197038"/>
                  </a:lnTo>
                  <a:lnTo>
                    <a:pt x="1052791" y="1248702"/>
                  </a:lnTo>
                  <a:lnTo>
                    <a:pt x="1059053" y="1300594"/>
                  </a:lnTo>
                  <a:lnTo>
                    <a:pt x="1063675" y="1352638"/>
                  </a:lnTo>
                  <a:lnTo>
                    <a:pt x="1066673" y="1404823"/>
                  </a:lnTo>
                  <a:lnTo>
                    <a:pt x="1068019" y="1457083"/>
                  </a:lnTo>
                  <a:lnTo>
                    <a:pt x="1067714" y="1509407"/>
                  </a:lnTo>
                  <a:lnTo>
                    <a:pt x="1072845" y="1521917"/>
                  </a:lnTo>
                  <a:lnTo>
                    <a:pt x="1084630" y="1526095"/>
                  </a:lnTo>
                  <a:lnTo>
                    <a:pt x="1096606" y="1521917"/>
                  </a:lnTo>
                  <a:lnTo>
                    <a:pt x="1102283" y="1509407"/>
                  </a:lnTo>
                  <a:lnTo>
                    <a:pt x="1102588" y="145792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4153891" y="6935019"/>
            <a:ext cx="253856" cy="228349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14454505" y="6942359"/>
            <a:ext cx="281940" cy="261620"/>
          </a:xfrm>
          <a:custGeom>
            <a:avLst/>
            <a:gdLst/>
            <a:ahLst/>
            <a:cxnLst/>
            <a:rect l="l" t="t" r="r" b="b"/>
            <a:pathLst>
              <a:path w="281940" h="261620">
                <a:moveTo>
                  <a:pt x="211353" y="186690"/>
                </a:moveTo>
                <a:lnTo>
                  <a:pt x="178549" y="186690"/>
                </a:lnTo>
                <a:lnTo>
                  <a:pt x="178549" y="0"/>
                </a:lnTo>
                <a:lnTo>
                  <a:pt x="148488" y="0"/>
                </a:lnTo>
                <a:lnTo>
                  <a:pt x="148488" y="186690"/>
                </a:lnTo>
                <a:lnTo>
                  <a:pt x="30060" y="186690"/>
                </a:lnTo>
                <a:lnTo>
                  <a:pt x="30060" y="0"/>
                </a:lnTo>
                <a:lnTo>
                  <a:pt x="0" y="0"/>
                </a:lnTo>
                <a:lnTo>
                  <a:pt x="0" y="186690"/>
                </a:lnTo>
                <a:lnTo>
                  <a:pt x="0" y="213360"/>
                </a:lnTo>
                <a:lnTo>
                  <a:pt x="183108" y="213360"/>
                </a:lnTo>
                <a:lnTo>
                  <a:pt x="183108" y="261620"/>
                </a:lnTo>
                <a:lnTo>
                  <a:pt x="211353" y="261620"/>
                </a:lnTo>
                <a:lnTo>
                  <a:pt x="211353" y="213360"/>
                </a:lnTo>
                <a:lnTo>
                  <a:pt x="211353" y="186690"/>
                </a:lnTo>
                <a:close/>
              </a:path>
              <a:path w="281940" h="261620">
                <a:moveTo>
                  <a:pt x="281787" y="27228"/>
                </a:moveTo>
                <a:lnTo>
                  <a:pt x="251726" y="27228"/>
                </a:lnTo>
                <a:lnTo>
                  <a:pt x="251726" y="212648"/>
                </a:lnTo>
                <a:lnTo>
                  <a:pt x="281787" y="212648"/>
                </a:lnTo>
                <a:lnTo>
                  <a:pt x="281787" y="272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14706238" y="6942908"/>
            <a:ext cx="640715" cy="259079"/>
            <a:chOff x="14706238" y="6942908"/>
            <a:chExt cx="640715" cy="259079"/>
          </a:xfrm>
        </p:grpSpPr>
        <p:sp>
          <p:nvSpPr>
            <p:cNvPr id="43" name="object 43"/>
            <p:cNvSpPr/>
            <p:nvPr/>
          </p:nvSpPr>
          <p:spPr>
            <a:xfrm>
              <a:off x="14706231" y="6942918"/>
              <a:ext cx="449580" cy="259079"/>
            </a:xfrm>
            <a:custGeom>
              <a:avLst/>
              <a:gdLst/>
              <a:ahLst/>
              <a:cxnLst/>
              <a:rect l="l" t="t" r="r" b="b"/>
              <a:pathLst>
                <a:path w="449580" h="259079">
                  <a:moveTo>
                    <a:pt x="183108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153352" y="26670"/>
                  </a:lnTo>
                  <a:lnTo>
                    <a:pt x="153352" y="212090"/>
                  </a:lnTo>
                  <a:lnTo>
                    <a:pt x="183108" y="212090"/>
                  </a:lnTo>
                  <a:lnTo>
                    <a:pt x="183108" y="26670"/>
                  </a:lnTo>
                  <a:lnTo>
                    <a:pt x="183108" y="0"/>
                  </a:lnTo>
                  <a:close/>
                </a:path>
                <a:path w="449580" h="259079">
                  <a:moveTo>
                    <a:pt x="449110" y="186143"/>
                  </a:moveTo>
                  <a:lnTo>
                    <a:pt x="417842" y="186143"/>
                  </a:lnTo>
                  <a:lnTo>
                    <a:pt x="417842" y="26416"/>
                  </a:lnTo>
                  <a:lnTo>
                    <a:pt x="417842" y="0"/>
                  </a:lnTo>
                  <a:lnTo>
                    <a:pt x="387769" y="0"/>
                  </a:lnTo>
                  <a:lnTo>
                    <a:pt x="387769" y="26416"/>
                  </a:lnTo>
                  <a:lnTo>
                    <a:pt x="387769" y="186143"/>
                  </a:lnTo>
                  <a:lnTo>
                    <a:pt x="267830" y="186143"/>
                  </a:lnTo>
                  <a:lnTo>
                    <a:pt x="273621" y="179387"/>
                  </a:lnTo>
                  <a:lnTo>
                    <a:pt x="278574" y="170357"/>
                  </a:lnTo>
                  <a:lnTo>
                    <a:pt x="288442" y="129755"/>
                  </a:lnTo>
                  <a:lnTo>
                    <a:pt x="293039" y="71056"/>
                  </a:lnTo>
                  <a:lnTo>
                    <a:pt x="294551" y="26416"/>
                  </a:lnTo>
                  <a:lnTo>
                    <a:pt x="387769" y="26416"/>
                  </a:lnTo>
                  <a:lnTo>
                    <a:pt x="387769" y="0"/>
                  </a:lnTo>
                  <a:lnTo>
                    <a:pt x="268439" y="0"/>
                  </a:lnTo>
                  <a:lnTo>
                    <a:pt x="266306" y="68313"/>
                  </a:lnTo>
                  <a:lnTo>
                    <a:pt x="264998" y="94538"/>
                  </a:lnTo>
                  <a:lnTo>
                    <a:pt x="259981" y="137579"/>
                  </a:lnTo>
                  <a:lnTo>
                    <a:pt x="245122" y="177609"/>
                  </a:lnTo>
                  <a:lnTo>
                    <a:pt x="228053" y="186143"/>
                  </a:lnTo>
                  <a:lnTo>
                    <a:pt x="217716" y="186143"/>
                  </a:lnTo>
                  <a:lnTo>
                    <a:pt x="217411" y="259016"/>
                  </a:lnTo>
                  <a:lnTo>
                    <a:pt x="245668" y="259016"/>
                  </a:lnTo>
                  <a:lnTo>
                    <a:pt x="245973" y="212559"/>
                  </a:lnTo>
                  <a:lnTo>
                    <a:pt x="420878" y="212559"/>
                  </a:lnTo>
                  <a:lnTo>
                    <a:pt x="420878" y="259016"/>
                  </a:lnTo>
                  <a:lnTo>
                    <a:pt x="449110" y="259016"/>
                  </a:lnTo>
                  <a:lnTo>
                    <a:pt x="449110" y="212559"/>
                  </a:lnTo>
                  <a:lnTo>
                    <a:pt x="449110" y="186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192088" y="6994530"/>
              <a:ext cx="154257" cy="160937"/>
            </a:xfrm>
            <a:prstGeom prst="rect">
              <a:avLst/>
            </a:prstGeom>
          </p:spPr>
        </p:pic>
      </p:grpSp>
      <p:sp>
        <p:nvSpPr>
          <p:cNvPr id="45" name="object 45"/>
          <p:cNvSpPr/>
          <p:nvPr/>
        </p:nvSpPr>
        <p:spPr>
          <a:xfrm>
            <a:off x="15407682" y="7061023"/>
            <a:ext cx="30480" cy="93980"/>
          </a:xfrm>
          <a:custGeom>
            <a:avLst/>
            <a:gdLst/>
            <a:ahLst/>
            <a:cxnLst/>
            <a:rect l="l" t="t" r="r" b="b"/>
            <a:pathLst>
              <a:path w="30480" h="93979">
                <a:moveTo>
                  <a:pt x="0" y="93979"/>
                </a:moveTo>
                <a:lnTo>
                  <a:pt x="30365" y="93979"/>
                </a:lnTo>
                <a:lnTo>
                  <a:pt x="30365" y="0"/>
                </a:lnTo>
                <a:lnTo>
                  <a:pt x="0" y="0"/>
                </a:lnTo>
                <a:lnTo>
                  <a:pt x="0" y="939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407678" y="6942918"/>
            <a:ext cx="182880" cy="212090"/>
          </a:xfrm>
          <a:custGeom>
            <a:avLst/>
            <a:gdLst/>
            <a:ahLst/>
            <a:cxnLst/>
            <a:rect l="l" t="t" r="r" b="b"/>
            <a:pathLst>
              <a:path w="182880" h="212090">
                <a:moveTo>
                  <a:pt x="182803" y="0"/>
                </a:moveTo>
                <a:lnTo>
                  <a:pt x="152438" y="0"/>
                </a:lnTo>
                <a:lnTo>
                  <a:pt x="152438" y="91440"/>
                </a:lnTo>
                <a:lnTo>
                  <a:pt x="30365" y="91440"/>
                </a:lnTo>
                <a:lnTo>
                  <a:pt x="30365" y="0"/>
                </a:lnTo>
                <a:lnTo>
                  <a:pt x="0" y="0"/>
                </a:lnTo>
                <a:lnTo>
                  <a:pt x="0" y="91440"/>
                </a:lnTo>
                <a:lnTo>
                  <a:pt x="0" y="118110"/>
                </a:lnTo>
                <a:lnTo>
                  <a:pt x="152438" y="118110"/>
                </a:lnTo>
                <a:lnTo>
                  <a:pt x="152438" y="212090"/>
                </a:lnTo>
                <a:lnTo>
                  <a:pt x="182803" y="212090"/>
                </a:lnTo>
                <a:lnTo>
                  <a:pt x="182803" y="118110"/>
                </a:lnTo>
                <a:lnTo>
                  <a:pt x="182803" y="91440"/>
                </a:lnTo>
                <a:lnTo>
                  <a:pt x="1828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10050" y="7788275"/>
            <a:ext cx="2554259" cy="2921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52EA0C2-FA8A-4286-A917-68A8A6B4164E}"/>
              </a:ext>
            </a:extLst>
          </p:cNvPr>
          <p:cNvSpPr txBox="1"/>
          <p:nvPr/>
        </p:nvSpPr>
        <p:spPr>
          <a:xfrm>
            <a:off x="603250" y="320675"/>
            <a:ext cx="7672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Бонусная программа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9A3D79C9-F892-4412-B0AB-54468D678E2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3076" y="9826195"/>
            <a:ext cx="3205859" cy="1062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BCE1DD-59F0-498F-BADB-4111254C7896}"/>
              </a:ext>
            </a:extLst>
          </p:cNvPr>
          <p:cNvSpPr txBox="1"/>
          <p:nvPr/>
        </p:nvSpPr>
        <p:spPr>
          <a:xfrm>
            <a:off x="891057" y="1476832"/>
            <a:ext cx="3962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Социальный эффект: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042EF3-047B-496A-8C8C-A3802917EFF3}"/>
              </a:ext>
            </a:extLst>
          </p:cNvPr>
          <p:cNvSpPr/>
          <p:nvPr/>
        </p:nvSpPr>
        <p:spPr>
          <a:xfrm>
            <a:off x="1935843" y="2061607"/>
            <a:ext cx="7535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Быть волонтером-медиком – почетно.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5DF8F-DED0-4642-996F-5D4C900182E5}"/>
              </a:ext>
            </a:extLst>
          </p:cNvPr>
          <p:cNvSpPr/>
          <p:nvPr/>
        </p:nvSpPr>
        <p:spPr>
          <a:xfrm>
            <a:off x="1914979" y="2530475"/>
            <a:ext cx="7998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Сотни тысяч </a:t>
            </a:r>
            <a:r>
              <a:rPr lang="ru-RU" sz="3200" dirty="0" err="1"/>
              <a:t>благополучателей</a:t>
            </a:r>
            <a:r>
              <a:rPr lang="ru-RU" sz="3200" dirty="0"/>
              <a:t> ежегодно.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C5F3743-C121-475B-97BD-2C3C71D58ADD}"/>
              </a:ext>
            </a:extLst>
          </p:cNvPr>
          <p:cNvSpPr/>
          <p:nvPr/>
        </p:nvSpPr>
        <p:spPr>
          <a:xfrm>
            <a:off x="1914979" y="2999343"/>
            <a:ext cx="5043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Настоящие добрые дела.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503C4-9D9E-482C-8607-E60EF4CB1AEF}"/>
              </a:ext>
            </a:extLst>
          </p:cNvPr>
          <p:cNvSpPr txBox="1"/>
          <p:nvPr/>
        </p:nvSpPr>
        <p:spPr>
          <a:xfrm>
            <a:off x="984372" y="3902990"/>
            <a:ext cx="240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Поощрения: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467276-D716-4477-AE80-596084198441}"/>
              </a:ext>
            </a:extLst>
          </p:cNvPr>
          <p:cNvSpPr/>
          <p:nvPr/>
        </p:nvSpPr>
        <p:spPr>
          <a:xfrm>
            <a:off x="1935843" y="4597870"/>
            <a:ext cx="12240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Оплачиваемые поездки на региональные/Всероссийские форумы.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D6D7D8C-1040-40B5-ACFE-6FD1DDC5B448}"/>
              </a:ext>
            </a:extLst>
          </p:cNvPr>
          <p:cNvSpPr/>
          <p:nvPr/>
        </p:nvSpPr>
        <p:spPr>
          <a:xfrm>
            <a:off x="1935842" y="5069900"/>
            <a:ext cx="12537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Участие в конкурсе на повышенную гос. академическую стипендию.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82BA6B7-3AA6-41B0-9C3F-8C5808C05C42}"/>
              </a:ext>
            </a:extLst>
          </p:cNvPr>
          <p:cNvSpPr/>
          <p:nvPr/>
        </p:nvSpPr>
        <p:spPr>
          <a:xfrm>
            <a:off x="1935841" y="5494686"/>
            <a:ext cx="7010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Региональные награды атрибутикой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41759F-3098-4864-805A-0244229A1D67}"/>
              </a:ext>
            </a:extLst>
          </p:cNvPr>
          <p:cNvSpPr/>
          <p:nvPr/>
        </p:nvSpPr>
        <p:spPr>
          <a:xfrm>
            <a:off x="1958520" y="6504247"/>
            <a:ext cx="115419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Постоянная работа со специалистам в сфере здравоохранения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A0E44F-18B8-4116-8E5F-0701AE7CB974}"/>
              </a:ext>
            </a:extLst>
          </p:cNvPr>
          <p:cNvSpPr/>
          <p:nvPr/>
        </p:nvSpPr>
        <p:spPr>
          <a:xfrm>
            <a:off x="1914979" y="6994382"/>
            <a:ext cx="13953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До 40 баллов при поступлении в ординатуру (ФЦПД 07/21ГГ от 02.06.2021)*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F02E2D2-5E33-4735-A873-6925D3349476}"/>
              </a:ext>
            </a:extLst>
          </p:cNvPr>
          <p:cNvSpPr/>
          <p:nvPr/>
        </p:nvSpPr>
        <p:spPr>
          <a:xfrm>
            <a:off x="3120629" y="7579157"/>
            <a:ext cx="8607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*Красный диплом дает 55 баллов. А 9 месяцев работы средним мед. персоналом 15.</a:t>
            </a:r>
          </a:p>
        </p:txBody>
      </p:sp>
      <p:pic>
        <p:nvPicPr>
          <p:cNvPr id="18" name="object 7">
            <a:extLst>
              <a:ext uri="{FF2B5EF4-FFF2-40B4-BE49-F238E27FC236}">
                <a16:creationId xmlns:a16="http://schemas.microsoft.com/office/drawing/2014/main" id="{80E8E257-24A8-49A0-8601-E33159D0101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8520" y="2136078"/>
            <a:ext cx="246320" cy="328581"/>
          </a:xfrm>
          <a:prstGeom prst="rect">
            <a:avLst/>
          </a:prstGeom>
        </p:spPr>
      </p:pic>
      <p:pic>
        <p:nvPicPr>
          <p:cNvPr id="19" name="object 7">
            <a:extLst>
              <a:ext uri="{FF2B5EF4-FFF2-40B4-BE49-F238E27FC236}">
                <a16:creationId xmlns:a16="http://schemas.microsoft.com/office/drawing/2014/main" id="{E4516021-1EB1-40C0-807D-3BD784EA70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3030" y="4693217"/>
            <a:ext cx="246320" cy="328581"/>
          </a:xfrm>
          <a:prstGeom prst="rect">
            <a:avLst/>
          </a:prstGeom>
        </p:spPr>
      </p:pic>
      <p:pic>
        <p:nvPicPr>
          <p:cNvPr id="20" name="object 7">
            <a:extLst>
              <a:ext uri="{FF2B5EF4-FFF2-40B4-BE49-F238E27FC236}">
                <a16:creationId xmlns:a16="http://schemas.microsoft.com/office/drawing/2014/main" id="{6F852B8D-A505-479A-8DB2-82E11C94CC2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3030" y="5198780"/>
            <a:ext cx="246320" cy="328581"/>
          </a:xfrm>
          <a:prstGeom prst="rect">
            <a:avLst/>
          </a:prstGeom>
        </p:spPr>
      </p:pic>
      <p:pic>
        <p:nvPicPr>
          <p:cNvPr id="21" name="object 7">
            <a:extLst>
              <a:ext uri="{FF2B5EF4-FFF2-40B4-BE49-F238E27FC236}">
                <a16:creationId xmlns:a16="http://schemas.microsoft.com/office/drawing/2014/main" id="{F0A71F19-745E-43B9-B2F2-A0AB27D4015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3030" y="5620384"/>
            <a:ext cx="246320" cy="328581"/>
          </a:xfrm>
          <a:prstGeom prst="rect">
            <a:avLst/>
          </a:prstGeom>
        </p:spPr>
      </p:pic>
      <p:pic>
        <p:nvPicPr>
          <p:cNvPr id="22" name="object 7">
            <a:extLst>
              <a:ext uri="{FF2B5EF4-FFF2-40B4-BE49-F238E27FC236}">
                <a16:creationId xmlns:a16="http://schemas.microsoft.com/office/drawing/2014/main" id="{E832CC44-A115-4DD8-9E3B-FA0311AEFFB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1425" y="2658572"/>
            <a:ext cx="246320" cy="328581"/>
          </a:xfrm>
          <a:prstGeom prst="rect">
            <a:avLst/>
          </a:prstGeom>
        </p:spPr>
      </p:pic>
      <p:pic>
        <p:nvPicPr>
          <p:cNvPr id="23" name="object 7">
            <a:extLst>
              <a:ext uri="{FF2B5EF4-FFF2-40B4-BE49-F238E27FC236}">
                <a16:creationId xmlns:a16="http://schemas.microsoft.com/office/drawing/2014/main" id="{96E3F418-4DCF-4091-8D59-48A33EF5D03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69815" y="3109504"/>
            <a:ext cx="246320" cy="328581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9FA6D756-0533-43FC-844A-4B4FE23459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3030" y="6622565"/>
            <a:ext cx="246320" cy="328581"/>
          </a:xfrm>
          <a:prstGeom prst="rect">
            <a:avLst/>
          </a:prstGeom>
        </p:spPr>
      </p:pic>
      <p:pic>
        <p:nvPicPr>
          <p:cNvPr id="25" name="object 7">
            <a:extLst>
              <a:ext uri="{FF2B5EF4-FFF2-40B4-BE49-F238E27FC236}">
                <a16:creationId xmlns:a16="http://schemas.microsoft.com/office/drawing/2014/main" id="{0CC7C7FD-743B-4473-840F-9BCBE1CB46D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3030" y="7073208"/>
            <a:ext cx="246320" cy="3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352EA0C2-FA8A-4286-A917-68A8A6B4164E}"/>
              </a:ext>
            </a:extLst>
          </p:cNvPr>
          <p:cNvSpPr txBox="1"/>
          <p:nvPr/>
        </p:nvSpPr>
        <p:spPr>
          <a:xfrm>
            <a:off x="603250" y="320675"/>
            <a:ext cx="9235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зарегистрироваться?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467276-D716-4477-AE80-596084198441}"/>
              </a:ext>
            </a:extLst>
          </p:cNvPr>
          <p:cNvSpPr/>
          <p:nvPr/>
        </p:nvSpPr>
        <p:spPr>
          <a:xfrm>
            <a:off x="1710587" y="1825703"/>
            <a:ext cx="7928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Регистрация на сайте волонтеры-</a:t>
            </a:r>
            <a:r>
              <a:rPr lang="ru-RU" sz="3200" dirty="0" err="1"/>
              <a:t>медики.рф</a:t>
            </a: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AC8A56-5C0E-4A18-859C-9C6D8DDD0865}"/>
              </a:ext>
            </a:extLst>
          </p:cNvPr>
          <p:cNvSpPr/>
          <p:nvPr/>
        </p:nvSpPr>
        <p:spPr>
          <a:xfrm>
            <a:off x="1203076" y="1720061"/>
            <a:ext cx="507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4000" spc="-335" dirty="0">
                <a:cs typeface="Calibri"/>
              </a:rPr>
              <a:t>1.</a:t>
            </a:r>
            <a:endParaRPr lang="ru-RU" sz="4000" dirty="0">
              <a:cs typeface="Calibri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649DE8C-3A4C-4208-BFEE-5A8069C40198}"/>
              </a:ext>
            </a:extLst>
          </p:cNvPr>
          <p:cNvSpPr/>
          <p:nvPr/>
        </p:nvSpPr>
        <p:spPr>
          <a:xfrm>
            <a:off x="1203076" y="2282371"/>
            <a:ext cx="507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4000" spc="-335" dirty="0">
                <a:cs typeface="Calibri"/>
              </a:rPr>
              <a:t>2.</a:t>
            </a:r>
            <a:endParaRPr lang="ru-RU" sz="4000" dirty="0">
              <a:cs typeface="Calibri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55A3209-5C68-4F72-B41E-E3E6EC22A0AE}"/>
              </a:ext>
            </a:extLst>
          </p:cNvPr>
          <p:cNvSpPr/>
          <p:nvPr/>
        </p:nvSpPr>
        <p:spPr>
          <a:xfrm>
            <a:off x="1723372" y="2366967"/>
            <a:ext cx="7498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Регистрация на сайте </a:t>
            </a:r>
            <a:r>
              <a:rPr lang="en-US" sz="3200" dirty="0"/>
              <a:t>dobrovolec.kmiac.ru</a:t>
            </a:r>
            <a:endParaRPr lang="ru-RU" sz="32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0E60D73-21D6-48D0-A497-D180B6671E72}"/>
              </a:ext>
            </a:extLst>
          </p:cNvPr>
          <p:cNvSpPr/>
          <p:nvPr/>
        </p:nvSpPr>
        <p:spPr>
          <a:xfrm>
            <a:off x="1215861" y="2811526"/>
            <a:ext cx="507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4000" spc="-335" dirty="0">
                <a:cs typeface="Calibri"/>
              </a:rPr>
              <a:t>3</a:t>
            </a:r>
            <a:r>
              <a:rPr lang="ru-RU" sz="4000" spc="-335" dirty="0">
                <a:cs typeface="Calibri"/>
              </a:rPr>
              <a:t>.</a:t>
            </a:r>
            <a:endParaRPr lang="ru-RU" sz="4000" dirty="0">
              <a:cs typeface="Calibri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3DF1296-CAFF-4520-BF2A-5BA07E5ABE3C}"/>
              </a:ext>
            </a:extLst>
          </p:cNvPr>
          <p:cNvSpPr/>
          <p:nvPr/>
        </p:nvSpPr>
        <p:spPr>
          <a:xfrm>
            <a:off x="1710587" y="2867146"/>
            <a:ext cx="8135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Вступить в сообщество </a:t>
            </a:r>
            <a:r>
              <a:rPr lang="en-US" sz="3200" spc="50" dirty="0">
                <a:solidFill>
                  <a:srgbClr val="1D1D1B"/>
                </a:solidFill>
                <a:cs typeface="Calibri"/>
              </a:rPr>
              <a:t>vk.com/</a:t>
            </a:r>
            <a:r>
              <a:rPr lang="en-US" sz="3200" spc="50" dirty="0" err="1">
                <a:solidFill>
                  <a:srgbClr val="1D1D1B"/>
                </a:solidFill>
                <a:cs typeface="Calibri"/>
              </a:rPr>
              <a:t>volmedic_nso</a:t>
            </a:r>
            <a:r>
              <a:rPr lang="ru-RU" sz="3200" dirty="0"/>
              <a:t>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BA5CA0D-24FE-4DD7-B366-86C3D9C5046E}"/>
              </a:ext>
            </a:extLst>
          </p:cNvPr>
          <p:cNvSpPr/>
          <p:nvPr/>
        </p:nvSpPr>
        <p:spPr>
          <a:xfrm>
            <a:off x="1228646" y="3372294"/>
            <a:ext cx="507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4000" spc="-335" dirty="0">
                <a:cs typeface="Calibri"/>
              </a:rPr>
              <a:t>4.</a:t>
            </a:r>
            <a:endParaRPr lang="ru-RU" sz="4000" dirty="0">
              <a:cs typeface="Calibri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158E1DF-72DC-4E7D-A5C2-986BA81F5A8D}"/>
              </a:ext>
            </a:extLst>
          </p:cNvPr>
          <p:cNvSpPr/>
          <p:nvPr/>
        </p:nvSpPr>
        <p:spPr>
          <a:xfrm>
            <a:off x="1702653" y="3427389"/>
            <a:ext cx="6005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Вступить в региональную беседу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5B486A-A3FB-46F3-AAE1-26F677E56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35" y="5792724"/>
            <a:ext cx="5410200" cy="5410200"/>
          </a:xfrm>
          <a:prstGeom prst="rect">
            <a:avLst/>
          </a:prstGeom>
        </p:spPr>
      </p:pic>
      <p:sp>
        <p:nvSpPr>
          <p:cNvPr id="34" name="object 4">
            <a:extLst>
              <a:ext uri="{FF2B5EF4-FFF2-40B4-BE49-F238E27FC236}">
                <a16:creationId xmlns:a16="http://schemas.microsoft.com/office/drawing/2014/main" id="{FBDD0BC2-40C1-4FA2-8505-5D1346F08F65}"/>
              </a:ext>
            </a:extLst>
          </p:cNvPr>
          <p:cNvSpPr/>
          <p:nvPr/>
        </p:nvSpPr>
        <p:spPr>
          <a:xfrm>
            <a:off x="15780954" y="8895214"/>
            <a:ext cx="364490" cy="540385"/>
          </a:xfrm>
          <a:custGeom>
            <a:avLst/>
            <a:gdLst/>
            <a:ahLst/>
            <a:cxnLst/>
            <a:rect l="l" t="t" r="r" b="b"/>
            <a:pathLst>
              <a:path w="364490" h="540385">
                <a:moveTo>
                  <a:pt x="133608" y="0"/>
                </a:moveTo>
                <a:lnTo>
                  <a:pt x="0" y="0"/>
                </a:lnTo>
                <a:lnTo>
                  <a:pt x="0" y="540046"/>
                </a:lnTo>
                <a:lnTo>
                  <a:pt x="181397" y="540046"/>
                </a:lnTo>
                <a:lnTo>
                  <a:pt x="216900" y="538223"/>
                </a:lnTo>
                <a:lnTo>
                  <a:pt x="286378" y="518180"/>
                </a:lnTo>
                <a:lnTo>
                  <a:pt x="318241" y="496319"/>
                </a:lnTo>
                <a:lnTo>
                  <a:pt x="348772" y="454247"/>
                </a:lnTo>
                <a:lnTo>
                  <a:pt x="105284" y="454247"/>
                </a:lnTo>
                <a:lnTo>
                  <a:pt x="105284" y="305226"/>
                </a:lnTo>
                <a:lnTo>
                  <a:pt x="340969" y="305226"/>
                </a:lnTo>
                <a:lnTo>
                  <a:pt x="325529" y="285802"/>
                </a:lnTo>
                <a:lnTo>
                  <a:pt x="313715" y="275806"/>
                </a:lnTo>
                <a:lnTo>
                  <a:pt x="298490" y="266046"/>
                </a:lnTo>
                <a:lnTo>
                  <a:pt x="279178" y="257658"/>
                </a:lnTo>
                <a:lnTo>
                  <a:pt x="255102" y="251772"/>
                </a:lnTo>
                <a:lnTo>
                  <a:pt x="270711" y="241580"/>
                </a:lnTo>
                <a:lnTo>
                  <a:pt x="288402" y="224265"/>
                </a:lnTo>
                <a:lnTo>
                  <a:pt x="105284" y="224265"/>
                </a:lnTo>
                <a:lnTo>
                  <a:pt x="105284" y="85798"/>
                </a:lnTo>
                <a:lnTo>
                  <a:pt x="303767" y="85798"/>
                </a:lnTo>
                <a:lnTo>
                  <a:pt x="302536" y="81973"/>
                </a:lnTo>
                <a:lnTo>
                  <a:pt x="265604" y="33978"/>
                </a:lnTo>
                <a:lnTo>
                  <a:pt x="230751" y="14334"/>
                </a:lnTo>
                <a:lnTo>
                  <a:pt x="160727" y="530"/>
                </a:lnTo>
                <a:lnTo>
                  <a:pt x="133608" y="0"/>
                </a:lnTo>
                <a:close/>
              </a:path>
              <a:path w="364490" h="540385">
                <a:moveTo>
                  <a:pt x="340969" y="305226"/>
                </a:moveTo>
                <a:lnTo>
                  <a:pt x="144163" y="305226"/>
                </a:lnTo>
                <a:lnTo>
                  <a:pt x="161785" y="305391"/>
                </a:lnTo>
                <a:lnTo>
                  <a:pt x="180182" y="306545"/>
                </a:lnTo>
                <a:lnTo>
                  <a:pt x="236772" y="329490"/>
                </a:lnTo>
                <a:lnTo>
                  <a:pt x="255908" y="377286"/>
                </a:lnTo>
                <a:lnTo>
                  <a:pt x="254363" y="393752"/>
                </a:lnTo>
                <a:lnTo>
                  <a:pt x="222715" y="439630"/>
                </a:lnTo>
                <a:lnTo>
                  <a:pt x="185160" y="452118"/>
                </a:lnTo>
                <a:lnTo>
                  <a:pt x="150644" y="454247"/>
                </a:lnTo>
                <a:lnTo>
                  <a:pt x="348772" y="454247"/>
                </a:lnTo>
                <a:lnTo>
                  <a:pt x="355274" y="441057"/>
                </a:lnTo>
                <a:lnTo>
                  <a:pt x="362397" y="412736"/>
                </a:lnTo>
                <a:lnTo>
                  <a:pt x="364365" y="387003"/>
                </a:lnTo>
                <a:lnTo>
                  <a:pt x="362852" y="363572"/>
                </a:lnTo>
                <a:lnTo>
                  <a:pt x="357092" y="337330"/>
                </a:lnTo>
                <a:lnTo>
                  <a:pt x="345260" y="310624"/>
                </a:lnTo>
                <a:lnTo>
                  <a:pt x="340969" y="305226"/>
                </a:lnTo>
                <a:close/>
              </a:path>
              <a:path w="364490" h="540385">
                <a:moveTo>
                  <a:pt x="303767" y="85798"/>
                </a:moveTo>
                <a:lnTo>
                  <a:pt x="136048" y="85798"/>
                </a:lnTo>
                <a:lnTo>
                  <a:pt x="166805" y="89485"/>
                </a:lnTo>
                <a:lnTo>
                  <a:pt x="192635" y="101299"/>
                </a:lnTo>
                <a:lnTo>
                  <a:pt x="210419" y="122370"/>
                </a:lnTo>
                <a:lnTo>
                  <a:pt x="217040" y="153827"/>
                </a:lnTo>
                <a:lnTo>
                  <a:pt x="206538" y="193873"/>
                </a:lnTo>
                <a:lnTo>
                  <a:pt x="182219" y="214859"/>
                </a:lnTo>
                <a:lnTo>
                  <a:pt x="154861" y="222939"/>
                </a:lnTo>
                <a:lnTo>
                  <a:pt x="135241" y="224265"/>
                </a:lnTo>
                <a:lnTo>
                  <a:pt x="288402" y="224265"/>
                </a:lnTo>
                <a:lnTo>
                  <a:pt x="290892" y="221828"/>
                </a:lnTo>
                <a:lnTo>
                  <a:pt x="308351" y="190544"/>
                </a:lnTo>
                <a:lnTo>
                  <a:pt x="315791" y="145754"/>
                </a:lnTo>
                <a:lnTo>
                  <a:pt x="312389" y="112578"/>
                </a:lnTo>
                <a:lnTo>
                  <a:pt x="303767" y="85798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FBD5A95C-566C-4E38-9973-72C2C85F5B2A}"/>
              </a:ext>
            </a:extLst>
          </p:cNvPr>
          <p:cNvSpPr/>
          <p:nvPr/>
        </p:nvSpPr>
        <p:spPr>
          <a:xfrm>
            <a:off x="16214418" y="9073335"/>
            <a:ext cx="401955" cy="373380"/>
          </a:xfrm>
          <a:custGeom>
            <a:avLst/>
            <a:gdLst/>
            <a:ahLst/>
            <a:cxnLst/>
            <a:rect l="l" t="t" r="r" b="b"/>
            <a:pathLst>
              <a:path w="401954" h="373379">
                <a:moveTo>
                  <a:pt x="200779" y="0"/>
                </a:moveTo>
                <a:lnTo>
                  <a:pt x="154846" y="3842"/>
                </a:lnTo>
                <a:lnTo>
                  <a:pt x="116273" y="14364"/>
                </a:lnTo>
                <a:lnTo>
                  <a:pt x="59097" y="49422"/>
                </a:lnTo>
                <a:lnTo>
                  <a:pt x="16492" y="108509"/>
                </a:lnTo>
                <a:lnTo>
                  <a:pt x="4338" y="145736"/>
                </a:lnTo>
                <a:lnTo>
                  <a:pt x="0" y="187072"/>
                </a:lnTo>
                <a:lnTo>
                  <a:pt x="4338" y="227912"/>
                </a:lnTo>
                <a:lnTo>
                  <a:pt x="16492" y="264874"/>
                </a:lnTo>
                <a:lnTo>
                  <a:pt x="59097" y="323843"/>
                </a:lnTo>
                <a:lnTo>
                  <a:pt x="116273" y="358902"/>
                </a:lnTo>
                <a:lnTo>
                  <a:pt x="154846" y="369431"/>
                </a:lnTo>
                <a:lnTo>
                  <a:pt x="200779" y="373276"/>
                </a:lnTo>
                <a:lnTo>
                  <a:pt x="246719" y="369431"/>
                </a:lnTo>
                <a:lnTo>
                  <a:pt x="285298" y="358902"/>
                </a:lnTo>
                <a:lnTo>
                  <a:pt x="342481" y="323843"/>
                </a:lnTo>
                <a:lnTo>
                  <a:pt x="372940" y="285823"/>
                </a:lnTo>
                <a:lnTo>
                  <a:pt x="200779" y="285823"/>
                </a:lnTo>
                <a:lnTo>
                  <a:pt x="161090" y="277900"/>
                </a:lnTo>
                <a:lnTo>
                  <a:pt x="129832" y="256466"/>
                </a:lnTo>
                <a:lnTo>
                  <a:pt x="109355" y="225022"/>
                </a:lnTo>
                <a:lnTo>
                  <a:pt x="102007" y="187072"/>
                </a:lnTo>
                <a:lnTo>
                  <a:pt x="109472" y="148259"/>
                </a:lnTo>
                <a:lnTo>
                  <a:pt x="130146" y="116590"/>
                </a:lnTo>
                <a:lnTo>
                  <a:pt x="161443" y="95252"/>
                </a:lnTo>
                <a:lnTo>
                  <a:pt x="200779" y="87431"/>
                </a:lnTo>
                <a:lnTo>
                  <a:pt x="372905" y="87431"/>
                </a:lnTo>
                <a:lnTo>
                  <a:pt x="366393" y="76151"/>
                </a:lnTo>
                <a:lnTo>
                  <a:pt x="342481" y="49422"/>
                </a:lnTo>
                <a:lnTo>
                  <a:pt x="317043" y="30060"/>
                </a:lnTo>
                <a:lnTo>
                  <a:pt x="285298" y="14364"/>
                </a:lnTo>
                <a:lnTo>
                  <a:pt x="246719" y="3842"/>
                </a:lnTo>
                <a:lnTo>
                  <a:pt x="200779" y="0"/>
                </a:lnTo>
                <a:close/>
              </a:path>
              <a:path w="401954" h="373379">
                <a:moveTo>
                  <a:pt x="372905" y="87431"/>
                </a:moveTo>
                <a:lnTo>
                  <a:pt x="200779" y="87431"/>
                </a:lnTo>
                <a:lnTo>
                  <a:pt x="240125" y="95252"/>
                </a:lnTo>
                <a:lnTo>
                  <a:pt x="271424" y="116590"/>
                </a:lnTo>
                <a:lnTo>
                  <a:pt x="292097" y="148259"/>
                </a:lnTo>
                <a:lnTo>
                  <a:pt x="299561" y="187072"/>
                </a:lnTo>
                <a:lnTo>
                  <a:pt x="292213" y="225022"/>
                </a:lnTo>
                <a:lnTo>
                  <a:pt x="271735" y="256466"/>
                </a:lnTo>
                <a:lnTo>
                  <a:pt x="240474" y="277900"/>
                </a:lnTo>
                <a:lnTo>
                  <a:pt x="200779" y="285823"/>
                </a:lnTo>
                <a:lnTo>
                  <a:pt x="372940" y="285823"/>
                </a:lnTo>
                <a:lnTo>
                  <a:pt x="385073" y="264874"/>
                </a:lnTo>
                <a:lnTo>
                  <a:pt x="397229" y="227912"/>
                </a:lnTo>
                <a:lnTo>
                  <a:pt x="401568" y="187072"/>
                </a:lnTo>
                <a:lnTo>
                  <a:pt x="397229" y="145736"/>
                </a:lnTo>
                <a:lnTo>
                  <a:pt x="385073" y="108509"/>
                </a:lnTo>
                <a:lnTo>
                  <a:pt x="372905" y="87431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6">
            <a:extLst>
              <a:ext uri="{FF2B5EF4-FFF2-40B4-BE49-F238E27FC236}">
                <a16:creationId xmlns:a16="http://schemas.microsoft.com/office/drawing/2014/main" id="{BCC3CEC3-1689-4884-9AEF-CD46D96B688B}"/>
              </a:ext>
            </a:extLst>
          </p:cNvPr>
          <p:cNvSpPr/>
          <p:nvPr/>
        </p:nvSpPr>
        <p:spPr>
          <a:xfrm>
            <a:off x="16662224" y="9084694"/>
            <a:ext cx="351790" cy="354330"/>
          </a:xfrm>
          <a:custGeom>
            <a:avLst/>
            <a:gdLst/>
            <a:ahLst/>
            <a:cxnLst/>
            <a:rect l="l" t="t" r="r" b="b"/>
            <a:pathLst>
              <a:path w="351790" h="354329">
                <a:moveTo>
                  <a:pt x="351392" y="0"/>
                </a:moveTo>
                <a:lnTo>
                  <a:pt x="68029" y="0"/>
                </a:lnTo>
                <a:lnTo>
                  <a:pt x="68029" y="206443"/>
                </a:lnTo>
                <a:lnTo>
                  <a:pt x="67608" y="217382"/>
                </a:lnTo>
                <a:lnTo>
                  <a:pt x="49896" y="257073"/>
                </a:lnTo>
                <a:lnTo>
                  <a:pt x="15392" y="268002"/>
                </a:lnTo>
                <a:lnTo>
                  <a:pt x="10512" y="268002"/>
                </a:lnTo>
                <a:lnTo>
                  <a:pt x="0" y="266358"/>
                </a:lnTo>
                <a:lnTo>
                  <a:pt x="0" y="350565"/>
                </a:lnTo>
                <a:lnTo>
                  <a:pt x="7297" y="352104"/>
                </a:lnTo>
                <a:lnTo>
                  <a:pt x="14587" y="353101"/>
                </a:lnTo>
                <a:lnTo>
                  <a:pt x="21879" y="353639"/>
                </a:lnTo>
                <a:lnTo>
                  <a:pt x="29182" y="353800"/>
                </a:lnTo>
                <a:lnTo>
                  <a:pt x="67212" y="349122"/>
                </a:lnTo>
                <a:lnTo>
                  <a:pt x="114099" y="325812"/>
                </a:lnTo>
                <a:lnTo>
                  <a:pt x="141373" y="291053"/>
                </a:lnTo>
                <a:lnTo>
                  <a:pt x="156007" y="236639"/>
                </a:lnTo>
                <a:lnTo>
                  <a:pt x="157094" y="212925"/>
                </a:lnTo>
                <a:lnTo>
                  <a:pt x="157094" y="84185"/>
                </a:lnTo>
                <a:lnTo>
                  <a:pt x="252631" y="84185"/>
                </a:lnTo>
                <a:lnTo>
                  <a:pt x="252631" y="350565"/>
                </a:lnTo>
                <a:lnTo>
                  <a:pt x="351392" y="350565"/>
                </a:lnTo>
                <a:lnTo>
                  <a:pt x="351392" y="0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7">
            <a:extLst>
              <a:ext uri="{FF2B5EF4-FFF2-40B4-BE49-F238E27FC236}">
                <a16:creationId xmlns:a16="http://schemas.microsoft.com/office/drawing/2014/main" id="{DAA672DA-41E2-4F3E-A6E2-E34F06B9F878}"/>
              </a:ext>
            </a:extLst>
          </p:cNvPr>
          <p:cNvSpPr/>
          <p:nvPr/>
        </p:nvSpPr>
        <p:spPr>
          <a:xfrm>
            <a:off x="17097695" y="9073335"/>
            <a:ext cx="401955" cy="373380"/>
          </a:xfrm>
          <a:custGeom>
            <a:avLst/>
            <a:gdLst/>
            <a:ahLst/>
            <a:cxnLst/>
            <a:rect l="l" t="t" r="r" b="b"/>
            <a:pathLst>
              <a:path w="401954" h="373379">
                <a:moveTo>
                  <a:pt x="200800" y="0"/>
                </a:moveTo>
                <a:lnTo>
                  <a:pt x="154859" y="3842"/>
                </a:lnTo>
                <a:lnTo>
                  <a:pt x="116280" y="14364"/>
                </a:lnTo>
                <a:lnTo>
                  <a:pt x="59097" y="49422"/>
                </a:lnTo>
                <a:lnTo>
                  <a:pt x="16504" y="108509"/>
                </a:lnTo>
                <a:lnTo>
                  <a:pt x="4342" y="145736"/>
                </a:lnTo>
                <a:lnTo>
                  <a:pt x="0" y="187072"/>
                </a:lnTo>
                <a:lnTo>
                  <a:pt x="4342" y="227912"/>
                </a:lnTo>
                <a:lnTo>
                  <a:pt x="16504" y="264874"/>
                </a:lnTo>
                <a:lnTo>
                  <a:pt x="59097" y="323843"/>
                </a:lnTo>
                <a:lnTo>
                  <a:pt x="116280" y="358902"/>
                </a:lnTo>
                <a:lnTo>
                  <a:pt x="154859" y="369431"/>
                </a:lnTo>
                <a:lnTo>
                  <a:pt x="200800" y="373276"/>
                </a:lnTo>
                <a:lnTo>
                  <a:pt x="246739" y="369431"/>
                </a:lnTo>
                <a:lnTo>
                  <a:pt x="285314" y="358902"/>
                </a:lnTo>
                <a:lnTo>
                  <a:pt x="342492" y="323843"/>
                </a:lnTo>
                <a:lnTo>
                  <a:pt x="372964" y="285823"/>
                </a:lnTo>
                <a:lnTo>
                  <a:pt x="200800" y="285823"/>
                </a:lnTo>
                <a:lnTo>
                  <a:pt x="161112" y="277900"/>
                </a:lnTo>
                <a:lnTo>
                  <a:pt x="129846" y="256466"/>
                </a:lnTo>
                <a:lnTo>
                  <a:pt x="109359" y="225022"/>
                </a:lnTo>
                <a:lnTo>
                  <a:pt x="102007" y="187072"/>
                </a:lnTo>
                <a:lnTo>
                  <a:pt x="109473" y="148259"/>
                </a:lnTo>
                <a:lnTo>
                  <a:pt x="130149" y="116590"/>
                </a:lnTo>
                <a:lnTo>
                  <a:pt x="161452" y="95252"/>
                </a:lnTo>
                <a:lnTo>
                  <a:pt x="200800" y="87431"/>
                </a:lnTo>
                <a:lnTo>
                  <a:pt x="372929" y="87431"/>
                </a:lnTo>
                <a:lnTo>
                  <a:pt x="366415" y="76151"/>
                </a:lnTo>
                <a:lnTo>
                  <a:pt x="342492" y="49422"/>
                </a:lnTo>
                <a:lnTo>
                  <a:pt x="317055" y="30060"/>
                </a:lnTo>
                <a:lnTo>
                  <a:pt x="285314" y="14364"/>
                </a:lnTo>
                <a:lnTo>
                  <a:pt x="246739" y="3842"/>
                </a:lnTo>
                <a:lnTo>
                  <a:pt x="200800" y="0"/>
                </a:lnTo>
                <a:close/>
              </a:path>
              <a:path w="401954" h="373379">
                <a:moveTo>
                  <a:pt x="372929" y="87431"/>
                </a:moveTo>
                <a:lnTo>
                  <a:pt x="200800" y="87431"/>
                </a:lnTo>
                <a:lnTo>
                  <a:pt x="240146" y="95252"/>
                </a:lnTo>
                <a:lnTo>
                  <a:pt x="271445" y="116590"/>
                </a:lnTo>
                <a:lnTo>
                  <a:pt x="292118" y="148259"/>
                </a:lnTo>
                <a:lnTo>
                  <a:pt x="299582" y="187072"/>
                </a:lnTo>
                <a:lnTo>
                  <a:pt x="292231" y="225022"/>
                </a:lnTo>
                <a:lnTo>
                  <a:pt x="271748" y="256466"/>
                </a:lnTo>
                <a:lnTo>
                  <a:pt x="240486" y="277900"/>
                </a:lnTo>
                <a:lnTo>
                  <a:pt x="200800" y="285823"/>
                </a:lnTo>
                <a:lnTo>
                  <a:pt x="372964" y="285823"/>
                </a:lnTo>
                <a:lnTo>
                  <a:pt x="385102" y="264874"/>
                </a:lnTo>
                <a:lnTo>
                  <a:pt x="397260" y="227912"/>
                </a:lnTo>
                <a:lnTo>
                  <a:pt x="401600" y="187072"/>
                </a:lnTo>
                <a:lnTo>
                  <a:pt x="397260" y="145736"/>
                </a:lnTo>
                <a:lnTo>
                  <a:pt x="385102" y="108509"/>
                </a:lnTo>
                <a:lnTo>
                  <a:pt x="372929" y="87431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8">
            <a:extLst>
              <a:ext uri="{FF2B5EF4-FFF2-40B4-BE49-F238E27FC236}">
                <a16:creationId xmlns:a16="http://schemas.microsoft.com/office/drawing/2014/main" id="{E6184540-8AA7-4488-9127-54B47604E786}"/>
              </a:ext>
            </a:extLst>
          </p:cNvPr>
          <p:cNvSpPr/>
          <p:nvPr/>
        </p:nvSpPr>
        <p:spPr>
          <a:xfrm>
            <a:off x="17583350" y="9292969"/>
            <a:ext cx="99060" cy="142240"/>
          </a:xfrm>
          <a:custGeom>
            <a:avLst/>
            <a:gdLst/>
            <a:ahLst/>
            <a:cxnLst/>
            <a:rect l="l" t="t" r="r" b="b"/>
            <a:pathLst>
              <a:path w="99059" h="142239">
                <a:moveTo>
                  <a:pt x="0" y="142240"/>
                </a:moveTo>
                <a:lnTo>
                  <a:pt x="98813" y="142240"/>
                </a:lnTo>
                <a:lnTo>
                  <a:pt x="98813" y="0"/>
                </a:lnTo>
                <a:lnTo>
                  <a:pt x="0" y="0"/>
                </a:lnTo>
                <a:lnTo>
                  <a:pt x="0" y="142240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9">
            <a:extLst>
              <a:ext uri="{FF2B5EF4-FFF2-40B4-BE49-F238E27FC236}">
                <a16:creationId xmlns:a16="http://schemas.microsoft.com/office/drawing/2014/main" id="{48254417-E752-4CA7-9AA9-007A638DA67E}"/>
              </a:ext>
            </a:extLst>
          </p:cNvPr>
          <p:cNvSpPr/>
          <p:nvPr/>
        </p:nvSpPr>
        <p:spPr>
          <a:xfrm>
            <a:off x="17583347" y="9084699"/>
            <a:ext cx="335280" cy="350520"/>
          </a:xfrm>
          <a:custGeom>
            <a:avLst/>
            <a:gdLst/>
            <a:ahLst/>
            <a:cxnLst/>
            <a:rect l="l" t="t" r="r" b="b"/>
            <a:pathLst>
              <a:path w="335279" h="350520">
                <a:moveTo>
                  <a:pt x="335254" y="0"/>
                </a:moveTo>
                <a:lnTo>
                  <a:pt x="236435" y="0"/>
                </a:lnTo>
                <a:lnTo>
                  <a:pt x="236435" y="124460"/>
                </a:lnTo>
                <a:lnTo>
                  <a:pt x="98806" y="124460"/>
                </a:lnTo>
                <a:lnTo>
                  <a:pt x="98806" y="0"/>
                </a:lnTo>
                <a:lnTo>
                  <a:pt x="0" y="0"/>
                </a:lnTo>
                <a:lnTo>
                  <a:pt x="0" y="124460"/>
                </a:lnTo>
                <a:lnTo>
                  <a:pt x="0" y="208280"/>
                </a:lnTo>
                <a:lnTo>
                  <a:pt x="236435" y="208280"/>
                </a:lnTo>
                <a:lnTo>
                  <a:pt x="236435" y="350520"/>
                </a:lnTo>
                <a:lnTo>
                  <a:pt x="335254" y="350520"/>
                </a:lnTo>
                <a:lnTo>
                  <a:pt x="335254" y="208280"/>
                </a:lnTo>
                <a:lnTo>
                  <a:pt x="335254" y="124460"/>
                </a:lnTo>
                <a:lnTo>
                  <a:pt x="335254" y="0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0">
            <a:extLst>
              <a:ext uri="{FF2B5EF4-FFF2-40B4-BE49-F238E27FC236}">
                <a16:creationId xmlns:a16="http://schemas.microsoft.com/office/drawing/2014/main" id="{3D5FB193-8849-44BC-90BD-E184A55FBE16}"/>
              </a:ext>
            </a:extLst>
          </p:cNvPr>
          <p:cNvSpPr/>
          <p:nvPr/>
        </p:nvSpPr>
        <p:spPr>
          <a:xfrm>
            <a:off x="18003907" y="9085067"/>
            <a:ext cx="293370" cy="350520"/>
          </a:xfrm>
          <a:custGeom>
            <a:avLst/>
            <a:gdLst/>
            <a:ahLst/>
            <a:cxnLst/>
            <a:rect l="l" t="t" r="r" b="b"/>
            <a:pathLst>
              <a:path w="293370" h="350520">
                <a:moveTo>
                  <a:pt x="293090" y="0"/>
                </a:moveTo>
                <a:lnTo>
                  <a:pt x="0" y="0"/>
                </a:lnTo>
                <a:lnTo>
                  <a:pt x="0" y="83820"/>
                </a:lnTo>
                <a:lnTo>
                  <a:pt x="97142" y="83820"/>
                </a:lnTo>
                <a:lnTo>
                  <a:pt x="97142" y="350520"/>
                </a:lnTo>
                <a:lnTo>
                  <a:pt x="195935" y="350520"/>
                </a:lnTo>
                <a:lnTo>
                  <a:pt x="195935" y="83820"/>
                </a:lnTo>
                <a:lnTo>
                  <a:pt x="293090" y="83820"/>
                </a:lnTo>
                <a:lnTo>
                  <a:pt x="293090" y="0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251A0275-F335-40E9-B59D-0B36F1268FAE}"/>
              </a:ext>
            </a:extLst>
          </p:cNvPr>
          <p:cNvSpPr/>
          <p:nvPr/>
        </p:nvSpPr>
        <p:spPr>
          <a:xfrm>
            <a:off x="18342399" y="9073338"/>
            <a:ext cx="364490" cy="373380"/>
          </a:xfrm>
          <a:custGeom>
            <a:avLst/>
            <a:gdLst/>
            <a:ahLst/>
            <a:cxnLst/>
            <a:rect l="l" t="t" r="r" b="b"/>
            <a:pathLst>
              <a:path w="364490" h="373379">
                <a:moveTo>
                  <a:pt x="185439" y="0"/>
                </a:moveTo>
                <a:lnTo>
                  <a:pt x="119136" y="9525"/>
                </a:lnTo>
                <a:lnTo>
                  <a:pt x="53453" y="49412"/>
                </a:lnTo>
                <a:lnTo>
                  <a:pt x="17314" y="101511"/>
                </a:lnTo>
                <a:lnTo>
                  <a:pt x="4822" y="139693"/>
                </a:lnTo>
                <a:lnTo>
                  <a:pt x="0" y="187072"/>
                </a:lnTo>
                <a:lnTo>
                  <a:pt x="3139" y="226545"/>
                </a:lnTo>
                <a:lnTo>
                  <a:pt x="30069" y="294850"/>
                </a:lnTo>
                <a:lnTo>
                  <a:pt x="55066" y="323833"/>
                </a:lnTo>
                <a:lnTo>
                  <a:pt x="114077" y="361033"/>
                </a:lnTo>
                <a:lnTo>
                  <a:pt x="189470" y="373276"/>
                </a:lnTo>
                <a:lnTo>
                  <a:pt x="253348" y="364394"/>
                </a:lnTo>
                <a:lnTo>
                  <a:pt x="299970" y="342255"/>
                </a:lnTo>
                <a:lnTo>
                  <a:pt x="331898" y="313623"/>
                </a:lnTo>
                <a:lnTo>
                  <a:pt x="344505" y="295561"/>
                </a:lnTo>
                <a:lnTo>
                  <a:pt x="189470" y="295561"/>
                </a:lnTo>
                <a:lnTo>
                  <a:pt x="163896" y="292419"/>
                </a:lnTo>
                <a:lnTo>
                  <a:pt x="129137" y="273686"/>
                </a:lnTo>
                <a:lnTo>
                  <a:pt x="106286" y="234916"/>
                </a:lnTo>
                <a:lnTo>
                  <a:pt x="102038" y="203239"/>
                </a:lnTo>
                <a:lnTo>
                  <a:pt x="364386" y="203239"/>
                </a:lnTo>
                <a:lnTo>
                  <a:pt x="364386" y="195114"/>
                </a:lnTo>
                <a:lnTo>
                  <a:pt x="363044" y="163829"/>
                </a:lnTo>
                <a:lnTo>
                  <a:pt x="359153" y="140069"/>
                </a:lnTo>
                <a:lnTo>
                  <a:pt x="105274" y="140069"/>
                </a:lnTo>
                <a:lnTo>
                  <a:pt x="116469" y="109260"/>
                </a:lnTo>
                <a:lnTo>
                  <a:pt x="135940" y="87259"/>
                </a:lnTo>
                <a:lnTo>
                  <a:pt x="160724" y="74061"/>
                </a:lnTo>
                <a:lnTo>
                  <a:pt x="187858" y="69662"/>
                </a:lnTo>
                <a:lnTo>
                  <a:pt x="330048" y="69662"/>
                </a:lnTo>
                <a:lnTo>
                  <a:pt x="322272" y="57474"/>
                </a:lnTo>
                <a:lnTo>
                  <a:pt x="300658" y="36205"/>
                </a:lnTo>
                <a:lnTo>
                  <a:pt x="271451" y="17813"/>
                </a:lnTo>
                <a:lnTo>
                  <a:pt x="233446" y="4884"/>
                </a:lnTo>
                <a:lnTo>
                  <a:pt x="185439" y="0"/>
                </a:lnTo>
                <a:close/>
              </a:path>
              <a:path w="364490" h="373379">
                <a:moveTo>
                  <a:pt x="271258" y="249364"/>
                </a:moveTo>
                <a:lnTo>
                  <a:pt x="256880" y="268544"/>
                </a:lnTo>
                <a:lnTo>
                  <a:pt x="238257" y="283096"/>
                </a:lnTo>
                <a:lnTo>
                  <a:pt x="215687" y="292330"/>
                </a:lnTo>
                <a:lnTo>
                  <a:pt x="189470" y="295561"/>
                </a:lnTo>
                <a:lnTo>
                  <a:pt x="344505" y="295561"/>
                </a:lnTo>
                <a:lnTo>
                  <a:pt x="351695" y="285260"/>
                </a:lnTo>
                <a:lnTo>
                  <a:pt x="361926" y="263929"/>
                </a:lnTo>
                <a:lnTo>
                  <a:pt x="271258" y="249364"/>
                </a:lnTo>
                <a:close/>
              </a:path>
              <a:path w="364490" h="373379">
                <a:moveTo>
                  <a:pt x="330048" y="69662"/>
                </a:moveTo>
                <a:lnTo>
                  <a:pt x="187858" y="69662"/>
                </a:lnTo>
                <a:lnTo>
                  <a:pt x="215128" y="73950"/>
                </a:lnTo>
                <a:lnTo>
                  <a:pt x="240191" y="86964"/>
                </a:lnTo>
                <a:lnTo>
                  <a:pt x="259938" y="108929"/>
                </a:lnTo>
                <a:lnTo>
                  <a:pt x="271258" y="140069"/>
                </a:lnTo>
                <a:lnTo>
                  <a:pt x="359153" y="140069"/>
                </a:lnTo>
                <a:lnTo>
                  <a:pt x="357296" y="128732"/>
                </a:lnTo>
                <a:lnTo>
                  <a:pt x="344565" y="92417"/>
                </a:lnTo>
                <a:lnTo>
                  <a:pt x="330048" y="69662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2">
            <a:extLst>
              <a:ext uri="{FF2B5EF4-FFF2-40B4-BE49-F238E27FC236}">
                <a16:creationId xmlns:a16="http://schemas.microsoft.com/office/drawing/2014/main" id="{5B82AD0E-4DA9-4FD1-B607-F9C5D7E9A629}"/>
              </a:ext>
            </a:extLst>
          </p:cNvPr>
          <p:cNvSpPr/>
          <p:nvPr/>
        </p:nvSpPr>
        <p:spPr>
          <a:xfrm>
            <a:off x="18780893" y="9073331"/>
            <a:ext cx="385445" cy="547370"/>
          </a:xfrm>
          <a:custGeom>
            <a:avLst/>
            <a:gdLst/>
            <a:ahLst/>
            <a:cxnLst/>
            <a:rect l="l" t="t" r="r" b="b"/>
            <a:pathLst>
              <a:path w="385445" h="547370">
                <a:moveTo>
                  <a:pt x="98834" y="11360"/>
                </a:moveTo>
                <a:lnTo>
                  <a:pt x="0" y="11360"/>
                </a:lnTo>
                <a:lnTo>
                  <a:pt x="0" y="547344"/>
                </a:lnTo>
                <a:lnTo>
                  <a:pt x="98834" y="547344"/>
                </a:lnTo>
                <a:lnTo>
                  <a:pt x="98834" y="316576"/>
                </a:lnTo>
                <a:lnTo>
                  <a:pt x="340541" y="316576"/>
                </a:lnTo>
                <a:lnTo>
                  <a:pt x="347520" y="308769"/>
                </a:lnTo>
                <a:lnTo>
                  <a:pt x="361647" y="285823"/>
                </a:lnTo>
                <a:lnTo>
                  <a:pt x="186235" y="285823"/>
                </a:lnTo>
                <a:lnTo>
                  <a:pt x="164959" y="283746"/>
                </a:lnTo>
                <a:lnTo>
                  <a:pt x="121504" y="262368"/>
                </a:lnTo>
                <a:lnTo>
                  <a:pt x="98003" y="230058"/>
                </a:lnTo>
                <a:lnTo>
                  <a:pt x="89086" y="186235"/>
                </a:lnTo>
                <a:lnTo>
                  <a:pt x="91198" y="163438"/>
                </a:lnTo>
                <a:lnTo>
                  <a:pt x="107882" y="125999"/>
                </a:lnTo>
                <a:lnTo>
                  <a:pt x="136165" y="100411"/>
                </a:lnTo>
                <a:lnTo>
                  <a:pt x="186235" y="87442"/>
                </a:lnTo>
                <a:lnTo>
                  <a:pt x="361749" y="87442"/>
                </a:lnTo>
                <a:lnTo>
                  <a:pt x="351968" y="69863"/>
                </a:lnTo>
                <a:lnTo>
                  <a:pt x="340945" y="56689"/>
                </a:lnTo>
                <a:lnTo>
                  <a:pt x="98834" y="56689"/>
                </a:lnTo>
                <a:lnTo>
                  <a:pt x="98834" y="11360"/>
                </a:lnTo>
                <a:close/>
              </a:path>
              <a:path w="385445" h="547370">
                <a:moveTo>
                  <a:pt x="340541" y="316576"/>
                </a:moveTo>
                <a:lnTo>
                  <a:pt x="98834" y="316576"/>
                </a:lnTo>
                <a:lnTo>
                  <a:pt x="129374" y="347639"/>
                </a:lnTo>
                <a:lnTo>
                  <a:pt x="160531" y="364666"/>
                </a:lnTo>
                <a:lnTo>
                  <a:pt x="188967" y="371826"/>
                </a:lnTo>
                <a:lnTo>
                  <a:pt x="211344" y="373287"/>
                </a:lnTo>
                <a:lnTo>
                  <a:pt x="248042" y="369725"/>
                </a:lnTo>
                <a:lnTo>
                  <a:pt x="280267" y="360011"/>
                </a:lnTo>
                <a:lnTo>
                  <a:pt x="307786" y="345603"/>
                </a:lnTo>
                <a:lnTo>
                  <a:pt x="330366" y="327958"/>
                </a:lnTo>
                <a:lnTo>
                  <a:pt x="340541" y="316576"/>
                </a:lnTo>
                <a:close/>
              </a:path>
              <a:path w="385445" h="547370">
                <a:moveTo>
                  <a:pt x="361749" y="87442"/>
                </a:moveTo>
                <a:lnTo>
                  <a:pt x="186235" y="87442"/>
                </a:lnTo>
                <a:lnTo>
                  <a:pt x="204152" y="89090"/>
                </a:lnTo>
                <a:lnTo>
                  <a:pt x="221978" y="93931"/>
                </a:lnTo>
                <a:lnTo>
                  <a:pt x="266336" y="128277"/>
                </a:lnTo>
                <a:lnTo>
                  <a:pt x="281483" y="166402"/>
                </a:lnTo>
                <a:lnTo>
                  <a:pt x="283436" y="186235"/>
                </a:lnTo>
                <a:lnTo>
                  <a:pt x="281584" y="206056"/>
                </a:lnTo>
                <a:lnTo>
                  <a:pt x="266336" y="244505"/>
                </a:lnTo>
                <a:lnTo>
                  <a:pt x="226735" y="277818"/>
                </a:lnTo>
                <a:lnTo>
                  <a:pt x="186235" y="285823"/>
                </a:lnTo>
                <a:lnTo>
                  <a:pt x="361647" y="285823"/>
                </a:lnTo>
                <a:lnTo>
                  <a:pt x="365503" y="279560"/>
                </a:lnTo>
                <a:lnTo>
                  <a:pt x="379687" y="239120"/>
                </a:lnTo>
                <a:lnTo>
                  <a:pt x="385443" y="186235"/>
                </a:lnTo>
                <a:lnTo>
                  <a:pt x="380865" y="138737"/>
                </a:lnTo>
                <a:lnTo>
                  <a:pt x="368847" y="100201"/>
                </a:lnTo>
                <a:lnTo>
                  <a:pt x="361749" y="87442"/>
                </a:lnTo>
                <a:close/>
              </a:path>
              <a:path w="385445" h="547370">
                <a:moveTo>
                  <a:pt x="212956" y="0"/>
                </a:moveTo>
                <a:lnTo>
                  <a:pt x="169966" y="5780"/>
                </a:lnTo>
                <a:lnTo>
                  <a:pt x="137370" y="20138"/>
                </a:lnTo>
                <a:lnTo>
                  <a:pt x="114036" y="38599"/>
                </a:lnTo>
                <a:lnTo>
                  <a:pt x="98834" y="56689"/>
                </a:lnTo>
                <a:lnTo>
                  <a:pt x="340945" y="56689"/>
                </a:lnTo>
                <a:lnTo>
                  <a:pt x="301664" y="22890"/>
                </a:lnTo>
                <a:lnTo>
                  <a:pt x="239092" y="1760"/>
                </a:lnTo>
                <a:lnTo>
                  <a:pt x="212956" y="0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3">
            <a:extLst>
              <a:ext uri="{FF2B5EF4-FFF2-40B4-BE49-F238E27FC236}">
                <a16:creationId xmlns:a16="http://schemas.microsoft.com/office/drawing/2014/main" id="{3B3C8406-DDC0-41EF-8CCD-3692C9D6139F}"/>
              </a:ext>
            </a:extLst>
          </p:cNvPr>
          <p:cNvSpPr/>
          <p:nvPr/>
        </p:nvSpPr>
        <p:spPr>
          <a:xfrm>
            <a:off x="19241798" y="9084691"/>
            <a:ext cx="432434" cy="351155"/>
          </a:xfrm>
          <a:custGeom>
            <a:avLst/>
            <a:gdLst/>
            <a:ahLst/>
            <a:cxnLst/>
            <a:rect l="l" t="t" r="r" b="b"/>
            <a:pathLst>
              <a:path w="432434" h="351154">
                <a:moveTo>
                  <a:pt x="432374" y="0"/>
                </a:moveTo>
                <a:lnTo>
                  <a:pt x="333560" y="0"/>
                </a:lnTo>
                <a:lnTo>
                  <a:pt x="333560" y="350565"/>
                </a:lnTo>
                <a:lnTo>
                  <a:pt x="432374" y="350565"/>
                </a:lnTo>
                <a:lnTo>
                  <a:pt x="432374" y="0"/>
                </a:lnTo>
                <a:close/>
              </a:path>
              <a:path w="432434" h="351154">
                <a:moveTo>
                  <a:pt x="98803" y="0"/>
                </a:moveTo>
                <a:lnTo>
                  <a:pt x="0" y="0"/>
                </a:lnTo>
                <a:lnTo>
                  <a:pt x="0" y="350565"/>
                </a:lnTo>
                <a:lnTo>
                  <a:pt x="180528" y="350565"/>
                </a:lnTo>
                <a:lnTo>
                  <a:pt x="199074" y="349702"/>
                </a:lnTo>
                <a:lnTo>
                  <a:pt x="239200" y="338267"/>
                </a:lnTo>
                <a:lnTo>
                  <a:pt x="272092" y="311084"/>
                </a:lnTo>
                <a:lnTo>
                  <a:pt x="290828" y="272818"/>
                </a:lnTo>
                <a:lnTo>
                  <a:pt x="98803" y="272818"/>
                </a:lnTo>
                <a:lnTo>
                  <a:pt x="98803" y="202412"/>
                </a:lnTo>
                <a:lnTo>
                  <a:pt x="291859" y="202412"/>
                </a:lnTo>
                <a:lnTo>
                  <a:pt x="288734" y="190950"/>
                </a:lnTo>
                <a:lnTo>
                  <a:pt x="249009" y="143456"/>
                </a:lnTo>
                <a:lnTo>
                  <a:pt x="199925" y="126468"/>
                </a:lnTo>
                <a:lnTo>
                  <a:pt x="175680" y="124655"/>
                </a:lnTo>
                <a:lnTo>
                  <a:pt x="98803" y="124655"/>
                </a:lnTo>
                <a:lnTo>
                  <a:pt x="98803" y="0"/>
                </a:lnTo>
                <a:close/>
              </a:path>
              <a:path w="432434" h="351154">
                <a:moveTo>
                  <a:pt x="291859" y="202412"/>
                </a:moveTo>
                <a:lnTo>
                  <a:pt x="147346" y="202412"/>
                </a:lnTo>
                <a:lnTo>
                  <a:pt x="154936" y="202652"/>
                </a:lnTo>
                <a:lnTo>
                  <a:pt x="163747" y="203725"/>
                </a:lnTo>
                <a:lnTo>
                  <a:pt x="194318" y="235615"/>
                </a:lnTo>
                <a:lnTo>
                  <a:pt x="193204" y="245151"/>
                </a:lnTo>
                <a:lnTo>
                  <a:pt x="163152" y="271422"/>
                </a:lnTo>
                <a:lnTo>
                  <a:pt x="144937" y="272818"/>
                </a:lnTo>
                <a:lnTo>
                  <a:pt x="290828" y="272818"/>
                </a:lnTo>
                <a:lnTo>
                  <a:pt x="292899" y="266936"/>
                </a:lnTo>
                <a:lnTo>
                  <a:pt x="296326" y="235615"/>
                </a:lnTo>
                <a:lnTo>
                  <a:pt x="294314" y="211416"/>
                </a:lnTo>
                <a:lnTo>
                  <a:pt x="291859" y="202412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4">
            <a:extLst>
              <a:ext uri="{FF2B5EF4-FFF2-40B4-BE49-F238E27FC236}">
                <a16:creationId xmlns:a16="http://schemas.microsoft.com/office/drawing/2014/main" id="{3A863A39-255C-4D7A-B0A6-E70211F9ECB2}"/>
              </a:ext>
            </a:extLst>
          </p:cNvPr>
          <p:cNvSpPr/>
          <p:nvPr/>
        </p:nvSpPr>
        <p:spPr>
          <a:xfrm>
            <a:off x="15729159" y="9742616"/>
            <a:ext cx="466725" cy="351155"/>
          </a:xfrm>
          <a:custGeom>
            <a:avLst/>
            <a:gdLst/>
            <a:ahLst/>
            <a:cxnLst/>
            <a:rect l="l" t="t" r="r" b="b"/>
            <a:pathLst>
              <a:path w="466725" h="351154">
                <a:moveTo>
                  <a:pt x="402396" y="0"/>
                </a:moveTo>
                <a:lnTo>
                  <a:pt x="329529" y="0"/>
                </a:lnTo>
                <a:lnTo>
                  <a:pt x="233176" y="201595"/>
                </a:lnTo>
                <a:lnTo>
                  <a:pt x="136854" y="0"/>
                </a:lnTo>
                <a:lnTo>
                  <a:pt x="63945" y="0"/>
                </a:lnTo>
                <a:lnTo>
                  <a:pt x="0" y="350575"/>
                </a:lnTo>
                <a:lnTo>
                  <a:pt x="98792" y="350575"/>
                </a:lnTo>
                <a:lnTo>
                  <a:pt x="127922" y="160309"/>
                </a:lnTo>
                <a:lnTo>
                  <a:pt x="215386" y="350575"/>
                </a:lnTo>
                <a:lnTo>
                  <a:pt x="251029" y="350575"/>
                </a:lnTo>
                <a:lnTo>
                  <a:pt x="338450" y="160309"/>
                </a:lnTo>
                <a:lnTo>
                  <a:pt x="367569" y="350575"/>
                </a:lnTo>
                <a:lnTo>
                  <a:pt x="466394" y="350575"/>
                </a:lnTo>
                <a:lnTo>
                  <a:pt x="402396" y="0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5">
            <a:extLst>
              <a:ext uri="{FF2B5EF4-FFF2-40B4-BE49-F238E27FC236}">
                <a16:creationId xmlns:a16="http://schemas.microsoft.com/office/drawing/2014/main" id="{8E3D5701-F0D1-474A-8066-A29E55E7B0BC}"/>
              </a:ext>
            </a:extLst>
          </p:cNvPr>
          <p:cNvSpPr/>
          <p:nvPr/>
        </p:nvSpPr>
        <p:spPr>
          <a:xfrm>
            <a:off x="16256955" y="9731287"/>
            <a:ext cx="364490" cy="373380"/>
          </a:xfrm>
          <a:custGeom>
            <a:avLst/>
            <a:gdLst/>
            <a:ahLst/>
            <a:cxnLst/>
            <a:rect l="l" t="t" r="r" b="b"/>
            <a:pathLst>
              <a:path w="364490" h="373379">
                <a:moveTo>
                  <a:pt x="185439" y="0"/>
                </a:moveTo>
                <a:lnTo>
                  <a:pt x="119145" y="9502"/>
                </a:lnTo>
                <a:lnTo>
                  <a:pt x="53464" y="49412"/>
                </a:lnTo>
                <a:lnTo>
                  <a:pt x="17316" y="101483"/>
                </a:lnTo>
                <a:lnTo>
                  <a:pt x="4822" y="139662"/>
                </a:lnTo>
                <a:lnTo>
                  <a:pt x="0" y="187041"/>
                </a:lnTo>
                <a:lnTo>
                  <a:pt x="3136" y="226523"/>
                </a:lnTo>
                <a:lnTo>
                  <a:pt x="30060" y="294857"/>
                </a:lnTo>
                <a:lnTo>
                  <a:pt x="55066" y="323895"/>
                </a:lnTo>
                <a:lnTo>
                  <a:pt x="114081" y="361017"/>
                </a:lnTo>
                <a:lnTo>
                  <a:pt x="189470" y="373245"/>
                </a:lnTo>
                <a:lnTo>
                  <a:pt x="253358" y="364364"/>
                </a:lnTo>
                <a:lnTo>
                  <a:pt x="299983" y="342230"/>
                </a:lnTo>
                <a:lnTo>
                  <a:pt x="331910" y="313608"/>
                </a:lnTo>
                <a:lnTo>
                  <a:pt x="344520" y="295551"/>
                </a:lnTo>
                <a:lnTo>
                  <a:pt x="189470" y="295551"/>
                </a:lnTo>
                <a:lnTo>
                  <a:pt x="163896" y="292408"/>
                </a:lnTo>
                <a:lnTo>
                  <a:pt x="129137" y="273671"/>
                </a:lnTo>
                <a:lnTo>
                  <a:pt x="106286" y="234897"/>
                </a:lnTo>
                <a:lnTo>
                  <a:pt x="102038" y="203198"/>
                </a:lnTo>
                <a:lnTo>
                  <a:pt x="364397" y="203198"/>
                </a:lnTo>
                <a:lnTo>
                  <a:pt x="364397" y="195114"/>
                </a:lnTo>
                <a:lnTo>
                  <a:pt x="363048" y="163833"/>
                </a:lnTo>
                <a:lnTo>
                  <a:pt x="359145" y="140048"/>
                </a:lnTo>
                <a:lnTo>
                  <a:pt x="105295" y="140048"/>
                </a:lnTo>
                <a:lnTo>
                  <a:pt x="116478" y="109242"/>
                </a:lnTo>
                <a:lnTo>
                  <a:pt x="135943" y="87236"/>
                </a:lnTo>
                <a:lnTo>
                  <a:pt x="160724" y="74032"/>
                </a:lnTo>
                <a:lnTo>
                  <a:pt x="187858" y="69631"/>
                </a:lnTo>
                <a:lnTo>
                  <a:pt x="330032" y="69631"/>
                </a:lnTo>
                <a:lnTo>
                  <a:pt x="322272" y="57453"/>
                </a:lnTo>
                <a:lnTo>
                  <a:pt x="300667" y="36187"/>
                </a:lnTo>
                <a:lnTo>
                  <a:pt x="271459" y="17803"/>
                </a:lnTo>
                <a:lnTo>
                  <a:pt x="233449" y="4880"/>
                </a:lnTo>
                <a:lnTo>
                  <a:pt x="185439" y="0"/>
                </a:lnTo>
                <a:close/>
              </a:path>
              <a:path w="364490" h="373379">
                <a:moveTo>
                  <a:pt x="271269" y="249374"/>
                </a:moveTo>
                <a:lnTo>
                  <a:pt x="256890" y="268538"/>
                </a:lnTo>
                <a:lnTo>
                  <a:pt x="238266" y="283084"/>
                </a:lnTo>
                <a:lnTo>
                  <a:pt x="215693" y="292319"/>
                </a:lnTo>
                <a:lnTo>
                  <a:pt x="189470" y="295551"/>
                </a:lnTo>
                <a:lnTo>
                  <a:pt x="344520" y="295551"/>
                </a:lnTo>
                <a:lnTo>
                  <a:pt x="351707" y="285260"/>
                </a:lnTo>
                <a:lnTo>
                  <a:pt x="361936" y="263950"/>
                </a:lnTo>
                <a:lnTo>
                  <a:pt x="271269" y="249374"/>
                </a:lnTo>
                <a:close/>
              </a:path>
              <a:path w="364490" h="373379">
                <a:moveTo>
                  <a:pt x="330032" y="69631"/>
                </a:moveTo>
                <a:lnTo>
                  <a:pt x="187858" y="69631"/>
                </a:lnTo>
                <a:lnTo>
                  <a:pt x="215124" y="73921"/>
                </a:lnTo>
                <a:lnTo>
                  <a:pt x="240189" y="86938"/>
                </a:lnTo>
                <a:lnTo>
                  <a:pt x="259941" y="108906"/>
                </a:lnTo>
                <a:lnTo>
                  <a:pt x="271269" y="140048"/>
                </a:lnTo>
                <a:lnTo>
                  <a:pt x="359145" y="140048"/>
                </a:lnTo>
                <a:lnTo>
                  <a:pt x="357290" y="128742"/>
                </a:lnTo>
                <a:lnTo>
                  <a:pt x="344554" y="92421"/>
                </a:lnTo>
                <a:lnTo>
                  <a:pt x="330032" y="69631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6">
            <a:extLst>
              <a:ext uri="{FF2B5EF4-FFF2-40B4-BE49-F238E27FC236}">
                <a16:creationId xmlns:a16="http://schemas.microsoft.com/office/drawing/2014/main" id="{B40DC42B-DF16-498D-86AD-74B05729AA27}"/>
              </a:ext>
            </a:extLst>
          </p:cNvPr>
          <p:cNvSpPr/>
          <p:nvPr/>
        </p:nvSpPr>
        <p:spPr>
          <a:xfrm>
            <a:off x="16675673" y="9742616"/>
            <a:ext cx="419734" cy="452755"/>
          </a:xfrm>
          <a:custGeom>
            <a:avLst/>
            <a:gdLst/>
            <a:ahLst/>
            <a:cxnLst/>
            <a:rect l="l" t="t" r="r" b="b"/>
            <a:pathLst>
              <a:path w="419734" h="452754">
                <a:moveTo>
                  <a:pt x="367653" y="0"/>
                </a:moveTo>
                <a:lnTo>
                  <a:pt x="76112" y="0"/>
                </a:lnTo>
                <a:lnTo>
                  <a:pt x="76112" y="131954"/>
                </a:lnTo>
                <a:lnTo>
                  <a:pt x="75329" y="160465"/>
                </a:lnTo>
                <a:lnTo>
                  <a:pt x="68612" y="204738"/>
                </a:lnTo>
                <a:lnTo>
                  <a:pt x="38789" y="251391"/>
                </a:lnTo>
                <a:lnTo>
                  <a:pt x="0" y="266368"/>
                </a:lnTo>
                <a:lnTo>
                  <a:pt x="0" y="452614"/>
                </a:lnTo>
                <a:lnTo>
                  <a:pt x="89086" y="452614"/>
                </a:lnTo>
                <a:lnTo>
                  <a:pt x="89086" y="350575"/>
                </a:lnTo>
                <a:lnTo>
                  <a:pt x="419442" y="350575"/>
                </a:lnTo>
                <a:lnTo>
                  <a:pt x="419442" y="266368"/>
                </a:lnTo>
                <a:lnTo>
                  <a:pt x="126331" y="266368"/>
                </a:lnTo>
                <a:lnTo>
                  <a:pt x="144701" y="245844"/>
                </a:lnTo>
                <a:lnTo>
                  <a:pt x="156703" y="221752"/>
                </a:lnTo>
                <a:lnTo>
                  <a:pt x="163241" y="193867"/>
                </a:lnTo>
                <a:lnTo>
                  <a:pt x="165220" y="161963"/>
                </a:lnTo>
                <a:lnTo>
                  <a:pt x="165220" y="84196"/>
                </a:lnTo>
                <a:lnTo>
                  <a:pt x="367653" y="84196"/>
                </a:lnTo>
                <a:lnTo>
                  <a:pt x="367653" y="0"/>
                </a:lnTo>
                <a:close/>
              </a:path>
              <a:path w="419734" h="452754">
                <a:moveTo>
                  <a:pt x="419442" y="350575"/>
                </a:moveTo>
                <a:lnTo>
                  <a:pt x="330356" y="350575"/>
                </a:lnTo>
                <a:lnTo>
                  <a:pt x="330356" y="452614"/>
                </a:lnTo>
                <a:lnTo>
                  <a:pt x="419442" y="452614"/>
                </a:lnTo>
                <a:lnTo>
                  <a:pt x="419442" y="350575"/>
                </a:lnTo>
                <a:close/>
              </a:path>
              <a:path w="419734" h="452754">
                <a:moveTo>
                  <a:pt x="367653" y="84196"/>
                </a:moveTo>
                <a:lnTo>
                  <a:pt x="268839" y="84196"/>
                </a:lnTo>
                <a:lnTo>
                  <a:pt x="268839" y="266368"/>
                </a:lnTo>
                <a:lnTo>
                  <a:pt x="367653" y="266368"/>
                </a:lnTo>
                <a:lnTo>
                  <a:pt x="367653" y="84196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7">
            <a:extLst>
              <a:ext uri="{FF2B5EF4-FFF2-40B4-BE49-F238E27FC236}">
                <a16:creationId xmlns:a16="http://schemas.microsoft.com/office/drawing/2014/main" id="{7F507F5C-B6D5-4968-83B0-700E5AA84D29}"/>
              </a:ext>
            </a:extLst>
          </p:cNvPr>
          <p:cNvSpPr/>
          <p:nvPr/>
        </p:nvSpPr>
        <p:spPr>
          <a:xfrm>
            <a:off x="17179389" y="9742616"/>
            <a:ext cx="360045" cy="351155"/>
          </a:xfrm>
          <a:custGeom>
            <a:avLst/>
            <a:gdLst/>
            <a:ahLst/>
            <a:cxnLst/>
            <a:rect l="l" t="t" r="r" b="b"/>
            <a:pathLst>
              <a:path w="360045" h="351154">
                <a:moveTo>
                  <a:pt x="359507" y="0"/>
                </a:moveTo>
                <a:lnTo>
                  <a:pt x="260735" y="0"/>
                </a:lnTo>
                <a:lnTo>
                  <a:pt x="98771" y="216160"/>
                </a:lnTo>
                <a:lnTo>
                  <a:pt x="98771" y="0"/>
                </a:lnTo>
                <a:lnTo>
                  <a:pt x="0" y="0"/>
                </a:lnTo>
                <a:lnTo>
                  <a:pt x="0" y="350575"/>
                </a:lnTo>
                <a:lnTo>
                  <a:pt x="98771" y="350575"/>
                </a:lnTo>
                <a:lnTo>
                  <a:pt x="260735" y="134404"/>
                </a:lnTo>
                <a:lnTo>
                  <a:pt x="260735" y="350575"/>
                </a:lnTo>
                <a:lnTo>
                  <a:pt x="359507" y="350575"/>
                </a:lnTo>
                <a:lnTo>
                  <a:pt x="359507" y="0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30F5D1AD-269B-4601-BF96-7E9C57D54546}"/>
              </a:ext>
            </a:extLst>
          </p:cNvPr>
          <p:cNvSpPr/>
          <p:nvPr/>
        </p:nvSpPr>
        <p:spPr>
          <a:xfrm>
            <a:off x="17654791" y="9742616"/>
            <a:ext cx="361315" cy="351155"/>
          </a:xfrm>
          <a:custGeom>
            <a:avLst/>
            <a:gdLst/>
            <a:ahLst/>
            <a:cxnLst/>
            <a:rect l="l" t="t" r="r" b="b"/>
            <a:pathLst>
              <a:path w="361315" h="351154">
                <a:moveTo>
                  <a:pt x="353057" y="0"/>
                </a:moveTo>
                <a:lnTo>
                  <a:pt x="229951" y="0"/>
                </a:lnTo>
                <a:lnTo>
                  <a:pt x="98782" y="136016"/>
                </a:lnTo>
                <a:lnTo>
                  <a:pt x="98782" y="0"/>
                </a:lnTo>
                <a:lnTo>
                  <a:pt x="0" y="0"/>
                </a:lnTo>
                <a:lnTo>
                  <a:pt x="0" y="350575"/>
                </a:lnTo>
                <a:lnTo>
                  <a:pt x="98782" y="350575"/>
                </a:lnTo>
                <a:lnTo>
                  <a:pt x="98782" y="220192"/>
                </a:lnTo>
                <a:lnTo>
                  <a:pt x="113378" y="205658"/>
                </a:lnTo>
                <a:lnTo>
                  <a:pt x="234820" y="350575"/>
                </a:lnTo>
                <a:lnTo>
                  <a:pt x="361109" y="350575"/>
                </a:lnTo>
                <a:lnTo>
                  <a:pt x="194350" y="156267"/>
                </a:lnTo>
                <a:lnTo>
                  <a:pt x="353057" y="0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9">
            <a:extLst>
              <a:ext uri="{FF2B5EF4-FFF2-40B4-BE49-F238E27FC236}">
                <a16:creationId xmlns:a16="http://schemas.microsoft.com/office/drawing/2014/main" id="{E12C0F2D-B8EE-48BC-9019-5F5411F30BA9}"/>
              </a:ext>
            </a:extLst>
          </p:cNvPr>
          <p:cNvSpPr/>
          <p:nvPr/>
        </p:nvSpPr>
        <p:spPr>
          <a:xfrm>
            <a:off x="18077349" y="9742616"/>
            <a:ext cx="360045" cy="351155"/>
          </a:xfrm>
          <a:custGeom>
            <a:avLst/>
            <a:gdLst/>
            <a:ahLst/>
            <a:cxnLst/>
            <a:rect l="l" t="t" r="r" b="b"/>
            <a:pathLst>
              <a:path w="360045" h="351154">
                <a:moveTo>
                  <a:pt x="359465" y="0"/>
                </a:moveTo>
                <a:lnTo>
                  <a:pt x="260714" y="0"/>
                </a:lnTo>
                <a:lnTo>
                  <a:pt x="98782" y="216160"/>
                </a:lnTo>
                <a:lnTo>
                  <a:pt x="98782" y="0"/>
                </a:lnTo>
                <a:lnTo>
                  <a:pt x="0" y="0"/>
                </a:lnTo>
                <a:lnTo>
                  <a:pt x="0" y="350575"/>
                </a:lnTo>
                <a:lnTo>
                  <a:pt x="98782" y="350575"/>
                </a:lnTo>
                <a:lnTo>
                  <a:pt x="260714" y="134404"/>
                </a:lnTo>
                <a:lnTo>
                  <a:pt x="260714" y="350575"/>
                </a:lnTo>
                <a:lnTo>
                  <a:pt x="359465" y="350575"/>
                </a:lnTo>
                <a:lnTo>
                  <a:pt x="359465" y="0"/>
                </a:lnTo>
                <a:close/>
              </a:path>
            </a:pathLst>
          </a:custGeom>
          <a:solidFill>
            <a:srgbClr val="3731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20">
            <a:extLst>
              <a:ext uri="{FF2B5EF4-FFF2-40B4-BE49-F238E27FC236}">
                <a16:creationId xmlns:a16="http://schemas.microsoft.com/office/drawing/2014/main" id="{6F7DBF5A-15CD-44D0-A25D-B33BD543F13F}"/>
              </a:ext>
            </a:extLst>
          </p:cNvPr>
          <p:cNvGrpSpPr/>
          <p:nvPr/>
        </p:nvGrpSpPr>
        <p:grpSpPr>
          <a:xfrm>
            <a:off x="13100050" y="8778875"/>
            <a:ext cx="2305685" cy="2306320"/>
            <a:chOff x="6760089" y="4778322"/>
            <a:chExt cx="2305685" cy="2306320"/>
          </a:xfrm>
        </p:grpSpPr>
        <p:sp>
          <p:nvSpPr>
            <p:cNvPr id="52" name="object 21">
              <a:extLst>
                <a:ext uri="{FF2B5EF4-FFF2-40B4-BE49-F238E27FC236}">
                  <a16:creationId xmlns:a16="http://schemas.microsoft.com/office/drawing/2014/main" id="{4939A1C0-1F8D-42AA-B378-F098AB681BA1}"/>
                </a:ext>
              </a:extLst>
            </p:cNvPr>
            <p:cNvSpPr/>
            <p:nvPr/>
          </p:nvSpPr>
          <p:spPr>
            <a:xfrm>
              <a:off x="6760089" y="4778322"/>
              <a:ext cx="2305685" cy="2306320"/>
            </a:xfrm>
            <a:custGeom>
              <a:avLst/>
              <a:gdLst/>
              <a:ahLst/>
              <a:cxnLst/>
              <a:rect l="l" t="t" r="r" b="b"/>
              <a:pathLst>
                <a:path w="2305684" h="2306320">
                  <a:moveTo>
                    <a:pt x="1341460" y="0"/>
                  </a:moveTo>
                  <a:lnTo>
                    <a:pt x="1333586" y="0"/>
                  </a:lnTo>
                  <a:lnTo>
                    <a:pt x="1285002" y="5324"/>
                  </a:lnTo>
                  <a:lnTo>
                    <a:pt x="1237908" y="19780"/>
                  </a:lnTo>
                  <a:lnTo>
                    <a:pt x="1193705" y="43380"/>
                  </a:lnTo>
                  <a:lnTo>
                    <a:pt x="1153791" y="76133"/>
                  </a:lnTo>
                  <a:lnTo>
                    <a:pt x="1127581" y="106685"/>
                  </a:lnTo>
                  <a:lnTo>
                    <a:pt x="1106878" y="140011"/>
                  </a:lnTo>
                  <a:lnTo>
                    <a:pt x="1091685" y="175457"/>
                  </a:lnTo>
                  <a:lnTo>
                    <a:pt x="1082002" y="212370"/>
                  </a:lnTo>
                  <a:lnTo>
                    <a:pt x="1081810" y="230741"/>
                  </a:lnTo>
                  <a:lnTo>
                    <a:pt x="1081234" y="249108"/>
                  </a:lnTo>
                  <a:lnTo>
                    <a:pt x="1073379" y="335155"/>
                  </a:lnTo>
                  <a:lnTo>
                    <a:pt x="1065023" y="384195"/>
                  </a:lnTo>
                  <a:lnTo>
                    <a:pt x="1053864" y="432783"/>
                  </a:lnTo>
                  <a:lnTo>
                    <a:pt x="1039904" y="480789"/>
                  </a:lnTo>
                  <a:lnTo>
                    <a:pt x="1023141" y="528081"/>
                  </a:lnTo>
                  <a:lnTo>
                    <a:pt x="1003577" y="574529"/>
                  </a:lnTo>
                  <a:lnTo>
                    <a:pt x="981209" y="620003"/>
                  </a:lnTo>
                  <a:lnTo>
                    <a:pt x="956039" y="664373"/>
                  </a:lnTo>
                  <a:lnTo>
                    <a:pt x="928067" y="707507"/>
                  </a:lnTo>
                  <a:lnTo>
                    <a:pt x="897291" y="749275"/>
                  </a:lnTo>
                  <a:lnTo>
                    <a:pt x="863712" y="789548"/>
                  </a:lnTo>
                  <a:lnTo>
                    <a:pt x="827329" y="828194"/>
                  </a:lnTo>
                  <a:lnTo>
                    <a:pt x="788686" y="864570"/>
                  </a:lnTo>
                  <a:lnTo>
                    <a:pt x="748416" y="898145"/>
                  </a:lnTo>
                  <a:lnTo>
                    <a:pt x="706651" y="928919"/>
                  </a:lnTo>
                  <a:lnTo>
                    <a:pt x="663520" y="956891"/>
                  </a:lnTo>
                  <a:lnTo>
                    <a:pt x="619154" y="982062"/>
                  </a:lnTo>
                  <a:lnTo>
                    <a:pt x="573683" y="1004430"/>
                  </a:lnTo>
                  <a:lnTo>
                    <a:pt x="527237" y="1023995"/>
                  </a:lnTo>
                  <a:lnTo>
                    <a:pt x="479946" y="1040757"/>
                  </a:lnTo>
                  <a:lnTo>
                    <a:pt x="431942" y="1054716"/>
                  </a:lnTo>
                  <a:lnTo>
                    <a:pt x="383354" y="1065871"/>
                  </a:lnTo>
                  <a:lnTo>
                    <a:pt x="334313" y="1074221"/>
                  </a:lnTo>
                  <a:lnTo>
                    <a:pt x="284948" y="1079768"/>
                  </a:lnTo>
                  <a:lnTo>
                    <a:pt x="229879" y="1082668"/>
                  </a:lnTo>
                  <a:lnTo>
                    <a:pt x="211495" y="1082857"/>
                  </a:lnTo>
                  <a:lnTo>
                    <a:pt x="174583" y="1092546"/>
                  </a:lnTo>
                  <a:lnTo>
                    <a:pt x="139137" y="1107743"/>
                  </a:lnTo>
                  <a:lnTo>
                    <a:pt x="105805" y="1128441"/>
                  </a:lnTo>
                  <a:lnTo>
                    <a:pt x="75237" y="1154635"/>
                  </a:lnTo>
                  <a:lnTo>
                    <a:pt x="45187" y="1190603"/>
                  </a:lnTo>
                  <a:lnTo>
                    <a:pt x="22636" y="1230190"/>
                  </a:lnTo>
                  <a:lnTo>
                    <a:pt x="7587" y="1272359"/>
                  </a:lnTo>
                  <a:lnTo>
                    <a:pt x="41" y="1316074"/>
                  </a:lnTo>
                  <a:lnTo>
                    <a:pt x="0" y="1360299"/>
                  </a:lnTo>
                  <a:lnTo>
                    <a:pt x="7463" y="1403998"/>
                  </a:lnTo>
                  <a:lnTo>
                    <a:pt x="22434" y="1446135"/>
                  </a:lnTo>
                  <a:lnTo>
                    <a:pt x="44913" y="1485673"/>
                  </a:lnTo>
                  <a:lnTo>
                    <a:pt x="74902" y="1521576"/>
                  </a:lnTo>
                  <a:lnTo>
                    <a:pt x="111276" y="1551879"/>
                  </a:lnTo>
                  <a:lnTo>
                    <a:pt x="151360" y="1574483"/>
                  </a:lnTo>
                  <a:lnTo>
                    <a:pt x="194084" y="1589395"/>
                  </a:lnTo>
                  <a:lnTo>
                    <a:pt x="238373" y="1596621"/>
                  </a:lnTo>
                  <a:lnTo>
                    <a:pt x="268696" y="1595714"/>
                  </a:lnTo>
                  <a:lnTo>
                    <a:pt x="350673" y="1589907"/>
                  </a:lnTo>
                  <a:lnTo>
                    <a:pt x="402205" y="1583736"/>
                  </a:lnTo>
                  <a:lnTo>
                    <a:pt x="453518" y="1575626"/>
                  </a:lnTo>
                  <a:lnTo>
                    <a:pt x="504554" y="1565582"/>
                  </a:lnTo>
                  <a:lnTo>
                    <a:pt x="555256" y="1553606"/>
                  </a:lnTo>
                  <a:lnTo>
                    <a:pt x="605567" y="1539699"/>
                  </a:lnTo>
                  <a:lnTo>
                    <a:pt x="655431" y="1523865"/>
                  </a:lnTo>
                  <a:lnTo>
                    <a:pt x="704789" y="1506107"/>
                  </a:lnTo>
                  <a:lnTo>
                    <a:pt x="753586" y="1486426"/>
                  </a:lnTo>
                  <a:lnTo>
                    <a:pt x="801764" y="1464825"/>
                  </a:lnTo>
                  <a:lnTo>
                    <a:pt x="849266" y="1441306"/>
                  </a:lnTo>
                  <a:lnTo>
                    <a:pt x="849266" y="2105003"/>
                  </a:lnTo>
                  <a:lnTo>
                    <a:pt x="854576" y="2151097"/>
                  </a:lnTo>
                  <a:lnTo>
                    <a:pt x="869701" y="2193412"/>
                  </a:lnTo>
                  <a:lnTo>
                    <a:pt x="893434" y="2230741"/>
                  </a:lnTo>
                  <a:lnTo>
                    <a:pt x="924568" y="2261875"/>
                  </a:lnTo>
                  <a:lnTo>
                    <a:pt x="961894" y="2285609"/>
                  </a:lnTo>
                  <a:lnTo>
                    <a:pt x="1004206" y="2300734"/>
                  </a:lnTo>
                  <a:lnTo>
                    <a:pt x="1050296" y="2306044"/>
                  </a:lnTo>
                  <a:lnTo>
                    <a:pt x="1230584" y="2306044"/>
                  </a:lnTo>
                  <a:lnTo>
                    <a:pt x="1276684" y="2300734"/>
                  </a:lnTo>
                  <a:lnTo>
                    <a:pt x="1319000" y="2285609"/>
                  </a:lnTo>
                  <a:lnTo>
                    <a:pt x="1356326" y="2261875"/>
                  </a:lnTo>
                  <a:lnTo>
                    <a:pt x="1387456" y="2230741"/>
                  </a:lnTo>
                  <a:lnTo>
                    <a:pt x="1411185" y="2193412"/>
                  </a:lnTo>
                  <a:lnTo>
                    <a:pt x="1426306" y="2151097"/>
                  </a:lnTo>
                  <a:lnTo>
                    <a:pt x="1431615" y="2105003"/>
                  </a:lnTo>
                  <a:lnTo>
                    <a:pt x="1431615" y="1633552"/>
                  </a:lnTo>
                  <a:lnTo>
                    <a:pt x="1436925" y="1587445"/>
                  </a:lnTo>
                  <a:lnTo>
                    <a:pt x="1452053" y="1545125"/>
                  </a:lnTo>
                  <a:lnTo>
                    <a:pt x="1475789" y="1507797"/>
                  </a:lnTo>
                  <a:lnTo>
                    <a:pt x="1506927" y="1476667"/>
                  </a:lnTo>
                  <a:lnTo>
                    <a:pt x="1544259" y="1452939"/>
                  </a:lnTo>
                  <a:lnTo>
                    <a:pt x="1586578" y="1437819"/>
                  </a:lnTo>
                  <a:lnTo>
                    <a:pt x="1632677" y="1432511"/>
                  </a:lnTo>
                  <a:lnTo>
                    <a:pt x="2104128" y="1432511"/>
                  </a:lnTo>
                  <a:lnTo>
                    <a:pt x="2150233" y="1427201"/>
                  </a:lnTo>
                  <a:lnTo>
                    <a:pt x="2192553" y="1412076"/>
                  </a:lnTo>
                  <a:lnTo>
                    <a:pt x="2229883" y="1388342"/>
                  </a:lnTo>
                  <a:lnTo>
                    <a:pt x="2261016" y="1357204"/>
                  </a:lnTo>
                  <a:lnTo>
                    <a:pt x="2284747" y="1319868"/>
                  </a:lnTo>
                  <a:lnTo>
                    <a:pt x="2299871" y="1277541"/>
                  </a:lnTo>
                  <a:lnTo>
                    <a:pt x="2305180" y="1231428"/>
                  </a:lnTo>
                  <a:lnTo>
                    <a:pt x="2305180" y="1051172"/>
                  </a:lnTo>
                  <a:lnTo>
                    <a:pt x="2299871" y="1005081"/>
                  </a:lnTo>
                  <a:lnTo>
                    <a:pt x="2284747" y="962767"/>
                  </a:lnTo>
                  <a:lnTo>
                    <a:pt x="2261016" y="925439"/>
                  </a:lnTo>
                  <a:lnTo>
                    <a:pt x="2229883" y="894303"/>
                  </a:lnTo>
                  <a:lnTo>
                    <a:pt x="2192553" y="870568"/>
                  </a:lnTo>
                  <a:lnTo>
                    <a:pt x="2150233" y="855441"/>
                  </a:lnTo>
                  <a:lnTo>
                    <a:pt x="2104128" y="850131"/>
                  </a:lnTo>
                  <a:lnTo>
                    <a:pt x="1440431" y="850131"/>
                  </a:lnTo>
                  <a:lnTo>
                    <a:pt x="1463950" y="802636"/>
                  </a:lnTo>
                  <a:lnTo>
                    <a:pt x="1485552" y="754463"/>
                  </a:lnTo>
                  <a:lnTo>
                    <a:pt x="1505235" y="705670"/>
                  </a:lnTo>
                  <a:lnTo>
                    <a:pt x="1522995" y="656312"/>
                  </a:lnTo>
                  <a:lnTo>
                    <a:pt x="1538831" y="606448"/>
                  </a:lnTo>
                  <a:lnTo>
                    <a:pt x="1552739" y="556135"/>
                  </a:lnTo>
                  <a:lnTo>
                    <a:pt x="1564716" y="505431"/>
                  </a:lnTo>
                  <a:lnTo>
                    <a:pt x="1574760" y="454392"/>
                  </a:lnTo>
                  <a:lnTo>
                    <a:pt x="1582868" y="403077"/>
                  </a:lnTo>
                  <a:lnTo>
                    <a:pt x="1589037" y="351541"/>
                  </a:lnTo>
                  <a:lnTo>
                    <a:pt x="1593264" y="299844"/>
                  </a:lnTo>
                  <a:lnTo>
                    <a:pt x="1595746" y="239238"/>
                  </a:lnTo>
                  <a:lnTo>
                    <a:pt x="1588536" y="194948"/>
                  </a:lnTo>
                  <a:lnTo>
                    <a:pt x="1573625" y="152225"/>
                  </a:lnTo>
                  <a:lnTo>
                    <a:pt x="1551008" y="112141"/>
                  </a:lnTo>
                  <a:lnTo>
                    <a:pt x="1520680" y="75767"/>
                  </a:lnTo>
                  <a:lnTo>
                    <a:pt x="1480924" y="43152"/>
                  </a:lnTo>
                  <a:lnTo>
                    <a:pt x="1436874" y="19656"/>
                  </a:lnTo>
                  <a:lnTo>
                    <a:pt x="1389922" y="5274"/>
                  </a:lnTo>
                  <a:lnTo>
                    <a:pt x="1341460" y="0"/>
                  </a:lnTo>
                  <a:close/>
                </a:path>
              </a:pathLst>
            </a:custGeom>
            <a:solidFill>
              <a:srgbClr val="C425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2">
              <a:extLst>
                <a:ext uri="{FF2B5EF4-FFF2-40B4-BE49-F238E27FC236}">
                  <a16:creationId xmlns:a16="http://schemas.microsoft.com/office/drawing/2014/main" id="{1FA8FB4C-74B3-402D-880D-23A9360FC567}"/>
                </a:ext>
              </a:extLst>
            </p:cNvPr>
            <p:cNvSpPr/>
            <p:nvPr/>
          </p:nvSpPr>
          <p:spPr>
            <a:xfrm>
              <a:off x="6849224" y="4868284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290461" y="550341"/>
                  </a:moveTo>
                  <a:lnTo>
                    <a:pt x="283044" y="504456"/>
                  </a:lnTo>
                  <a:lnTo>
                    <a:pt x="262394" y="464566"/>
                  </a:lnTo>
                  <a:lnTo>
                    <a:pt x="230936" y="433082"/>
                  </a:lnTo>
                  <a:lnTo>
                    <a:pt x="191058" y="412419"/>
                  </a:lnTo>
                  <a:lnTo>
                    <a:pt x="145199" y="405003"/>
                  </a:lnTo>
                  <a:lnTo>
                    <a:pt x="99352" y="412419"/>
                  </a:lnTo>
                  <a:lnTo>
                    <a:pt x="59486" y="433082"/>
                  </a:lnTo>
                  <a:lnTo>
                    <a:pt x="28041" y="464566"/>
                  </a:lnTo>
                  <a:lnTo>
                    <a:pt x="7416" y="504456"/>
                  </a:lnTo>
                  <a:lnTo>
                    <a:pt x="0" y="550341"/>
                  </a:lnTo>
                  <a:lnTo>
                    <a:pt x="7416" y="596188"/>
                  </a:lnTo>
                  <a:lnTo>
                    <a:pt x="28041" y="636041"/>
                  </a:lnTo>
                  <a:lnTo>
                    <a:pt x="59486" y="667499"/>
                  </a:lnTo>
                  <a:lnTo>
                    <a:pt x="99352" y="688124"/>
                  </a:lnTo>
                  <a:lnTo>
                    <a:pt x="145199" y="695540"/>
                  </a:lnTo>
                  <a:lnTo>
                    <a:pt x="191058" y="688124"/>
                  </a:lnTo>
                  <a:lnTo>
                    <a:pt x="230936" y="667499"/>
                  </a:lnTo>
                  <a:lnTo>
                    <a:pt x="262394" y="636041"/>
                  </a:lnTo>
                  <a:lnTo>
                    <a:pt x="283044" y="596188"/>
                  </a:lnTo>
                  <a:lnTo>
                    <a:pt x="290461" y="550341"/>
                  </a:lnTo>
                  <a:close/>
                </a:path>
                <a:path w="695959" h="695960">
                  <a:moveTo>
                    <a:pt x="695490" y="145326"/>
                  </a:moveTo>
                  <a:lnTo>
                    <a:pt x="688073" y="99441"/>
                  </a:lnTo>
                  <a:lnTo>
                    <a:pt x="667423" y="59563"/>
                  </a:lnTo>
                  <a:lnTo>
                    <a:pt x="635965" y="28079"/>
                  </a:lnTo>
                  <a:lnTo>
                    <a:pt x="596099" y="7416"/>
                  </a:lnTo>
                  <a:lnTo>
                    <a:pt x="550227" y="0"/>
                  </a:lnTo>
                  <a:lnTo>
                    <a:pt x="504380" y="7416"/>
                  </a:lnTo>
                  <a:lnTo>
                    <a:pt x="464527" y="28079"/>
                  </a:lnTo>
                  <a:lnTo>
                    <a:pt x="433070" y="59563"/>
                  </a:lnTo>
                  <a:lnTo>
                    <a:pt x="412419" y="99441"/>
                  </a:lnTo>
                  <a:lnTo>
                    <a:pt x="405003" y="145326"/>
                  </a:lnTo>
                  <a:lnTo>
                    <a:pt x="412419" y="191160"/>
                  </a:lnTo>
                  <a:lnTo>
                    <a:pt x="433070" y="231013"/>
                  </a:lnTo>
                  <a:lnTo>
                    <a:pt x="464527" y="262483"/>
                  </a:lnTo>
                  <a:lnTo>
                    <a:pt x="504380" y="283121"/>
                  </a:lnTo>
                  <a:lnTo>
                    <a:pt x="550227" y="290550"/>
                  </a:lnTo>
                  <a:lnTo>
                    <a:pt x="596099" y="283121"/>
                  </a:lnTo>
                  <a:lnTo>
                    <a:pt x="635965" y="262483"/>
                  </a:lnTo>
                  <a:lnTo>
                    <a:pt x="667423" y="231013"/>
                  </a:lnTo>
                  <a:lnTo>
                    <a:pt x="688073" y="191160"/>
                  </a:lnTo>
                  <a:lnTo>
                    <a:pt x="695490" y="145326"/>
                  </a:lnTo>
                  <a:close/>
                </a:path>
              </a:pathLst>
            </a:custGeom>
            <a:solidFill>
              <a:srgbClr val="332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23">
            <a:extLst>
              <a:ext uri="{FF2B5EF4-FFF2-40B4-BE49-F238E27FC236}">
                <a16:creationId xmlns:a16="http://schemas.microsoft.com/office/drawing/2014/main" id="{4540D6BB-A24B-41D3-ADBC-8D596DE4E976}"/>
              </a:ext>
            </a:extLst>
          </p:cNvPr>
          <p:cNvSpPr/>
          <p:nvPr/>
        </p:nvSpPr>
        <p:spPr>
          <a:xfrm>
            <a:off x="15751691" y="10439377"/>
            <a:ext cx="1697355" cy="233045"/>
          </a:xfrm>
          <a:custGeom>
            <a:avLst/>
            <a:gdLst/>
            <a:ahLst/>
            <a:cxnLst/>
            <a:rect l="l" t="t" r="r" b="b"/>
            <a:pathLst>
              <a:path w="1697354" h="233045">
                <a:moveTo>
                  <a:pt x="48762" y="17549"/>
                </a:moveTo>
                <a:lnTo>
                  <a:pt x="0" y="17549"/>
                </a:lnTo>
                <a:lnTo>
                  <a:pt x="0" y="181638"/>
                </a:lnTo>
                <a:lnTo>
                  <a:pt x="52270" y="181638"/>
                </a:lnTo>
                <a:lnTo>
                  <a:pt x="77518" y="178670"/>
                </a:lnTo>
                <a:lnTo>
                  <a:pt x="97199" y="169721"/>
                </a:lnTo>
                <a:lnTo>
                  <a:pt x="101099" y="165146"/>
                </a:lnTo>
                <a:lnTo>
                  <a:pt x="20732" y="165146"/>
                </a:lnTo>
                <a:lnTo>
                  <a:pt x="20732" y="103326"/>
                </a:lnTo>
                <a:lnTo>
                  <a:pt x="100430" y="103326"/>
                </a:lnTo>
                <a:lnTo>
                  <a:pt x="94605" y="98900"/>
                </a:lnTo>
                <a:lnTo>
                  <a:pt x="81034" y="94353"/>
                </a:lnTo>
                <a:lnTo>
                  <a:pt x="81034" y="93316"/>
                </a:lnTo>
                <a:lnTo>
                  <a:pt x="91335" y="87922"/>
                </a:lnTo>
                <a:lnTo>
                  <a:pt x="91898" y="87306"/>
                </a:lnTo>
                <a:lnTo>
                  <a:pt x="20732" y="87306"/>
                </a:lnTo>
                <a:lnTo>
                  <a:pt x="20732" y="34051"/>
                </a:lnTo>
                <a:lnTo>
                  <a:pt x="96183" y="34051"/>
                </a:lnTo>
                <a:lnTo>
                  <a:pt x="89396" y="26763"/>
                </a:lnTo>
                <a:lnTo>
                  <a:pt x="71603" y="19754"/>
                </a:lnTo>
                <a:lnTo>
                  <a:pt x="48762" y="17549"/>
                </a:lnTo>
                <a:close/>
              </a:path>
              <a:path w="1697354" h="233045">
                <a:moveTo>
                  <a:pt x="100430" y="103326"/>
                </a:moveTo>
                <a:lnTo>
                  <a:pt x="49265" y="103326"/>
                </a:lnTo>
                <a:lnTo>
                  <a:pt x="68402" y="105093"/>
                </a:lnTo>
                <a:lnTo>
                  <a:pt x="82447" y="110499"/>
                </a:lnTo>
                <a:lnTo>
                  <a:pt x="91098" y="119706"/>
                </a:lnTo>
                <a:lnTo>
                  <a:pt x="94049" y="132875"/>
                </a:lnTo>
                <a:lnTo>
                  <a:pt x="91029" y="147190"/>
                </a:lnTo>
                <a:lnTo>
                  <a:pt x="82263" y="157253"/>
                </a:lnTo>
                <a:lnTo>
                  <a:pt x="68194" y="163195"/>
                </a:lnTo>
                <a:lnTo>
                  <a:pt x="49265" y="165146"/>
                </a:lnTo>
                <a:lnTo>
                  <a:pt x="101099" y="165146"/>
                </a:lnTo>
                <a:lnTo>
                  <a:pt x="109984" y="154723"/>
                </a:lnTo>
                <a:lnTo>
                  <a:pt x="114541" y="133608"/>
                </a:lnTo>
                <a:lnTo>
                  <a:pt x="112084" y="118511"/>
                </a:lnTo>
                <a:lnTo>
                  <a:pt x="105197" y="106948"/>
                </a:lnTo>
                <a:lnTo>
                  <a:pt x="100430" y="103326"/>
                </a:lnTo>
                <a:close/>
              </a:path>
              <a:path w="1697354" h="233045">
                <a:moveTo>
                  <a:pt x="96183" y="34051"/>
                </a:moveTo>
                <a:lnTo>
                  <a:pt x="46030" y="34051"/>
                </a:lnTo>
                <a:lnTo>
                  <a:pt x="62799" y="35480"/>
                </a:lnTo>
                <a:lnTo>
                  <a:pt x="74843" y="40052"/>
                </a:lnTo>
                <a:lnTo>
                  <a:pt x="82108" y="48191"/>
                </a:lnTo>
                <a:lnTo>
                  <a:pt x="84541" y="60322"/>
                </a:lnTo>
                <a:lnTo>
                  <a:pt x="82306" y="71597"/>
                </a:lnTo>
                <a:lnTo>
                  <a:pt x="75288" y="80089"/>
                </a:lnTo>
                <a:lnTo>
                  <a:pt x="63020" y="85443"/>
                </a:lnTo>
                <a:lnTo>
                  <a:pt x="45035" y="87306"/>
                </a:lnTo>
                <a:lnTo>
                  <a:pt x="91898" y="87306"/>
                </a:lnTo>
                <a:lnTo>
                  <a:pt x="98868" y="79674"/>
                </a:lnTo>
                <a:lnTo>
                  <a:pt x="103492" y="69307"/>
                </a:lnTo>
                <a:lnTo>
                  <a:pt x="105064" y="57558"/>
                </a:lnTo>
                <a:lnTo>
                  <a:pt x="100948" y="39167"/>
                </a:lnTo>
                <a:lnTo>
                  <a:pt x="96183" y="34051"/>
                </a:lnTo>
                <a:close/>
              </a:path>
              <a:path w="1697354" h="233045">
                <a:moveTo>
                  <a:pt x="202025" y="57076"/>
                </a:moveTo>
                <a:lnTo>
                  <a:pt x="179699" y="61344"/>
                </a:lnTo>
                <a:lnTo>
                  <a:pt x="161047" y="73789"/>
                </a:lnTo>
                <a:lnTo>
                  <a:pt x="148253" y="93878"/>
                </a:lnTo>
                <a:lnTo>
                  <a:pt x="143503" y="121074"/>
                </a:lnTo>
                <a:lnTo>
                  <a:pt x="147873" y="148011"/>
                </a:lnTo>
                <a:lnTo>
                  <a:pt x="159908" y="167977"/>
                </a:lnTo>
                <a:lnTo>
                  <a:pt x="177994" y="180387"/>
                </a:lnTo>
                <a:lnTo>
                  <a:pt x="200517" y="184654"/>
                </a:lnTo>
                <a:lnTo>
                  <a:pt x="211230" y="183599"/>
                </a:lnTo>
                <a:lnTo>
                  <a:pt x="221476" y="180548"/>
                </a:lnTo>
                <a:lnTo>
                  <a:pt x="231063" y="175664"/>
                </a:lnTo>
                <a:lnTo>
                  <a:pt x="239804" y="169115"/>
                </a:lnTo>
                <a:lnTo>
                  <a:pt x="238836" y="167638"/>
                </a:lnTo>
                <a:lnTo>
                  <a:pt x="202266" y="167638"/>
                </a:lnTo>
                <a:lnTo>
                  <a:pt x="187018" y="164269"/>
                </a:lnTo>
                <a:lnTo>
                  <a:pt x="175168" y="154774"/>
                </a:lnTo>
                <a:lnTo>
                  <a:pt x="167490" y="140069"/>
                </a:lnTo>
                <a:lnTo>
                  <a:pt x="164759" y="121074"/>
                </a:lnTo>
                <a:lnTo>
                  <a:pt x="167604" y="101933"/>
                </a:lnTo>
                <a:lnTo>
                  <a:pt x="175515" y="87090"/>
                </a:lnTo>
                <a:lnTo>
                  <a:pt x="187553" y="77491"/>
                </a:lnTo>
                <a:lnTo>
                  <a:pt x="202779" y="74081"/>
                </a:lnTo>
                <a:lnTo>
                  <a:pt x="235418" y="74081"/>
                </a:lnTo>
                <a:lnTo>
                  <a:pt x="237552" y="71338"/>
                </a:lnTo>
                <a:lnTo>
                  <a:pt x="230666" y="65827"/>
                </a:lnTo>
                <a:lnTo>
                  <a:pt x="222604" y="61290"/>
                </a:lnTo>
                <a:lnTo>
                  <a:pt x="213135" y="58211"/>
                </a:lnTo>
                <a:lnTo>
                  <a:pt x="202025" y="57076"/>
                </a:lnTo>
                <a:close/>
              </a:path>
              <a:path w="1697354" h="233045">
                <a:moveTo>
                  <a:pt x="230799" y="155377"/>
                </a:moveTo>
                <a:lnTo>
                  <a:pt x="224759" y="160142"/>
                </a:lnTo>
                <a:lnTo>
                  <a:pt x="217946" y="164040"/>
                </a:lnTo>
                <a:lnTo>
                  <a:pt x="210426" y="166672"/>
                </a:lnTo>
                <a:lnTo>
                  <a:pt x="202266" y="167638"/>
                </a:lnTo>
                <a:lnTo>
                  <a:pt x="238836" y="167638"/>
                </a:lnTo>
                <a:lnTo>
                  <a:pt x="230799" y="155377"/>
                </a:lnTo>
                <a:close/>
              </a:path>
              <a:path w="1697354" h="233045">
                <a:moveTo>
                  <a:pt x="235418" y="74081"/>
                </a:moveTo>
                <a:lnTo>
                  <a:pt x="202779" y="74081"/>
                </a:lnTo>
                <a:lnTo>
                  <a:pt x="209707" y="74882"/>
                </a:lnTo>
                <a:lnTo>
                  <a:pt x="215951" y="77114"/>
                </a:lnTo>
                <a:lnTo>
                  <a:pt x="221676" y="80517"/>
                </a:lnTo>
                <a:lnTo>
                  <a:pt x="227050" y="84835"/>
                </a:lnTo>
                <a:lnTo>
                  <a:pt x="235418" y="74081"/>
                </a:lnTo>
                <a:close/>
              </a:path>
              <a:path w="1697354" h="233045">
                <a:moveTo>
                  <a:pt x="314838" y="57076"/>
                </a:moveTo>
                <a:lnTo>
                  <a:pt x="294613" y="61484"/>
                </a:lnTo>
                <a:lnTo>
                  <a:pt x="277172" y="74162"/>
                </a:lnTo>
                <a:lnTo>
                  <a:pt x="264933" y="94297"/>
                </a:lnTo>
                <a:lnTo>
                  <a:pt x="260316" y="121074"/>
                </a:lnTo>
                <a:lnTo>
                  <a:pt x="264851" y="147804"/>
                </a:lnTo>
                <a:lnTo>
                  <a:pt x="277269" y="167793"/>
                </a:lnTo>
                <a:lnTo>
                  <a:pt x="295788" y="180318"/>
                </a:lnTo>
                <a:lnTo>
                  <a:pt x="318629" y="184654"/>
                </a:lnTo>
                <a:lnTo>
                  <a:pt x="330365" y="183647"/>
                </a:lnTo>
                <a:lnTo>
                  <a:pt x="340884" y="180926"/>
                </a:lnTo>
                <a:lnTo>
                  <a:pt x="350281" y="176941"/>
                </a:lnTo>
                <a:lnTo>
                  <a:pt x="358648" y="172141"/>
                </a:lnTo>
                <a:lnTo>
                  <a:pt x="356500" y="168131"/>
                </a:lnTo>
                <a:lnTo>
                  <a:pt x="321110" y="168131"/>
                </a:lnTo>
                <a:lnTo>
                  <a:pt x="305174" y="165149"/>
                </a:lnTo>
                <a:lnTo>
                  <a:pt x="292688" y="156654"/>
                </a:lnTo>
                <a:lnTo>
                  <a:pt x="284288" y="143322"/>
                </a:lnTo>
                <a:lnTo>
                  <a:pt x="280609" y="125828"/>
                </a:lnTo>
                <a:lnTo>
                  <a:pt x="362648" y="125828"/>
                </a:lnTo>
                <a:lnTo>
                  <a:pt x="363151" y="122865"/>
                </a:lnTo>
                <a:lnTo>
                  <a:pt x="363392" y="118362"/>
                </a:lnTo>
                <a:lnTo>
                  <a:pt x="363392" y="114090"/>
                </a:lnTo>
                <a:lnTo>
                  <a:pt x="362985" y="111117"/>
                </a:lnTo>
                <a:lnTo>
                  <a:pt x="280337" y="111117"/>
                </a:lnTo>
                <a:lnTo>
                  <a:pt x="284471" y="95083"/>
                </a:lnTo>
                <a:lnTo>
                  <a:pt x="292403" y="83218"/>
                </a:lnTo>
                <a:lnTo>
                  <a:pt x="303058" y="75855"/>
                </a:lnTo>
                <a:lnTo>
                  <a:pt x="315362" y="73327"/>
                </a:lnTo>
                <a:lnTo>
                  <a:pt x="351164" y="73327"/>
                </a:lnTo>
                <a:lnTo>
                  <a:pt x="350753" y="72543"/>
                </a:lnTo>
                <a:lnTo>
                  <a:pt x="335518" y="61095"/>
                </a:lnTo>
                <a:lnTo>
                  <a:pt x="314838" y="57076"/>
                </a:lnTo>
                <a:close/>
              </a:path>
              <a:path w="1697354" h="233045">
                <a:moveTo>
                  <a:pt x="351402" y="158612"/>
                </a:moveTo>
                <a:lnTo>
                  <a:pt x="344474" y="162529"/>
                </a:lnTo>
                <a:lnTo>
                  <a:pt x="337187" y="165531"/>
                </a:lnTo>
                <a:lnTo>
                  <a:pt x="329435" y="167453"/>
                </a:lnTo>
                <a:lnTo>
                  <a:pt x="321110" y="168131"/>
                </a:lnTo>
                <a:lnTo>
                  <a:pt x="356500" y="168131"/>
                </a:lnTo>
                <a:lnTo>
                  <a:pt x="351402" y="158612"/>
                </a:lnTo>
                <a:close/>
              </a:path>
              <a:path w="1697354" h="233045">
                <a:moveTo>
                  <a:pt x="351164" y="73327"/>
                </a:moveTo>
                <a:lnTo>
                  <a:pt x="315362" y="73327"/>
                </a:lnTo>
                <a:lnTo>
                  <a:pt x="328075" y="75780"/>
                </a:lnTo>
                <a:lnTo>
                  <a:pt x="337496" y="83018"/>
                </a:lnTo>
                <a:lnTo>
                  <a:pt x="343349" y="94858"/>
                </a:lnTo>
                <a:lnTo>
                  <a:pt x="345361" y="111117"/>
                </a:lnTo>
                <a:lnTo>
                  <a:pt x="362985" y="111117"/>
                </a:lnTo>
                <a:lnTo>
                  <a:pt x="360169" y="90512"/>
                </a:lnTo>
                <a:lnTo>
                  <a:pt x="351164" y="73327"/>
                </a:lnTo>
                <a:close/>
              </a:path>
              <a:path w="1697354" h="233045">
                <a:moveTo>
                  <a:pt x="416510" y="60060"/>
                </a:moveTo>
                <a:lnTo>
                  <a:pt x="399495" y="60060"/>
                </a:lnTo>
                <a:lnTo>
                  <a:pt x="399495" y="232924"/>
                </a:lnTo>
                <a:lnTo>
                  <a:pt x="419987" y="232924"/>
                </a:lnTo>
                <a:lnTo>
                  <a:pt x="419987" y="191889"/>
                </a:lnTo>
                <a:lnTo>
                  <a:pt x="419505" y="170623"/>
                </a:lnTo>
                <a:lnTo>
                  <a:pt x="485715" y="170623"/>
                </a:lnTo>
                <a:lnTo>
                  <a:pt x="489917" y="167398"/>
                </a:lnTo>
                <a:lnTo>
                  <a:pt x="449766" y="167398"/>
                </a:lnTo>
                <a:lnTo>
                  <a:pt x="443283" y="166706"/>
                </a:lnTo>
                <a:lnTo>
                  <a:pt x="436003" y="164492"/>
                </a:lnTo>
                <a:lnTo>
                  <a:pt x="428160" y="160542"/>
                </a:lnTo>
                <a:lnTo>
                  <a:pt x="419987" y="154644"/>
                </a:lnTo>
                <a:lnTo>
                  <a:pt x="419987" y="90845"/>
                </a:lnTo>
                <a:lnTo>
                  <a:pt x="428700" y="83725"/>
                </a:lnTo>
                <a:lnTo>
                  <a:pt x="436917" y="78546"/>
                </a:lnTo>
                <a:lnTo>
                  <a:pt x="444802" y="75383"/>
                </a:lnTo>
                <a:lnTo>
                  <a:pt x="452520" y="74311"/>
                </a:lnTo>
                <a:lnTo>
                  <a:pt x="493709" y="74311"/>
                </a:lnTo>
                <a:lnTo>
                  <a:pt x="493601" y="74081"/>
                </a:lnTo>
                <a:lnTo>
                  <a:pt x="418238" y="74081"/>
                </a:lnTo>
                <a:lnTo>
                  <a:pt x="416510" y="60060"/>
                </a:lnTo>
                <a:close/>
              </a:path>
              <a:path w="1697354" h="233045">
                <a:moveTo>
                  <a:pt x="485715" y="170623"/>
                </a:moveTo>
                <a:lnTo>
                  <a:pt x="419505" y="170623"/>
                </a:lnTo>
                <a:lnTo>
                  <a:pt x="427952" y="176512"/>
                </a:lnTo>
                <a:lnTo>
                  <a:pt x="436396" y="180925"/>
                </a:lnTo>
                <a:lnTo>
                  <a:pt x="444842" y="183694"/>
                </a:lnTo>
                <a:lnTo>
                  <a:pt x="453295" y="184654"/>
                </a:lnTo>
                <a:lnTo>
                  <a:pt x="473212" y="180218"/>
                </a:lnTo>
                <a:lnTo>
                  <a:pt x="485715" y="170623"/>
                </a:lnTo>
                <a:close/>
              </a:path>
              <a:path w="1697354" h="233045">
                <a:moveTo>
                  <a:pt x="493709" y="74311"/>
                </a:moveTo>
                <a:lnTo>
                  <a:pt x="452520" y="74311"/>
                </a:lnTo>
                <a:lnTo>
                  <a:pt x="467237" y="77545"/>
                </a:lnTo>
                <a:lnTo>
                  <a:pt x="477164" y="86667"/>
                </a:lnTo>
                <a:lnTo>
                  <a:pt x="482775" y="100807"/>
                </a:lnTo>
                <a:lnTo>
                  <a:pt x="484540" y="119095"/>
                </a:lnTo>
                <a:lnTo>
                  <a:pt x="481922" y="139307"/>
                </a:lnTo>
                <a:lnTo>
                  <a:pt x="474660" y="154504"/>
                </a:lnTo>
                <a:lnTo>
                  <a:pt x="463645" y="164072"/>
                </a:lnTo>
                <a:lnTo>
                  <a:pt x="449766" y="167398"/>
                </a:lnTo>
                <a:lnTo>
                  <a:pt x="489917" y="167398"/>
                </a:lnTo>
                <a:lnTo>
                  <a:pt x="501514" y="146761"/>
                </a:lnTo>
                <a:lnTo>
                  <a:pt x="505817" y="119095"/>
                </a:lnTo>
                <a:lnTo>
                  <a:pt x="502707" y="93462"/>
                </a:lnTo>
                <a:lnTo>
                  <a:pt x="493709" y="74311"/>
                </a:lnTo>
                <a:close/>
              </a:path>
              <a:path w="1697354" h="233045">
                <a:moveTo>
                  <a:pt x="457787" y="57076"/>
                </a:moveTo>
                <a:lnTo>
                  <a:pt x="447259" y="58429"/>
                </a:lnTo>
                <a:lnTo>
                  <a:pt x="437180" y="62100"/>
                </a:lnTo>
                <a:lnTo>
                  <a:pt x="427713" y="67510"/>
                </a:lnTo>
                <a:lnTo>
                  <a:pt x="419023" y="74081"/>
                </a:lnTo>
                <a:lnTo>
                  <a:pt x="493601" y="74081"/>
                </a:lnTo>
                <a:lnTo>
                  <a:pt x="493522" y="73915"/>
                </a:lnTo>
                <a:lnTo>
                  <a:pt x="478477" y="61453"/>
                </a:lnTo>
                <a:lnTo>
                  <a:pt x="457787" y="57076"/>
                </a:lnTo>
                <a:close/>
              </a:path>
              <a:path w="1697354" h="233045">
                <a:moveTo>
                  <a:pt x="592065" y="57076"/>
                </a:moveTo>
                <a:lnTo>
                  <a:pt x="570717" y="61344"/>
                </a:lnTo>
                <a:lnTo>
                  <a:pt x="552765" y="73789"/>
                </a:lnTo>
                <a:lnTo>
                  <a:pt x="540393" y="93878"/>
                </a:lnTo>
                <a:lnTo>
                  <a:pt x="535784" y="121074"/>
                </a:lnTo>
                <a:lnTo>
                  <a:pt x="540393" y="148011"/>
                </a:lnTo>
                <a:lnTo>
                  <a:pt x="552765" y="167977"/>
                </a:lnTo>
                <a:lnTo>
                  <a:pt x="570717" y="180387"/>
                </a:lnTo>
                <a:lnTo>
                  <a:pt x="592065" y="184654"/>
                </a:lnTo>
                <a:lnTo>
                  <a:pt x="613426" y="180387"/>
                </a:lnTo>
                <a:lnTo>
                  <a:pt x="631383" y="167977"/>
                </a:lnTo>
                <a:lnTo>
                  <a:pt x="631594" y="167638"/>
                </a:lnTo>
                <a:lnTo>
                  <a:pt x="592065" y="167638"/>
                </a:lnTo>
                <a:lnTo>
                  <a:pt x="577842" y="164269"/>
                </a:lnTo>
                <a:lnTo>
                  <a:pt x="566774" y="154774"/>
                </a:lnTo>
                <a:lnTo>
                  <a:pt x="559596" y="140069"/>
                </a:lnTo>
                <a:lnTo>
                  <a:pt x="557040" y="121074"/>
                </a:lnTo>
                <a:lnTo>
                  <a:pt x="559596" y="101933"/>
                </a:lnTo>
                <a:lnTo>
                  <a:pt x="566774" y="87090"/>
                </a:lnTo>
                <a:lnTo>
                  <a:pt x="577842" y="77491"/>
                </a:lnTo>
                <a:lnTo>
                  <a:pt x="592065" y="74081"/>
                </a:lnTo>
                <a:lnTo>
                  <a:pt x="631563" y="74081"/>
                </a:lnTo>
                <a:lnTo>
                  <a:pt x="631383" y="73789"/>
                </a:lnTo>
                <a:lnTo>
                  <a:pt x="613426" y="61344"/>
                </a:lnTo>
                <a:lnTo>
                  <a:pt x="592065" y="57076"/>
                </a:lnTo>
                <a:close/>
              </a:path>
              <a:path w="1697354" h="233045">
                <a:moveTo>
                  <a:pt x="631563" y="74081"/>
                </a:moveTo>
                <a:lnTo>
                  <a:pt x="592065" y="74081"/>
                </a:lnTo>
                <a:lnTo>
                  <a:pt x="606410" y="77491"/>
                </a:lnTo>
                <a:lnTo>
                  <a:pt x="617468" y="87090"/>
                </a:lnTo>
                <a:lnTo>
                  <a:pt x="624583" y="101933"/>
                </a:lnTo>
                <a:lnTo>
                  <a:pt x="627101" y="121074"/>
                </a:lnTo>
                <a:lnTo>
                  <a:pt x="624583" y="140069"/>
                </a:lnTo>
                <a:lnTo>
                  <a:pt x="617468" y="154774"/>
                </a:lnTo>
                <a:lnTo>
                  <a:pt x="606410" y="164269"/>
                </a:lnTo>
                <a:lnTo>
                  <a:pt x="592065" y="167638"/>
                </a:lnTo>
                <a:lnTo>
                  <a:pt x="631594" y="167638"/>
                </a:lnTo>
                <a:lnTo>
                  <a:pt x="643758" y="148011"/>
                </a:lnTo>
                <a:lnTo>
                  <a:pt x="648367" y="121074"/>
                </a:lnTo>
                <a:lnTo>
                  <a:pt x="643758" y="93878"/>
                </a:lnTo>
                <a:lnTo>
                  <a:pt x="631563" y="74081"/>
                </a:lnTo>
                <a:close/>
              </a:path>
              <a:path w="1697354" h="233045">
                <a:moveTo>
                  <a:pt x="736616" y="57076"/>
                </a:moveTo>
                <a:lnTo>
                  <a:pt x="714269" y="61344"/>
                </a:lnTo>
                <a:lnTo>
                  <a:pt x="695612" y="73789"/>
                </a:lnTo>
                <a:lnTo>
                  <a:pt x="682821" y="93878"/>
                </a:lnTo>
                <a:lnTo>
                  <a:pt x="678073" y="121074"/>
                </a:lnTo>
                <a:lnTo>
                  <a:pt x="682450" y="148011"/>
                </a:lnTo>
                <a:lnTo>
                  <a:pt x="694499" y="167977"/>
                </a:lnTo>
                <a:lnTo>
                  <a:pt x="712600" y="180387"/>
                </a:lnTo>
                <a:lnTo>
                  <a:pt x="735129" y="184654"/>
                </a:lnTo>
                <a:lnTo>
                  <a:pt x="745839" y="183599"/>
                </a:lnTo>
                <a:lnTo>
                  <a:pt x="756077" y="180548"/>
                </a:lnTo>
                <a:lnTo>
                  <a:pt x="765658" y="175664"/>
                </a:lnTo>
                <a:lnTo>
                  <a:pt x="774395" y="169115"/>
                </a:lnTo>
                <a:lnTo>
                  <a:pt x="773426" y="167638"/>
                </a:lnTo>
                <a:lnTo>
                  <a:pt x="736867" y="167638"/>
                </a:lnTo>
                <a:lnTo>
                  <a:pt x="721608" y="164269"/>
                </a:lnTo>
                <a:lnTo>
                  <a:pt x="709751" y="154774"/>
                </a:lnTo>
                <a:lnTo>
                  <a:pt x="702071" y="140069"/>
                </a:lnTo>
                <a:lnTo>
                  <a:pt x="699339" y="121074"/>
                </a:lnTo>
                <a:lnTo>
                  <a:pt x="702185" y="101933"/>
                </a:lnTo>
                <a:lnTo>
                  <a:pt x="710098" y="87090"/>
                </a:lnTo>
                <a:lnTo>
                  <a:pt x="722142" y="77491"/>
                </a:lnTo>
                <a:lnTo>
                  <a:pt x="737380" y="74081"/>
                </a:lnTo>
                <a:lnTo>
                  <a:pt x="769998" y="74081"/>
                </a:lnTo>
                <a:lnTo>
                  <a:pt x="772133" y="71338"/>
                </a:lnTo>
                <a:lnTo>
                  <a:pt x="765249" y="65827"/>
                </a:lnTo>
                <a:lnTo>
                  <a:pt x="757194" y="61290"/>
                </a:lnTo>
                <a:lnTo>
                  <a:pt x="747728" y="58211"/>
                </a:lnTo>
                <a:lnTo>
                  <a:pt x="736616" y="57076"/>
                </a:lnTo>
                <a:close/>
              </a:path>
              <a:path w="1697354" h="233045">
                <a:moveTo>
                  <a:pt x="765379" y="155377"/>
                </a:moveTo>
                <a:lnTo>
                  <a:pt x="759346" y="160142"/>
                </a:lnTo>
                <a:lnTo>
                  <a:pt x="752537" y="164040"/>
                </a:lnTo>
                <a:lnTo>
                  <a:pt x="745021" y="166672"/>
                </a:lnTo>
                <a:lnTo>
                  <a:pt x="736867" y="167638"/>
                </a:lnTo>
                <a:lnTo>
                  <a:pt x="773426" y="167638"/>
                </a:lnTo>
                <a:lnTo>
                  <a:pt x="765379" y="155377"/>
                </a:lnTo>
                <a:close/>
              </a:path>
              <a:path w="1697354" h="233045">
                <a:moveTo>
                  <a:pt x="769998" y="74081"/>
                </a:moveTo>
                <a:lnTo>
                  <a:pt x="737380" y="74081"/>
                </a:lnTo>
                <a:lnTo>
                  <a:pt x="744297" y="74882"/>
                </a:lnTo>
                <a:lnTo>
                  <a:pt x="750534" y="77114"/>
                </a:lnTo>
                <a:lnTo>
                  <a:pt x="756257" y="80517"/>
                </a:lnTo>
                <a:lnTo>
                  <a:pt x="761631" y="84835"/>
                </a:lnTo>
                <a:lnTo>
                  <a:pt x="769998" y="74081"/>
                </a:lnTo>
                <a:close/>
              </a:path>
              <a:path w="1697354" h="233045">
                <a:moveTo>
                  <a:pt x="853691" y="57076"/>
                </a:moveTo>
                <a:lnTo>
                  <a:pt x="831355" y="61344"/>
                </a:lnTo>
                <a:lnTo>
                  <a:pt x="812700" y="73789"/>
                </a:lnTo>
                <a:lnTo>
                  <a:pt x="799907" y="93878"/>
                </a:lnTo>
                <a:lnTo>
                  <a:pt x="795159" y="121074"/>
                </a:lnTo>
                <a:lnTo>
                  <a:pt x="799534" y="148011"/>
                </a:lnTo>
                <a:lnTo>
                  <a:pt x="811580" y="167977"/>
                </a:lnTo>
                <a:lnTo>
                  <a:pt x="829676" y="180387"/>
                </a:lnTo>
                <a:lnTo>
                  <a:pt x="852204" y="184654"/>
                </a:lnTo>
                <a:lnTo>
                  <a:pt x="862898" y="183599"/>
                </a:lnTo>
                <a:lnTo>
                  <a:pt x="873131" y="180548"/>
                </a:lnTo>
                <a:lnTo>
                  <a:pt x="882715" y="175664"/>
                </a:lnTo>
                <a:lnTo>
                  <a:pt x="891459" y="169115"/>
                </a:lnTo>
                <a:lnTo>
                  <a:pt x="890493" y="167638"/>
                </a:lnTo>
                <a:lnTo>
                  <a:pt x="853953" y="167638"/>
                </a:lnTo>
                <a:lnTo>
                  <a:pt x="838689" y="164269"/>
                </a:lnTo>
                <a:lnTo>
                  <a:pt x="826833" y="154774"/>
                </a:lnTo>
                <a:lnTo>
                  <a:pt x="819155" y="140069"/>
                </a:lnTo>
                <a:lnTo>
                  <a:pt x="816425" y="121074"/>
                </a:lnTo>
                <a:lnTo>
                  <a:pt x="819270" y="101933"/>
                </a:lnTo>
                <a:lnTo>
                  <a:pt x="827181" y="87090"/>
                </a:lnTo>
                <a:lnTo>
                  <a:pt x="839219" y="77491"/>
                </a:lnTo>
                <a:lnTo>
                  <a:pt x="854445" y="74081"/>
                </a:lnTo>
                <a:lnTo>
                  <a:pt x="887088" y="74081"/>
                </a:lnTo>
                <a:lnTo>
                  <a:pt x="889229" y="71338"/>
                </a:lnTo>
                <a:lnTo>
                  <a:pt x="882326" y="65827"/>
                </a:lnTo>
                <a:lnTo>
                  <a:pt x="874260" y="61290"/>
                </a:lnTo>
                <a:lnTo>
                  <a:pt x="864793" y="58211"/>
                </a:lnTo>
                <a:lnTo>
                  <a:pt x="853691" y="57076"/>
                </a:lnTo>
                <a:close/>
              </a:path>
              <a:path w="1697354" h="233045">
                <a:moveTo>
                  <a:pt x="882465" y="155377"/>
                </a:moveTo>
                <a:lnTo>
                  <a:pt x="876424" y="160142"/>
                </a:lnTo>
                <a:lnTo>
                  <a:pt x="869610" y="164040"/>
                </a:lnTo>
                <a:lnTo>
                  <a:pt x="862096" y="166672"/>
                </a:lnTo>
                <a:lnTo>
                  <a:pt x="853953" y="167638"/>
                </a:lnTo>
                <a:lnTo>
                  <a:pt x="890493" y="167638"/>
                </a:lnTo>
                <a:lnTo>
                  <a:pt x="882465" y="155377"/>
                </a:lnTo>
                <a:close/>
              </a:path>
              <a:path w="1697354" h="233045">
                <a:moveTo>
                  <a:pt x="887088" y="74081"/>
                </a:moveTo>
                <a:lnTo>
                  <a:pt x="854445" y="74081"/>
                </a:lnTo>
                <a:lnTo>
                  <a:pt x="861364" y="74882"/>
                </a:lnTo>
                <a:lnTo>
                  <a:pt x="867607" y="77114"/>
                </a:lnTo>
                <a:lnTo>
                  <a:pt x="873331" y="80517"/>
                </a:lnTo>
                <a:lnTo>
                  <a:pt x="878695" y="84835"/>
                </a:lnTo>
                <a:lnTo>
                  <a:pt x="887088" y="74081"/>
                </a:lnTo>
                <a:close/>
              </a:path>
              <a:path w="1697354" h="233045">
                <a:moveTo>
                  <a:pt x="943144" y="60060"/>
                </a:moveTo>
                <a:lnTo>
                  <a:pt x="923134" y="60060"/>
                </a:lnTo>
                <a:lnTo>
                  <a:pt x="923134" y="181638"/>
                </a:lnTo>
                <a:lnTo>
                  <a:pt x="942138" y="181638"/>
                </a:lnTo>
                <a:lnTo>
                  <a:pt x="959613" y="155377"/>
                </a:lnTo>
                <a:lnTo>
                  <a:pt x="941144" y="155377"/>
                </a:lnTo>
                <a:lnTo>
                  <a:pt x="941948" y="142358"/>
                </a:lnTo>
                <a:lnTo>
                  <a:pt x="942517" y="132048"/>
                </a:lnTo>
                <a:lnTo>
                  <a:pt x="942972" y="120799"/>
                </a:lnTo>
                <a:lnTo>
                  <a:pt x="943118" y="112101"/>
                </a:lnTo>
                <a:lnTo>
                  <a:pt x="943144" y="60060"/>
                </a:lnTo>
                <a:close/>
              </a:path>
              <a:path w="1697354" h="233045">
                <a:moveTo>
                  <a:pt x="1023434" y="86091"/>
                </a:moveTo>
                <a:lnTo>
                  <a:pt x="1005424" y="86091"/>
                </a:lnTo>
                <a:lnTo>
                  <a:pt x="1004695" y="97936"/>
                </a:lnTo>
                <a:lnTo>
                  <a:pt x="1004050" y="109626"/>
                </a:lnTo>
                <a:lnTo>
                  <a:pt x="1003588" y="120889"/>
                </a:lnTo>
                <a:lnTo>
                  <a:pt x="1003443" y="129378"/>
                </a:lnTo>
                <a:lnTo>
                  <a:pt x="1003414" y="181638"/>
                </a:lnTo>
                <a:lnTo>
                  <a:pt x="1023434" y="181638"/>
                </a:lnTo>
                <a:lnTo>
                  <a:pt x="1023434" y="86091"/>
                </a:lnTo>
                <a:close/>
              </a:path>
              <a:path w="1697354" h="233045">
                <a:moveTo>
                  <a:pt x="1023434" y="60060"/>
                </a:moveTo>
                <a:lnTo>
                  <a:pt x="1004178" y="60060"/>
                </a:lnTo>
                <a:lnTo>
                  <a:pt x="958159" y="129378"/>
                </a:lnTo>
                <a:lnTo>
                  <a:pt x="954494" y="135533"/>
                </a:lnTo>
                <a:lnTo>
                  <a:pt x="950239" y="142358"/>
                </a:lnTo>
                <a:lnTo>
                  <a:pt x="945939" y="149193"/>
                </a:lnTo>
                <a:lnTo>
                  <a:pt x="942138" y="155377"/>
                </a:lnTo>
                <a:lnTo>
                  <a:pt x="959613" y="155377"/>
                </a:lnTo>
                <a:lnTo>
                  <a:pt x="988409" y="112101"/>
                </a:lnTo>
                <a:lnTo>
                  <a:pt x="992073" y="106030"/>
                </a:lnTo>
                <a:lnTo>
                  <a:pt x="1000629" y="92286"/>
                </a:lnTo>
                <a:lnTo>
                  <a:pt x="1004440" y="86091"/>
                </a:lnTo>
                <a:lnTo>
                  <a:pt x="1023434" y="86091"/>
                </a:lnTo>
                <a:lnTo>
                  <a:pt x="1023434" y="60060"/>
                </a:lnTo>
                <a:close/>
              </a:path>
              <a:path w="1697354" h="233045">
                <a:moveTo>
                  <a:pt x="1088333" y="60060"/>
                </a:moveTo>
                <a:lnTo>
                  <a:pt x="1068333" y="60060"/>
                </a:lnTo>
                <a:lnTo>
                  <a:pt x="1068333" y="181638"/>
                </a:lnTo>
                <a:lnTo>
                  <a:pt x="1087359" y="181638"/>
                </a:lnTo>
                <a:lnTo>
                  <a:pt x="1104837" y="155377"/>
                </a:lnTo>
                <a:lnTo>
                  <a:pt x="1086364" y="155377"/>
                </a:lnTo>
                <a:lnTo>
                  <a:pt x="1087163" y="142358"/>
                </a:lnTo>
                <a:lnTo>
                  <a:pt x="1087722" y="132048"/>
                </a:lnTo>
                <a:lnTo>
                  <a:pt x="1088167" y="120799"/>
                </a:lnTo>
                <a:lnTo>
                  <a:pt x="1088308" y="112101"/>
                </a:lnTo>
                <a:lnTo>
                  <a:pt x="1088333" y="60060"/>
                </a:lnTo>
                <a:close/>
              </a:path>
              <a:path w="1697354" h="233045">
                <a:moveTo>
                  <a:pt x="1168655" y="86091"/>
                </a:moveTo>
                <a:lnTo>
                  <a:pt x="1150656" y="86091"/>
                </a:lnTo>
                <a:lnTo>
                  <a:pt x="1149911" y="97936"/>
                </a:lnTo>
                <a:lnTo>
                  <a:pt x="1149264" y="109626"/>
                </a:lnTo>
                <a:lnTo>
                  <a:pt x="1148806" y="120889"/>
                </a:lnTo>
                <a:lnTo>
                  <a:pt x="1148664" y="129378"/>
                </a:lnTo>
                <a:lnTo>
                  <a:pt x="1148635" y="181638"/>
                </a:lnTo>
                <a:lnTo>
                  <a:pt x="1168655" y="181638"/>
                </a:lnTo>
                <a:lnTo>
                  <a:pt x="1168655" y="86091"/>
                </a:lnTo>
                <a:close/>
              </a:path>
              <a:path w="1697354" h="233045">
                <a:moveTo>
                  <a:pt x="1168655" y="60060"/>
                </a:moveTo>
                <a:lnTo>
                  <a:pt x="1149399" y="60060"/>
                </a:lnTo>
                <a:lnTo>
                  <a:pt x="1103380" y="129378"/>
                </a:lnTo>
                <a:lnTo>
                  <a:pt x="1099701" y="135533"/>
                </a:lnTo>
                <a:lnTo>
                  <a:pt x="1095448" y="142358"/>
                </a:lnTo>
                <a:lnTo>
                  <a:pt x="1091155" y="149193"/>
                </a:lnTo>
                <a:lnTo>
                  <a:pt x="1087359" y="155377"/>
                </a:lnTo>
                <a:lnTo>
                  <a:pt x="1104837" y="155377"/>
                </a:lnTo>
                <a:lnTo>
                  <a:pt x="1133640" y="112101"/>
                </a:lnTo>
                <a:lnTo>
                  <a:pt x="1137293" y="106030"/>
                </a:lnTo>
                <a:lnTo>
                  <a:pt x="1145828" y="92286"/>
                </a:lnTo>
                <a:lnTo>
                  <a:pt x="1149640" y="86091"/>
                </a:lnTo>
                <a:lnTo>
                  <a:pt x="1168655" y="86091"/>
                </a:lnTo>
                <a:lnTo>
                  <a:pt x="1168655" y="60060"/>
                </a:lnTo>
                <a:close/>
              </a:path>
              <a:path w="1697354" h="233045">
                <a:moveTo>
                  <a:pt x="1096867" y="0"/>
                </a:moveTo>
                <a:lnTo>
                  <a:pt x="1079841" y="0"/>
                </a:lnTo>
                <a:lnTo>
                  <a:pt x="1082460" y="14233"/>
                </a:lnTo>
                <a:lnTo>
                  <a:pt x="1089345" y="26475"/>
                </a:lnTo>
                <a:lnTo>
                  <a:pt x="1101296" y="35050"/>
                </a:lnTo>
                <a:lnTo>
                  <a:pt x="1119117" y="38281"/>
                </a:lnTo>
                <a:lnTo>
                  <a:pt x="1136938" y="35050"/>
                </a:lnTo>
                <a:lnTo>
                  <a:pt x="1148891" y="26475"/>
                </a:lnTo>
                <a:lnTo>
                  <a:pt x="1149006" y="26271"/>
                </a:lnTo>
                <a:lnTo>
                  <a:pt x="1119117" y="26271"/>
                </a:lnTo>
                <a:lnTo>
                  <a:pt x="1108746" y="24174"/>
                </a:lnTo>
                <a:lnTo>
                  <a:pt x="1101984" y="18491"/>
                </a:lnTo>
                <a:lnTo>
                  <a:pt x="1098226" y="10130"/>
                </a:lnTo>
                <a:lnTo>
                  <a:pt x="1096867" y="0"/>
                </a:lnTo>
                <a:close/>
              </a:path>
              <a:path w="1697354" h="233045">
                <a:moveTo>
                  <a:pt x="1158404" y="0"/>
                </a:moveTo>
                <a:lnTo>
                  <a:pt x="1141399" y="0"/>
                </a:lnTo>
                <a:lnTo>
                  <a:pt x="1140020" y="10130"/>
                </a:lnTo>
                <a:lnTo>
                  <a:pt x="1136258" y="18491"/>
                </a:lnTo>
                <a:lnTo>
                  <a:pt x="1129496" y="24174"/>
                </a:lnTo>
                <a:lnTo>
                  <a:pt x="1119117" y="26271"/>
                </a:lnTo>
                <a:lnTo>
                  <a:pt x="1149006" y="26271"/>
                </a:lnTo>
                <a:lnTo>
                  <a:pt x="1155779" y="14233"/>
                </a:lnTo>
                <a:lnTo>
                  <a:pt x="1158404" y="0"/>
                </a:lnTo>
                <a:close/>
              </a:path>
              <a:path w="1697354" h="233045">
                <a:moveTo>
                  <a:pt x="1264338" y="57076"/>
                </a:moveTo>
                <a:lnTo>
                  <a:pt x="1242008" y="61344"/>
                </a:lnTo>
                <a:lnTo>
                  <a:pt x="1223356" y="73789"/>
                </a:lnTo>
                <a:lnTo>
                  <a:pt x="1210565" y="93878"/>
                </a:lnTo>
                <a:lnTo>
                  <a:pt x="1205816" y="121074"/>
                </a:lnTo>
                <a:lnTo>
                  <a:pt x="1210186" y="148011"/>
                </a:lnTo>
                <a:lnTo>
                  <a:pt x="1222221" y="167977"/>
                </a:lnTo>
                <a:lnTo>
                  <a:pt x="1240307" y="180387"/>
                </a:lnTo>
                <a:lnTo>
                  <a:pt x="1262830" y="184654"/>
                </a:lnTo>
                <a:lnTo>
                  <a:pt x="1273550" y="183599"/>
                </a:lnTo>
                <a:lnTo>
                  <a:pt x="1283798" y="180548"/>
                </a:lnTo>
                <a:lnTo>
                  <a:pt x="1293387" y="175664"/>
                </a:lnTo>
                <a:lnTo>
                  <a:pt x="1302127" y="169115"/>
                </a:lnTo>
                <a:lnTo>
                  <a:pt x="1301161" y="167638"/>
                </a:lnTo>
                <a:lnTo>
                  <a:pt x="1264589" y="167638"/>
                </a:lnTo>
                <a:lnTo>
                  <a:pt x="1249340" y="164269"/>
                </a:lnTo>
                <a:lnTo>
                  <a:pt x="1237487" y="154774"/>
                </a:lnTo>
                <a:lnTo>
                  <a:pt x="1229805" y="140069"/>
                </a:lnTo>
                <a:lnTo>
                  <a:pt x="1227072" y="121074"/>
                </a:lnTo>
                <a:lnTo>
                  <a:pt x="1229918" y="101933"/>
                </a:lnTo>
                <a:lnTo>
                  <a:pt x="1237828" y="87090"/>
                </a:lnTo>
                <a:lnTo>
                  <a:pt x="1249866" y="77491"/>
                </a:lnTo>
                <a:lnTo>
                  <a:pt x="1265092" y="74081"/>
                </a:lnTo>
                <a:lnTo>
                  <a:pt x="1297737" y="74081"/>
                </a:lnTo>
                <a:lnTo>
                  <a:pt x="1299876" y="71338"/>
                </a:lnTo>
                <a:lnTo>
                  <a:pt x="1292989" y="65827"/>
                </a:lnTo>
                <a:lnTo>
                  <a:pt x="1284926" y="61290"/>
                </a:lnTo>
                <a:lnTo>
                  <a:pt x="1275454" y="58211"/>
                </a:lnTo>
                <a:lnTo>
                  <a:pt x="1264338" y="57076"/>
                </a:lnTo>
                <a:close/>
              </a:path>
              <a:path w="1697354" h="233045">
                <a:moveTo>
                  <a:pt x="1293133" y="155377"/>
                </a:moveTo>
                <a:lnTo>
                  <a:pt x="1287090" y="160142"/>
                </a:lnTo>
                <a:lnTo>
                  <a:pt x="1280271" y="164040"/>
                </a:lnTo>
                <a:lnTo>
                  <a:pt x="1272747" y="166672"/>
                </a:lnTo>
                <a:lnTo>
                  <a:pt x="1264589" y="167638"/>
                </a:lnTo>
                <a:lnTo>
                  <a:pt x="1301161" y="167638"/>
                </a:lnTo>
                <a:lnTo>
                  <a:pt x="1293133" y="155377"/>
                </a:lnTo>
                <a:close/>
              </a:path>
              <a:path w="1697354" h="233045">
                <a:moveTo>
                  <a:pt x="1297737" y="74081"/>
                </a:moveTo>
                <a:lnTo>
                  <a:pt x="1265092" y="74081"/>
                </a:lnTo>
                <a:lnTo>
                  <a:pt x="1272026" y="74882"/>
                </a:lnTo>
                <a:lnTo>
                  <a:pt x="1278271" y="77114"/>
                </a:lnTo>
                <a:lnTo>
                  <a:pt x="1283991" y="80517"/>
                </a:lnTo>
                <a:lnTo>
                  <a:pt x="1289353" y="84835"/>
                </a:lnTo>
                <a:lnTo>
                  <a:pt x="1297737" y="74081"/>
                </a:lnTo>
                <a:close/>
              </a:path>
              <a:path w="1697354" h="233045">
                <a:moveTo>
                  <a:pt x="1354293" y="60060"/>
                </a:moveTo>
                <a:lnTo>
                  <a:pt x="1333770" y="60060"/>
                </a:lnTo>
                <a:lnTo>
                  <a:pt x="1333770" y="181638"/>
                </a:lnTo>
                <a:lnTo>
                  <a:pt x="1354293" y="181638"/>
                </a:lnTo>
                <a:lnTo>
                  <a:pt x="1354293" y="126886"/>
                </a:lnTo>
                <a:lnTo>
                  <a:pt x="1399312" y="126886"/>
                </a:lnTo>
                <a:lnTo>
                  <a:pt x="1393318" y="117588"/>
                </a:lnTo>
                <a:lnTo>
                  <a:pt x="1396510" y="110122"/>
                </a:lnTo>
                <a:lnTo>
                  <a:pt x="1354293" y="110122"/>
                </a:lnTo>
                <a:lnTo>
                  <a:pt x="1354293" y="60060"/>
                </a:lnTo>
                <a:close/>
              </a:path>
              <a:path w="1697354" h="233045">
                <a:moveTo>
                  <a:pt x="1399312" y="126886"/>
                </a:moveTo>
                <a:lnTo>
                  <a:pt x="1378303" y="126886"/>
                </a:lnTo>
                <a:lnTo>
                  <a:pt x="1412061" y="181638"/>
                </a:lnTo>
                <a:lnTo>
                  <a:pt x="1434605" y="181638"/>
                </a:lnTo>
                <a:lnTo>
                  <a:pt x="1399312" y="126886"/>
                </a:lnTo>
                <a:close/>
              </a:path>
              <a:path w="1697354" h="233045">
                <a:moveTo>
                  <a:pt x="1424323" y="57076"/>
                </a:moveTo>
                <a:lnTo>
                  <a:pt x="1421851" y="57076"/>
                </a:lnTo>
                <a:lnTo>
                  <a:pt x="1412550" y="58151"/>
                </a:lnTo>
                <a:lnTo>
                  <a:pt x="1404328" y="62106"/>
                </a:lnTo>
                <a:lnTo>
                  <a:pt x="1396861" y="70041"/>
                </a:lnTo>
                <a:lnTo>
                  <a:pt x="1389821" y="83055"/>
                </a:lnTo>
                <a:lnTo>
                  <a:pt x="1377800" y="110122"/>
                </a:lnTo>
                <a:lnTo>
                  <a:pt x="1396510" y="110122"/>
                </a:lnTo>
                <a:lnTo>
                  <a:pt x="1403590" y="93557"/>
                </a:lnTo>
                <a:lnTo>
                  <a:pt x="1409831" y="79316"/>
                </a:lnTo>
                <a:lnTo>
                  <a:pt x="1414836" y="77055"/>
                </a:lnTo>
                <a:lnTo>
                  <a:pt x="1425445" y="77055"/>
                </a:lnTo>
                <a:lnTo>
                  <a:pt x="1428825" y="58312"/>
                </a:lnTo>
                <a:lnTo>
                  <a:pt x="1427108" y="57558"/>
                </a:lnTo>
                <a:lnTo>
                  <a:pt x="1424323" y="57076"/>
                </a:lnTo>
                <a:close/>
              </a:path>
              <a:path w="1697354" h="233045">
                <a:moveTo>
                  <a:pt x="1425445" y="77055"/>
                </a:moveTo>
                <a:lnTo>
                  <a:pt x="1423841" y="77055"/>
                </a:lnTo>
                <a:lnTo>
                  <a:pt x="1425349" y="77589"/>
                </a:lnTo>
                <a:lnTo>
                  <a:pt x="1425445" y="77055"/>
                </a:lnTo>
                <a:close/>
              </a:path>
              <a:path w="1697354" h="233045">
                <a:moveTo>
                  <a:pt x="1508153" y="57076"/>
                </a:moveTo>
                <a:lnTo>
                  <a:pt x="1486791" y="61344"/>
                </a:lnTo>
                <a:lnTo>
                  <a:pt x="1468841" y="73789"/>
                </a:lnTo>
                <a:lnTo>
                  <a:pt x="1456476" y="93878"/>
                </a:lnTo>
                <a:lnTo>
                  <a:pt x="1451872" y="121074"/>
                </a:lnTo>
                <a:lnTo>
                  <a:pt x="1456476" y="148011"/>
                </a:lnTo>
                <a:lnTo>
                  <a:pt x="1468841" y="167977"/>
                </a:lnTo>
                <a:lnTo>
                  <a:pt x="1486791" y="180387"/>
                </a:lnTo>
                <a:lnTo>
                  <a:pt x="1508153" y="184654"/>
                </a:lnTo>
                <a:lnTo>
                  <a:pt x="1529511" y="180387"/>
                </a:lnTo>
                <a:lnTo>
                  <a:pt x="1547465" y="167977"/>
                </a:lnTo>
                <a:lnTo>
                  <a:pt x="1547676" y="167638"/>
                </a:lnTo>
                <a:lnTo>
                  <a:pt x="1508153" y="167638"/>
                </a:lnTo>
                <a:lnTo>
                  <a:pt x="1493916" y="164269"/>
                </a:lnTo>
                <a:lnTo>
                  <a:pt x="1482850" y="154774"/>
                </a:lnTo>
                <a:lnTo>
                  <a:pt x="1475679" y="140069"/>
                </a:lnTo>
                <a:lnTo>
                  <a:pt x="1473127" y="121074"/>
                </a:lnTo>
                <a:lnTo>
                  <a:pt x="1475679" y="101933"/>
                </a:lnTo>
                <a:lnTo>
                  <a:pt x="1482850" y="87090"/>
                </a:lnTo>
                <a:lnTo>
                  <a:pt x="1493916" y="77491"/>
                </a:lnTo>
                <a:lnTo>
                  <a:pt x="1508153" y="74081"/>
                </a:lnTo>
                <a:lnTo>
                  <a:pt x="1547645" y="74081"/>
                </a:lnTo>
                <a:lnTo>
                  <a:pt x="1547465" y="73789"/>
                </a:lnTo>
                <a:lnTo>
                  <a:pt x="1529511" y="61344"/>
                </a:lnTo>
                <a:lnTo>
                  <a:pt x="1508153" y="57076"/>
                </a:lnTo>
                <a:close/>
              </a:path>
              <a:path w="1697354" h="233045">
                <a:moveTo>
                  <a:pt x="1547645" y="74081"/>
                </a:moveTo>
                <a:lnTo>
                  <a:pt x="1508153" y="74081"/>
                </a:lnTo>
                <a:lnTo>
                  <a:pt x="1522494" y="77491"/>
                </a:lnTo>
                <a:lnTo>
                  <a:pt x="1533544" y="87090"/>
                </a:lnTo>
                <a:lnTo>
                  <a:pt x="1540653" y="101933"/>
                </a:lnTo>
                <a:lnTo>
                  <a:pt x="1543167" y="121074"/>
                </a:lnTo>
                <a:lnTo>
                  <a:pt x="1540653" y="140069"/>
                </a:lnTo>
                <a:lnTo>
                  <a:pt x="1533544" y="154774"/>
                </a:lnTo>
                <a:lnTo>
                  <a:pt x="1522494" y="164269"/>
                </a:lnTo>
                <a:lnTo>
                  <a:pt x="1508153" y="167638"/>
                </a:lnTo>
                <a:lnTo>
                  <a:pt x="1547676" y="167638"/>
                </a:lnTo>
                <a:lnTo>
                  <a:pt x="1559836" y="148011"/>
                </a:lnTo>
                <a:lnTo>
                  <a:pt x="1564444" y="121074"/>
                </a:lnTo>
                <a:lnTo>
                  <a:pt x="1559836" y="93878"/>
                </a:lnTo>
                <a:lnTo>
                  <a:pt x="1547645" y="74081"/>
                </a:lnTo>
                <a:close/>
              </a:path>
              <a:path w="1697354" h="233045">
                <a:moveTo>
                  <a:pt x="1648682" y="57076"/>
                </a:moveTo>
                <a:lnTo>
                  <a:pt x="1628454" y="61484"/>
                </a:lnTo>
                <a:lnTo>
                  <a:pt x="1611017" y="74162"/>
                </a:lnTo>
                <a:lnTo>
                  <a:pt x="1598785" y="94297"/>
                </a:lnTo>
                <a:lnTo>
                  <a:pt x="1594171" y="121074"/>
                </a:lnTo>
                <a:lnTo>
                  <a:pt x="1598702" y="147804"/>
                </a:lnTo>
                <a:lnTo>
                  <a:pt x="1611110" y="167793"/>
                </a:lnTo>
                <a:lnTo>
                  <a:pt x="1629616" y="180318"/>
                </a:lnTo>
                <a:lnTo>
                  <a:pt x="1652441" y="184654"/>
                </a:lnTo>
                <a:lnTo>
                  <a:pt x="1664181" y="183647"/>
                </a:lnTo>
                <a:lnTo>
                  <a:pt x="1674699" y="180926"/>
                </a:lnTo>
                <a:lnTo>
                  <a:pt x="1684095" y="176941"/>
                </a:lnTo>
                <a:lnTo>
                  <a:pt x="1692472" y="172141"/>
                </a:lnTo>
                <a:lnTo>
                  <a:pt x="1690314" y="168131"/>
                </a:lnTo>
                <a:lnTo>
                  <a:pt x="1654933" y="168131"/>
                </a:lnTo>
                <a:lnTo>
                  <a:pt x="1638997" y="165149"/>
                </a:lnTo>
                <a:lnTo>
                  <a:pt x="1626508" y="156654"/>
                </a:lnTo>
                <a:lnTo>
                  <a:pt x="1618098" y="143322"/>
                </a:lnTo>
                <a:lnTo>
                  <a:pt x="1614401" y="125828"/>
                </a:lnTo>
                <a:lnTo>
                  <a:pt x="1696471" y="125828"/>
                </a:lnTo>
                <a:lnTo>
                  <a:pt x="1696974" y="122865"/>
                </a:lnTo>
                <a:lnTo>
                  <a:pt x="1697204" y="118362"/>
                </a:lnTo>
                <a:lnTo>
                  <a:pt x="1697204" y="114090"/>
                </a:lnTo>
                <a:lnTo>
                  <a:pt x="1696798" y="111117"/>
                </a:lnTo>
                <a:lnTo>
                  <a:pt x="1614139" y="111117"/>
                </a:lnTo>
                <a:lnTo>
                  <a:pt x="1618288" y="95083"/>
                </a:lnTo>
                <a:lnTo>
                  <a:pt x="1626231" y="83218"/>
                </a:lnTo>
                <a:lnTo>
                  <a:pt x="1636890" y="75855"/>
                </a:lnTo>
                <a:lnTo>
                  <a:pt x="1649185" y="73327"/>
                </a:lnTo>
                <a:lnTo>
                  <a:pt x="1684984" y="73327"/>
                </a:lnTo>
                <a:lnTo>
                  <a:pt x="1684574" y="72543"/>
                </a:lnTo>
                <a:lnTo>
                  <a:pt x="1669348" y="61095"/>
                </a:lnTo>
                <a:lnTo>
                  <a:pt x="1648682" y="57076"/>
                </a:lnTo>
                <a:close/>
              </a:path>
              <a:path w="1697354" h="233045">
                <a:moveTo>
                  <a:pt x="1685194" y="158612"/>
                </a:moveTo>
                <a:lnTo>
                  <a:pt x="1678287" y="162529"/>
                </a:lnTo>
                <a:lnTo>
                  <a:pt x="1670998" y="165531"/>
                </a:lnTo>
                <a:lnTo>
                  <a:pt x="1663243" y="167453"/>
                </a:lnTo>
                <a:lnTo>
                  <a:pt x="1654933" y="168131"/>
                </a:lnTo>
                <a:lnTo>
                  <a:pt x="1690314" y="168131"/>
                </a:lnTo>
                <a:lnTo>
                  <a:pt x="1685194" y="158612"/>
                </a:lnTo>
                <a:close/>
              </a:path>
              <a:path w="1697354" h="233045">
                <a:moveTo>
                  <a:pt x="1684984" y="73327"/>
                </a:moveTo>
                <a:lnTo>
                  <a:pt x="1649185" y="73327"/>
                </a:lnTo>
                <a:lnTo>
                  <a:pt x="1661887" y="75780"/>
                </a:lnTo>
                <a:lnTo>
                  <a:pt x="1671312" y="83018"/>
                </a:lnTo>
                <a:lnTo>
                  <a:pt x="1677177" y="94858"/>
                </a:lnTo>
                <a:lnTo>
                  <a:pt x="1679194" y="111117"/>
                </a:lnTo>
                <a:lnTo>
                  <a:pt x="1696798" y="111117"/>
                </a:lnTo>
                <a:lnTo>
                  <a:pt x="1693984" y="90512"/>
                </a:lnTo>
                <a:lnTo>
                  <a:pt x="1684984" y="73327"/>
                </a:lnTo>
                <a:close/>
              </a:path>
            </a:pathLst>
          </a:custGeom>
          <a:solidFill>
            <a:srgbClr val="8785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24">
            <a:extLst>
              <a:ext uri="{FF2B5EF4-FFF2-40B4-BE49-F238E27FC236}">
                <a16:creationId xmlns:a16="http://schemas.microsoft.com/office/drawing/2014/main" id="{B4490DFF-34E9-4268-BFD8-7B0CF4932BD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40668" y="10747439"/>
            <a:ext cx="2846122" cy="2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09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6597" y="2951372"/>
            <a:ext cx="4263453" cy="10778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525"/>
              </a:lnSpc>
              <a:spcBef>
                <a:spcPts val="105"/>
              </a:spcBef>
            </a:pPr>
            <a:r>
              <a:rPr lang="ru-RU" sz="3000" b="1" spc="20" dirty="0">
                <a:solidFill>
                  <a:srgbClr val="1D1D1B"/>
                </a:solidFill>
                <a:latin typeface="Calibri"/>
                <a:cs typeface="Calibri"/>
              </a:rPr>
              <a:t>Владимир Попов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ts val="2445"/>
              </a:lnSpc>
            </a:pPr>
            <a:r>
              <a:rPr lang="ru-RU" sz="2100" spc="30" dirty="0">
                <a:solidFill>
                  <a:srgbClr val="1D1D1B"/>
                </a:solidFill>
                <a:latin typeface="Calibri"/>
                <a:cs typeface="Calibri"/>
              </a:rPr>
              <a:t>Региональный координатор НРО «Волонтеры-медики»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476494" y="1294351"/>
            <a:ext cx="3954779" cy="15043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605280" algn="r">
              <a:lnSpc>
                <a:spcPct val="101099"/>
              </a:lnSpc>
              <a:spcBef>
                <a:spcPts val="90"/>
              </a:spcBef>
            </a:pPr>
            <a:r>
              <a:rPr spc="120" dirty="0"/>
              <a:t>Волон</a:t>
            </a:r>
            <a:r>
              <a:rPr spc="285" dirty="0"/>
              <a:t>т</a:t>
            </a:r>
            <a:r>
              <a:rPr spc="25" dirty="0"/>
              <a:t>ером  </a:t>
            </a:r>
            <a:r>
              <a:rPr spc="125" dirty="0"/>
              <a:t>в </a:t>
            </a:r>
            <a:r>
              <a:rPr spc="105" dirty="0"/>
              <a:t>здравоохранении </a:t>
            </a:r>
            <a:r>
              <a:rPr spc="110" dirty="0"/>
              <a:t> </a:t>
            </a:r>
            <a:r>
              <a:rPr spc="65" dirty="0"/>
              <a:t>может</a:t>
            </a:r>
            <a:r>
              <a:rPr spc="-114" dirty="0"/>
              <a:t> </a:t>
            </a:r>
            <a:r>
              <a:rPr spc="180" dirty="0"/>
              <a:t>стать</a:t>
            </a:r>
            <a:r>
              <a:rPr spc="-114" dirty="0"/>
              <a:t> </a:t>
            </a:r>
            <a:r>
              <a:rPr spc="120" dirty="0"/>
              <a:t>каждый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354168" y="7281160"/>
            <a:ext cx="3998595" cy="29373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56944" algn="r">
              <a:lnSpc>
                <a:spcPct val="101099"/>
              </a:lnSpc>
              <a:spcBef>
                <a:spcPts val="95"/>
              </a:spcBef>
            </a:pPr>
            <a:r>
              <a:rPr lang="ru-RU" sz="2100" spc="-10" dirty="0">
                <a:solidFill>
                  <a:srgbClr val="1D1D1B"/>
                </a:solidFill>
                <a:latin typeface="Calibri"/>
                <a:cs typeface="Calibri"/>
              </a:rPr>
              <a:t>г. Новосибирск, ул. Дуси           Ковальчук, 185</a:t>
            </a: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sz="2100" dirty="0">
                <a:solidFill>
                  <a:srgbClr val="1D1D1B"/>
                </a:solidFill>
                <a:latin typeface="Calibri"/>
                <a:cs typeface="Calibri"/>
              </a:rPr>
              <a:t>+7</a:t>
            </a:r>
            <a:r>
              <a:rPr sz="2100" spc="-95" dirty="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1D1D1B"/>
                </a:solidFill>
                <a:latin typeface="Calibri"/>
                <a:cs typeface="Calibri"/>
              </a:rPr>
              <a:t>(</a:t>
            </a:r>
            <a:r>
              <a:rPr lang="ru-RU" sz="2100" spc="-5" dirty="0">
                <a:solidFill>
                  <a:srgbClr val="1D1D1B"/>
                </a:solidFill>
                <a:latin typeface="Calibri"/>
                <a:cs typeface="Calibri"/>
              </a:rPr>
              <a:t>923</a:t>
            </a:r>
            <a:r>
              <a:rPr sz="2100" spc="-5" dirty="0">
                <a:solidFill>
                  <a:srgbClr val="1D1D1B"/>
                </a:solidFill>
                <a:latin typeface="Calibri"/>
                <a:cs typeface="Calibri"/>
              </a:rPr>
              <a:t>)</a:t>
            </a:r>
            <a:r>
              <a:rPr sz="2100" spc="-90" dirty="0">
                <a:solidFill>
                  <a:srgbClr val="1D1D1B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1D1D1B"/>
                </a:solidFill>
                <a:latin typeface="Calibri"/>
                <a:cs typeface="Calibri"/>
              </a:rPr>
              <a:t>7</a:t>
            </a:r>
            <a:r>
              <a:rPr lang="ru-RU" sz="2100" spc="-5" dirty="0">
                <a:solidFill>
                  <a:srgbClr val="1D1D1B"/>
                </a:solidFill>
                <a:latin typeface="Calibri"/>
                <a:cs typeface="Calibri"/>
              </a:rPr>
              <a:t>39-43-53</a:t>
            </a: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lang="en-US" sz="2100" spc="30" dirty="0">
                <a:solidFill>
                  <a:srgbClr val="1D1D1B"/>
                </a:solidFill>
                <a:latin typeface="Calibri"/>
                <a:cs typeface="Calibri"/>
              </a:rPr>
              <a:t>nsk@volmedic.com</a:t>
            </a: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600" dirty="0">
              <a:latin typeface="Calibri"/>
              <a:cs typeface="Calibri"/>
            </a:endParaRPr>
          </a:p>
          <a:p>
            <a:pPr marL="579120" algn="r">
              <a:lnSpc>
                <a:spcPct val="100000"/>
              </a:lnSpc>
              <a:spcBef>
                <a:spcPts val="1950"/>
              </a:spcBef>
            </a:pPr>
            <a:r>
              <a:rPr lang="en-US" sz="2100" spc="50" dirty="0">
                <a:solidFill>
                  <a:srgbClr val="1D1D1B"/>
                </a:solidFill>
                <a:cs typeface="Calibri"/>
              </a:rPr>
              <a:t>vk.com/volmedic_nso</a:t>
            </a:r>
            <a:r>
              <a:rPr lang="ru-RU" sz="2100" spc="50" dirty="0">
                <a:solidFill>
                  <a:srgbClr val="1D1D1B"/>
                </a:solidFill>
                <a:cs typeface="Calibri"/>
              </a:rPr>
              <a:t> 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87438" y="3013904"/>
            <a:ext cx="5789295" cy="954405"/>
          </a:xfrm>
          <a:custGeom>
            <a:avLst/>
            <a:gdLst/>
            <a:ahLst/>
            <a:cxnLst/>
            <a:rect l="l" t="t" r="r" b="b"/>
            <a:pathLst>
              <a:path w="5789294" h="954404">
                <a:moveTo>
                  <a:pt x="5378213" y="0"/>
                </a:moveTo>
                <a:lnTo>
                  <a:pt x="410814" y="0"/>
                </a:lnTo>
                <a:lnTo>
                  <a:pt x="363077" y="2777"/>
                </a:lnTo>
                <a:lnTo>
                  <a:pt x="316913" y="10899"/>
                </a:lnTo>
                <a:lnTo>
                  <a:pt x="272635" y="24052"/>
                </a:lnTo>
                <a:lnTo>
                  <a:pt x="230557" y="41921"/>
                </a:lnTo>
                <a:lnTo>
                  <a:pt x="190996" y="64191"/>
                </a:lnTo>
                <a:lnTo>
                  <a:pt x="154263" y="90549"/>
                </a:lnTo>
                <a:lnTo>
                  <a:pt x="120675" y="120679"/>
                </a:lnTo>
                <a:lnTo>
                  <a:pt x="90545" y="154268"/>
                </a:lnTo>
                <a:lnTo>
                  <a:pt x="64189" y="191000"/>
                </a:lnTo>
                <a:lnTo>
                  <a:pt x="41919" y="230562"/>
                </a:lnTo>
                <a:lnTo>
                  <a:pt x="24051" y="272639"/>
                </a:lnTo>
                <a:lnTo>
                  <a:pt x="10899" y="316916"/>
                </a:lnTo>
                <a:lnTo>
                  <a:pt x="2777" y="363079"/>
                </a:lnTo>
                <a:lnTo>
                  <a:pt x="0" y="410814"/>
                </a:lnTo>
                <a:lnTo>
                  <a:pt x="0" y="543072"/>
                </a:lnTo>
                <a:lnTo>
                  <a:pt x="2777" y="590807"/>
                </a:lnTo>
                <a:lnTo>
                  <a:pt x="10899" y="636970"/>
                </a:lnTo>
                <a:lnTo>
                  <a:pt x="24051" y="681246"/>
                </a:lnTo>
                <a:lnTo>
                  <a:pt x="41919" y="723322"/>
                </a:lnTo>
                <a:lnTo>
                  <a:pt x="64189" y="762883"/>
                </a:lnTo>
                <a:lnTo>
                  <a:pt x="90545" y="799614"/>
                </a:lnTo>
                <a:lnTo>
                  <a:pt x="120675" y="833202"/>
                </a:lnTo>
                <a:lnTo>
                  <a:pt x="154263" y="863331"/>
                </a:lnTo>
                <a:lnTo>
                  <a:pt x="190996" y="889688"/>
                </a:lnTo>
                <a:lnTo>
                  <a:pt x="230557" y="911957"/>
                </a:lnTo>
                <a:lnTo>
                  <a:pt x="272635" y="929825"/>
                </a:lnTo>
                <a:lnTo>
                  <a:pt x="316913" y="942977"/>
                </a:lnTo>
                <a:lnTo>
                  <a:pt x="363077" y="951099"/>
                </a:lnTo>
                <a:lnTo>
                  <a:pt x="410814" y="953876"/>
                </a:lnTo>
                <a:lnTo>
                  <a:pt x="5378213" y="953876"/>
                </a:lnTo>
                <a:lnTo>
                  <a:pt x="5425947" y="951099"/>
                </a:lnTo>
                <a:lnTo>
                  <a:pt x="5472110" y="942977"/>
                </a:lnTo>
                <a:lnTo>
                  <a:pt x="5516387" y="929825"/>
                </a:lnTo>
                <a:lnTo>
                  <a:pt x="5558463" y="911957"/>
                </a:lnTo>
                <a:lnTo>
                  <a:pt x="5598024" y="889688"/>
                </a:lnTo>
                <a:lnTo>
                  <a:pt x="5634755" y="863331"/>
                </a:lnTo>
                <a:lnTo>
                  <a:pt x="5668343" y="833202"/>
                </a:lnTo>
                <a:lnTo>
                  <a:pt x="5698472" y="799614"/>
                </a:lnTo>
                <a:lnTo>
                  <a:pt x="5724828" y="762883"/>
                </a:lnTo>
                <a:lnTo>
                  <a:pt x="5747098" y="723322"/>
                </a:lnTo>
                <a:lnTo>
                  <a:pt x="5764966" y="681246"/>
                </a:lnTo>
                <a:lnTo>
                  <a:pt x="5778118" y="636970"/>
                </a:lnTo>
                <a:lnTo>
                  <a:pt x="5786240" y="590807"/>
                </a:lnTo>
                <a:lnTo>
                  <a:pt x="5789017" y="543072"/>
                </a:lnTo>
                <a:lnTo>
                  <a:pt x="5789017" y="410814"/>
                </a:lnTo>
                <a:lnTo>
                  <a:pt x="5786240" y="363079"/>
                </a:lnTo>
                <a:lnTo>
                  <a:pt x="5778118" y="316916"/>
                </a:lnTo>
                <a:lnTo>
                  <a:pt x="5764966" y="272639"/>
                </a:lnTo>
                <a:lnTo>
                  <a:pt x="5747098" y="230562"/>
                </a:lnTo>
                <a:lnTo>
                  <a:pt x="5724828" y="191000"/>
                </a:lnTo>
                <a:lnTo>
                  <a:pt x="5698472" y="154268"/>
                </a:lnTo>
                <a:lnTo>
                  <a:pt x="5668343" y="120679"/>
                </a:lnTo>
                <a:lnTo>
                  <a:pt x="5634755" y="90549"/>
                </a:lnTo>
                <a:lnTo>
                  <a:pt x="5598024" y="64191"/>
                </a:lnTo>
                <a:lnTo>
                  <a:pt x="5558463" y="41921"/>
                </a:lnTo>
                <a:lnTo>
                  <a:pt x="5516387" y="24052"/>
                </a:lnTo>
                <a:lnTo>
                  <a:pt x="5472110" y="10899"/>
                </a:lnTo>
                <a:lnTo>
                  <a:pt x="5425947" y="2777"/>
                </a:lnTo>
                <a:lnTo>
                  <a:pt x="5378213" y="0"/>
                </a:lnTo>
                <a:close/>
              </a:path>
            </a:pathLst>
          </a:custGeom>
          <a:solidFill>
            <a:srgbClr val="B634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044748" y="3109702"/>
            <a:ext cx="5085080" cy="600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750" b="1" spc="125" dirty="0">
                <a:solidFill>
                  <a:srgbClr val="FFFFFF"/>
                </a:solidFill>
                <a:latin typeface="Calibri"/>
                <a:cs typeface="Calibri"/>
              </a:rPr>
              <a:t>волонтеры-медики.рф</a:t>
            </a:r>
            <a:endParaRPr sz="37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777086" y="8874731"/>
            <a:ext cx="557530" cy="417830"/>
          </a:xfrm>
          <a:custGeom>
            <a:avLst/>
            <a:gdLst/>
            <a:ahLst/>
            <a:cxnLst/>
            <a:rect l="l" t="t" r="r" b="b"/>
            <a:pathLst>
              <a:path w="557530" h="417829">
                <a:moveTo>
                  <a:pt x="42962" y="0"/>
                </a:moveTo>
                <a:lnTo>
                  <a:pt x="7094" y="19504"/>
                </a:lnTo>
                <a:lnTo>
                  <a:pt x="952" y="33800"/>
                </a:lnTo>
                <a:lnTo>
                  <a:pt x="0" y="36888"/>
                </a:lnTo>
                <a:lnTo>
                  <a:pt x="0" y="380669"/>
                </a:lnTo>
                <a:lnTo>
                  <a:pt x="335" y="381506"/>
                </a:lnTo>
                <a:lnTo>
                  <a:pt x="753" y="382323"/>
                </a:lnTo>
                <a:lnTo>
                  <a:pt x="963" y="383192"/>
                </a:lnTo>
                <a:lnTo>
                  <a:pt x="6906" y="397558"/>
                </a:lnTo>
                <a:lnTo>
                  <a:pt x="16496" y="408369"/>
                </a:lnTo>
                <a:lnTo>
                  <a:pt x="29228" y="415183"/>
                </a:lnTo>
                <a:lnTo>
                  <a:pt x="44595" y="417557"/>
                </a:lnTo>
                <a:lnTo>
                  <a:pt x="512329" y="417557"/>
                </a:lnTo>
                <a:lnTo>
                  <a:pt x="530292" y="414242"/>
                </a:lnTo>
                <a:lnTo>
                  <a:pt x="544420" y="405013"/>
                </a:lnTo>
                <a:lnTo>
                  <a:pt x="546819" y="401359"/>
                </a:lnTo>
                <a:lnTo>
                  <a:pt x="517073" y="401359"/>
                </a:lnTo>
                <a:lnTo>
                  <a:pt x="513894" y="401286"/>
                </a:lnTo>
                <a:lnTo>
                  <a:pt x="42197" y="401286"/>
                </a:lnTo>
                <a:lnTo>
                  <a:pt x="37904" y="401003"/>
                </a:lnTo>
                <a:lnTo>
                  <a:pt x="31517" y="398668"/>
                </a:lnTo>
                <a:lnTo>
                  <a:pt x="31245" y="397705"/>
                </a:lnTo>
                <a:lnTo>
                  <a:pt x="33779" y="395370"/>
                </a:lnTo>
                <a:lnTo>
                  <a:pt x="34512" y="394563"/>
                </a:lnTo>
                <a:lnTo>
                  <a:pt x="43067" y="386009"/>
                </a:lnTo>
                <a:lnTo>
                  <a:pt x="21266" y="386009"/>
                </a:lnTo>
                <a:lnTo>
                  <a:pt x="17559" y="385066"/>
                </a:lnTo>
                <a:lnTo>
                  <a:pt x="17658" y="382323"/>
                </a:lnTo>
                <a:lnTo>
                  <a:pt x="16271" y="377936"/>
                </a:lnTo>
                <a:lnTo>
                  <a:pt x="16262" y="39956"/>
                </a:lnTo>
                <a:lnTo>
                  <a:pt x="15811" y="34197"/>
                </a:lnTo>
                <a:lnTo>
                  <a:pt x="22198" y="30993"/>
                </a:lnTo>
                <a:lnTo>
                  <a:pt x="42561" y="30993"/>
                </a:lnTo>
                <a:lnTo>
                  <a:pt x="33915" y="22344"/>
                </a:lnTo>
                <a:lnTo>
                  <a:pt x="31506" y="21297"/>
                </a:lnTo>
                <a:lnTo>
                  <a:pt x="32616" y="17517"/>
                </a:lnTo>
                <a:lnTo>
                  <a:pt x="35717" y="17517"/>
                </a:lnTo>
                <a:lnTo>
                  <a:pt x="40291" y="16198"/>
                </a:lnTo>
                <a:lnTo>
                  <a:pt x="547129" y="16198"/>
                </a:lnTo>
                <a:lnTo>
                  <a:pt x="539373" y="8358"/>
                </a:lnTo>
                <a:lnTo>
                  <a:pt x="526756" y="2169"/>
                </a:lnTo>
                <a:lnTo>
                  <a:pt x="511774" y="10"/>
                </a:lnTo>
                <a:lnTo>
                  <a:pt x="42962" y="0"/>
                </a:lnTo>
                <a:close/>
              </a:path>
              <a:path w="557530" h="417829">
                <a:moveTo>
                  <a:pt x="522245" y="399778"/>
                </a:moveTo>
                <a:lnTo>
                  <a:pt x="517073" y="401359"/>
                </a:lnTo>
                <a:lnTo>
                  <a:pt x="546819" y="401359"/>
                </a:lnTo>
                <a:lnTo>
                  <a:pt x="547781" y="399893"/>
                </a:lnTo>
                <a:lnTo>
                  <a:pt x="524675" y="399893"/>
                </a:lnTo>
                <a:lnTo>
                  <a:pt x="522245" y="399778"/>
                </a:lnTo>
                <a:close/>
              </a:path>
              <a:path w="557530" h="417829">
                <a:moveTo>
                  <a:pt x="278190" y="401265"/>
                </a:moveTo>
                <a:lnTo>
                  <a:pt x="42197" y="401286"/>
                </a:lnTo>
                <a:lnTo>
                  <a:pt x="513894" y="401286"/>
                </a:lnTo>
                <a:lnTo>
                  <a:pt x="278190" y="401265"/>
                </a:lnTo>
                <a:close/>
              </a:path>
              <a:path w="557530" h="417829">
                <a:moveTo>
                  <a:pt x="371601" y="220705"/>
                </a:moveTo>
                <a:lnTo>
                  <a:pt x="348837" y="220705"/>
                </a:lnTo>
                <a:lnTo>
                  <a:pt x="372013" y="243950"/>
                </a:lnTo>
                <a:lnTo>
                  <a:pt x="523313" y="395391"/>
                </a:lnTo>
                <a:lnTo>
                  <a:pt x="525387" y="396343"/>
                </a:lnTo>
                <a:lnTo>
                  <a:pt x="524675" y="399893"/>
                </a:lnTo>
                <a:lnTo>
                  <a:pt x="547781" y="399893"/>
                </a:lnTo>
                <a:lnTo>
                  <a:pt x="553668" y="390923"/>
                </a:lnTo>
                <a:lnTo>
                  <a:pt x="554492" y="386480"/>
                </a:lnTo>
                <a:lnTo>
                  <a:pt x="537397" y="386480"/>
                </a:lnTo>
                <a:lnTo>
                  <a:pt x="533920" y="382805"/>
                </a:lnTo>
                <a:lnTo>
                  <a:pt x="532067" y="381056"/>
                </a:lnTo>
                <a:lnTo>
                  <a:pt x="394869" y="243905"/>
                </a:lnTo>
                <a:lnTo>
                  <a:pt x="371601" y="220705"/>
                </a:lnTo>
                <a:close/>
              </a:path>
              <a:path w="557530" h="417829">
                <a:moveTo>
                  <a:pt x="555338" y="31444"/>
                </a:moveTo>
                <a:lnTo>
                  <a:pt x="535721" y="31444"/>
                </a:lnTo>
                <a:lnTo>
                  <a:pt x="539617" y="32711"/>
                </a:lnTo>
                <a:lnTo>
                  <a:pt x="539711" y="35611"/>
                </a:lnTo>
                <a:lnTo>
                  <a:pt x="540444" y="40532"/>
                </a:lnTo>
                <a:lnTo>
                  <a:pt x="540674" y="43433"/>
                </a:lnTo>
                <a:lnTo>
                  <a:pt x="540726" y="375674"/>
                </a:lnTo>
                <a:lnTo>
                  <a:pt x="540465" y="379779"/>
                </a:lnTo>
                <a:lnTo>
                  <a:pt x="538245" y="385810"/>
                </a:lnTo>
                <a:lnTo>
                  <a:pt x="537397" y="386480"/>
                </a:lnTo>
                <a:lnTo>
                  <a:pt x="554492" y="386480"/>
                </a:lnTo>
                <a:lnTo>
                  <a:pt x="556988" y="373025"/>
                </a:lnTo>
                <a:lnTo>
                  <a:pt x="557030" y="39956"/>
                </a:lnTo>
                <a:lnTo>
                  <a:pt x="556541" y="35611"/>
                </a:lnTo>
                <a:lnTo>
                  <a:pt x="556487" y="35349"/>
                </a:lnTo>
                <a:lnTo>
                  <a:pt x="555338" y="31444"/>
                </a:lnTo>
                <a:close/>
              </a:path>
              <a:path w="557530" h="417829">
                <a:moveTo>
                  <a:pt x="187910" y="180790"/>
                </a:moveTo>
                <a:lnTo>
                  <a:pt x="180664" y="188235"/>
                </a:lnTo>
                <a:lnTo>
                  <a:pt x="181156" y="192559"/>
                </a:lnTo>
                <a:lnTo>
                  <a:pt x="188475" y="200025"/>
                </a:lnTo>
                <a:lnTo>
                  <a:pt x="191020" y="202883"/>
                </a:lnTo>
                <a:lnTo>
                  <a:pt x="196758" y="207742"/>
                </a:lnTo>
                <a:lnTo>
                  <a:pt x="196915" y="209344"/>
                </a:lnTo>
                <a:lnTo>
                  <a:pt x="185004" y="220988"/>
                </a:lnTo>
                <a:lnTo>
                  <a:pt x="177972" y="227989"/>
                </a:lnTo>
                <a:lnTo>
                  <a:pt x="162078" y="243950"/>
                </a:lnTo>
                <a:lnTo>
                  <a:pt x="22355" y="383621"/>
                </a:lnTo>
                <a:lnTo>
                  <a:pt x="21266" y="386009"/>
                </a:lnTo>
                <a:lnTo>
                  <a:pt x="43067" y="386009"/>
                </a:lnTo>
                <a:lnTo>
                  <a:pt x="185062" y="243905"/>
                </a:lnTo>
                <a:lnTo>
                  <a:pt x="207909" y="220988"/>
                </a:lnTo>
                <a:lnTo>
                  <a:pt x="209449" y="220893"/>
                </a:lnTo>
                <a:lnTo>
                  <a:pt x="237831" y="220893"/>
                </a:lnTo>
                <a:lnTo>
                  <a:pt x="220255" y="208747"/>
                </a:lnTo>
                <a:lnTo>
                  <a:pt x="202957" y="191437"/>
                </a:lnTo>
                <a:lnTo>
                  <a:pt x="192580" y="181167"/>
                </a:lnTo>
                <a:lnTo>
                  <a:pt x="187910" y="180790"/>
                </a:lnTo>
                <a:close/>
              </a:path>
              <a:path w="557530" h="417829">
                <a:moveTo>
                  <a:pt x="237831" y="220893"/>
                </a:moveTo>
                <a:lnTo>
                  <a:pt x="209449" y="220893"/>
                </a:lnTo>
                <a:lnTo>
                  <a:pt x="212726" y="224014"/>
                </a:lnTo>
                <a:lnTo>
                  <a:pt x="243697" y="243905"/>
                </a:lnTo>
                <a:lnTo>
                  <a:pt x="278585" y="250566"/>
                </a:lnTo>
                <a:lnTo>
                  <a:pt x="313410" y="243905"/>
                </a:lnTo>
                <a:lnTo>
                  <a:pt x="328202" y="234385"/>
                </a:lnTo>
                <a:lnTo>
                  <a:pt x="278545" y="234385"/>
                </a:lnTo>
                <a:lnTo>
                  <a:pt x="248098" y="227989"/>
                </a:lnTo>
                <a:lnTo>
                  <a:pt x="237831" y="220893"/>
                </a:lnTo>
                <a:close/>
              </a:path>
              <a:path w="557530" h="417829">
                <a:moveTo>
                  <a:pt x="547201" y="16271"/>
                </a:moveTo>
                <a:lnTo>
                  <a:pt x="514068" y="16271"/>
                </a:lnTo>
                <a:lnTo>
                  <a:pt x="517848" y="16439"/>
                </a:lnTo>
                <a:lnTo>
                  <a:pt x="524717" y="18355"/>
                </a:lnTo>
                <a:lnTo>
                  <a:pt x="526926" y="19486"/>
                </a:lnTo>
                <a:lnTo>
                  <a:pt x="522486" y="22920"/>
                </a:lnTo>
                <a:lnTo>
                  <a:pt x="522025" y="23507"/>
                </a:lnTo>
                <a:lnTo>
                  <a:pt x="336890" y="208632"/>
                </a:lnTo>
                <a:lnTo>
                  <a:pt x="309005" y="227933"/>
                </a:lnTo>
                <a:lnTo>
                  <a:pt x="278545" y="234385"/>
                </a:lnTo>
                <a:lnTo>
                  <a:pt x="328202" y="234385"/>
                </a:lnTo>
                <a:lnTo>
                  <a:pt x="344397" y="223961"/>
                </a:lnTo>
                <a:lnTo>
                  <a:pt x="347298" y="221197"/>
                </a:lnTo>
                <a:lnTo>
                  <a:pt x="348837" y="220705"/>
                </a:lnTo>
                <a:lnTo>
                  <a:pt x="371601" y="220705"/>
                </a:lnTo>
                <a:lnTo>
                  <a:pt x="360847" y="209983"/>
                </a:lnTo>
                <a:lnTo>
                  <a:pt x="360093" y="208244"/>
                </a:lnTo>
                <a:lnTo>
                  <a:pt x="534507" y="34124"/>
                </a:lnTo>
                <a:lnTo>
                  <a:pt x="535721" y="31444"/>
                </a:lnTo>
                <a:lnTo>
                  <a:pt x="555338" y="31444"/>
                </a:lnTo>
                <a:lnTo>
                  <a:pt x="555239" y="31109"/>
                </a:lnTo>
                <a:lnTo>
                  <a:pt x="549057" y="18148"/>
                </a:lnTo>
                <a:lnTo>
                  <a:pt x="547201" y="16271"/>
                </a:lnTo>
                <a:close/>
              </a:path>
              <a:path w="557530" h="417829">
                <a:moveTo>
                  <a:pt x="42561" y="30993"/>
                </a:moveTo>
                <a:lnTo>
                  <a:pt x="22198" y="30993"/>
                </a:lnTo>
                <a:lnTo>
                  <a:pt x="25339" y="36993"/>
                </a:lnTo>
                <a:lnTo>
                  <a:pt x="161052" y="172591"/>
                </a:lnTo>
                <a:lnTo>
                  <a:pt x="165701" y="173638"/>
                </a:lnTo>
                <a:lnTo>
                  <a:pt x="173649" y="166120"/>
                </a:lnTo>
                <a:lnTo>
                  <a:pt x="172685" y="161157"/>
                </a:lnTo>
                <a:lnTo>
                  <a:pt x="42561" y="30993"/>
                </a:lnTo>
                <a:close/>
              </a:path>
              <a:path w="557530" h="417829">
                <a:moveTo>
                  <a:pt x="35717" y="17517"/>
                </a:moveTo>
                <a:lnTo>
                  <a:pt x="32616" y="17517"/>
                </a:lnTo>
                <a:lnTo>
                  <a:pt x="35245" y="17653"/>
                </a:lnTo>
                <a:lnTo>
                  <a:pt x="35717" y="17517"/>
                </a:lnTo>
                <a:close/>
              </a:path>
              <a:path w="557530" h="417829">
                <a:moveTo>
                  <a:pt x="547129" y="16198"/>
                </a:moveTo>
                <a:lnTo>
                  <a:pt x="40291" y="16198"/>
                </a:lnTo>
                <a:lnTo>
                  <a:pt x="43558" y="16303"/>
                </a:lnTo>
                <a:lnTo>
                  <a:pt x="547201" y="162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84427" y="9811158"/>
            <a:ext cx="726440" cy="414655"/>
          </a:xfrm>
          <a:custGeom>
            <a:avLst/>
            <a:gdLst/>
            <a:ahLst/>
            <a:cxnLst/>
            <a:rect l="l" t="t" r="r" b="b"/>
            <a:pathLst>
              <a:path w="726440" h="414654">
                <a:moveTo>
                  <a:pt x="610565" y="414437"/>
                </a:moveTo>
                <a:lnTo>
                  <a:pt x="583195" y="414437"/>
                </a:lnTo>
                <a:lnTo>
                  <a:pt x="566621" y="409379"/>
                </a:lnTo>
                <a:lnTo>
                  <a:pt x="525636" y="379716"/>
                </a:lnTo>
                <a:lnTo>
                  <a:pt x="506054" y="358140"/>
                </a:lnTo>
                <a:lnTo>
                  <a:pt x="496259" y="347354"/>
                </a:lnTo>
                <a:lnTo>
                  <a:pt x="468099" y="321550"/>
                </a:lnTo>
                <a:lnTo>
                  <a:pt x="454901" y="317741"/>
                </a:lnTo>
                <a:lnTo>
                  <a:pt x="448864" y="319689"/>
                </a:lnTo>
                <a:lnTo>
                  <a:pt x="427257" y="356948"/>
                </a:lnTo>
                <a:lnTo>
                  <a:pt x="425132" y="379382"/>
                </a:lnTo>
                <a:lnTo>
                  <a:pt x="424299" y="390626"/>
                </a:lnTo>
                <a:lnTo>
                  <a:pt x="394897" y="412573"/>
                </a:lnTo>
                <a:lnTo>
                  <a:pt x="384339" y="412539"/>
                </a:lnTo>
                <a:lnTo>
                  <a:pt x="373778" y="412491"/>
                </a:lnTo>
                <a:lnTo>
                  <a:pt x="363219" y="412531"/>
                </a:lnTo>
                <a:lnTo>
                  <a:pt x="352668" y="412762"/>
                </a:lnTo>
                <a:lnTo>
                  <a:pt x="342674" y="412807"/>
                </a:lnTo>
                <a:lnTo>
                  <a:pt x="332749" y="412251"/>
                </a:lnTo>
                <a:lnTo>
                  <a:pt x="273286" y="397278"/>
                </a:lnTo>
                <a:lnTo>
                  <a:pt x="236934" y="379190"/>
                </a:lnTo>
                <a:lnTo>
                  <a:pt x="203733" y="355819"/>
                </a:lnTo>
                <a:lnTo>
                  <a:pt x="173375" y="327916"/>
                </a:lnTo>
                <a:lnTo>
                  <a:pt x="132826" y="279360"/>
                </a:lnTo>
                <a:lnTo>
                  <a:pt x="97335" y="226830"/>
                </a:lnTo>
                <a:lnTo>
                  <a:pt x="71500" y="184220"/>
                </a:lnTo>
                <a:lnTo>
                  <a:pt x="47536" y="140604"/>
                </a:lnTo>
                <a:lnTo>
                  <a:pt x="25299" y="96071"/>
                </a:lnTo>
                <a:lnTo>
                  <a:pt x="4647" y="50710"/>
                </a:lnTo>
                <a:lnTo>
                  <a:pt x="0" y="33759"/>
                </a:lnTo>
                <a:lnTo>
                  <a:pt x="1619" y="27996"/>
                </a:lnTo>
                <a:lnTo>
                  <a:pt x="21348" y="19109"/>
                </a:lnTo>
                <a:lnTo>
                  <a:pt x="47218" y="18790"/>
                </a:lnTo>
                <a:lnTo>
                  <a:pt x="73090" y="18490"/>
                </a:lnTo>
                <a:lnTo>
                  <a:pt x="98962" y="18321"/>
                </a:lnTo>
                <a:lnTo>
                  <a:pt x="124832" y="18397"/>
                </a:lnTo>
                <a:lnTo>
                  <a:pt x="164816" y="62334"/>
                </a:lnTo>
                <a:lnTo>
                  <a:pt x="176627" y="86829"/>
                </a:lnTo>
                <a:lnTo>
                  <a:pt x="201615" y="135147"/>
                </a:lnTo>
                <a:lnTo>
                  <a:pt x="222275" y="170029"/>
                </a:lnTo>
                <a:lnTo>
                  <a:pt x="252660" y="200287"/>
                </a:lnTo>
                <a:lnTo>
                  <a:pt x="259849" y="202676"/>
                </a:lnTo>
                <a:lnTo>
                  <a:pt x="266079" y="202212"/>
                </a:lnTo>
                <a:lnTo>
                  <a:pt x="282651" y="166309"/>
                </a:lnTo>
                <a:lnTo>
                  <a:pt x="286201" y="109450"/>
                </a:lnTo>
                <a:lnTo>
                  <a:pt x="284456" y="85679"/>
                </a:lnTo>
                <a:lnTo>
                  <a:pt x="271169" y="43036"/>
                </a:lnTo>
                <a:lnTo>
                  <a:pt x="248231" y="31485"/>
                </a:lnTo>
                <a:lnTo>
                  <a:pt x="245948" y="30847"/>
                </a:lnTo>
                <a:lnTo>
                  <a:pt x="240378" y="29308"/>
                </a:lnTo>
                <a:lnTo>
                  <a:pt x="239498" y="27161"/>
                </a:lnTo>
                <a:lnTo>
                  <a:pt x="243142" y="22480"/>
                </a:lnTo>
                <a:lnTo>
                  <a:pt x="278831" y="3714"/>
                </a:lnTo>
                <a:lnTo>
                  <a:pt x="333916" y="0"/>
                </a:lnTo>
                <a:lnTo>
                  <a:pt x="355742" y="112"/>
                </a:lnTo>
                <a:lnTo>
                  <a:pt x="399169" y="4806"/>
                </a:lnTo>
                <a:lnTo>
                  <a:pt x="425974" y="34470"/>
                </a:lnTo>
                <a:lnTo>
                  <a:pt x="426447" y="50679"/>
                </a:lnTo>
                <a:lnTo>
                  <a:pt x="426349" y="59447"/>
                </a:lnTo>
                <a:lnTo>
                  <a:pt x="426097" y="68213"/>
                </a:lnTo>
                <a:lnTo>
                  <a:pt x="425817" y="76981"/>
                </a:lnTo>
                <a:lnTo>
                  <a:pt x="425153" y="99128"/>
                </a:lnTo>
                <a:lnTo>
                  <a:pt x="424498" y="121275"/>
                </a:lnTo>
                <a:lnTo>
                  <a:pt x="424142" y="143424"/>
                </a:lnTo>
                <a:lnTo>
                  <a:pt x="424372" y="165576"/>
                </a:lnTo>
                <a:lnTo>
                  <a:pt x="442360" y="201361"/>
                </a:lnTo>
                <a:lnTo>
                  <a:pt x="448151" y="200684"/>
                </a:lnTo>
                <a:lnTo>
                  <a:pt x="477826" y="173125"/>
                </a:lnTo>
                <a:lnTo>
                  <a:pt x="503777" y="134693"/>
                </a:lnTo>
                <a:lnTo>
                  <a:pt x="526641" y="94353"/>
                </a:lnTo>
                <a:lnTo>
                  <a:pt x="546976" y="50700"/>
                </a:lnTo>
                <a:lnTo>
                  <a:pt x="553059" y="35841"/>
                </a:lnTo>
                <a:lnTo>
                  <a:pt x="556839" y="28746"/>
                </a:lnTo>
                <a:lnTo>
                  <a:pt x="561907" y="23600"/>
                </a:lnTo>
                <a:lnTo>
                  <a:pt x="568420" y="20461"/>
                </a:lnTo>
                <a:lnTo>
                  <a:pt x="576535" y="19392"/>
                </a:lnTo>
                <a:lnTo>
                  <a:pt x="606716" y="19354"/>
                </a:lnTo>
                <a:lnTo>
                  <a:pt x="636900" y="19231"/>
                </a:lnTo>
                <a:lnTo>
                  <a:pt x="667083" y="18960"/>
                </a:lnTo>
                <a:lnTo>
                  <a:pt x="697264" y="18481"/>
                </a:lnTo>
                <a:lnTo>
                  <a:pt x="705571" y="18731"/>
                </a:lnTo>
                <a:lnTo>
                  <a:pt x="713468" y="20393"/>
                </a:lnTo>
                <a:lnTo>
                  <a:pt x="720438" y="24310"/>
                </a:lnTo>
                <a:lnTo>
                  <a:pt x="725965" y="31328"/>
                </a:lnTo>
                <a:lnTo>
                  <a:pt x="725965" y="43223"/>
                </a:lnTo>
                <a:lnTo>
                  <a:pt x="700631" y="95735"/>
                </a:lnTo>
                <a:lnTo>
                  <a:pt x="671801" y="137133"/>
                </a:lnTo>
                <a:lnTo>
                  <a:pt x="645754" y="171451"/>
                </a:lnTo>
                <a:lnTo>
                  <a:pt x="634923" y="185612"/>
                </a:lnTo>
                <a:lnTo>
                  <a:pt x="624427" y="200008"/>
                </a:lnTo>
                <a:lnTo>
                  <a:pt x="614576" y="214862"/>
                </a:lnTo>
                <a:lnTo>
                  <a:pt x="609299" y="226325"/>
                </a:lnTo>
                <a:lnTo>
                  <a:pt x="608313" y="236999"/>
                </a:lnTo>
                <a:lnTo>
                  <a:pt x="611573" y="247243"/>
                </a:lnTo>
                <a:lnTo>
                  <a:pt x="640445" y="278853"/>
                </a:lnTo>
                <a:lnTo>
                  <a:pt x="647769" y="285813"/>
                </a:lnTo>
                <a:lnTo>
                  <a:pt x="662870" y="300336"/>
                </a:lnTo>
                <a:lnTo>
                  <a:pt x="691675" y="330702"/>
                </a:lnTo>
                <a:lnTo>
                  <a:pt x="718155" y="366195"/>
                </a:lnTo>
                <a:lnTo>
                  <a:pt x="725965" y="388260"/>
                </a:lnTo>
                <a:lnTo>
                  <a:pt x="725965" y="393014"/>
                </a:lnTo>
                <a:lnTo>
                  <a:pt x="684598" y="413069"/>
                </a:lnTo>
                <a:lnTo>
                  <a:pt x="654967" y="413412"/>
                </a:lnTo>
                <a:lnTo>
                  <a:pt x="640146" y="413589"/>
                </a:lnTo>
                <a:lnTo>
                  <a:pt x="632744" y="413613"/>
                </a:lnTo>
                <a:lnTo>
                  <a:pt x="625340" y="413550"/>
                </a:lnTo>
                <a:lnTo>
                  <a:pt x="617944" y="413719"/>
                </a:lnTo>
                <a:lnTo>
                  <a:pt x="610565" y="414437"/>
                </a:lnTo>
                <a:close/>
              </a:path>
            </a:pathLst>
          </a:custGeom>
          <a:ln w="22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777667" y="8082456"/>
            <a:ext cx="555625" cy="555625"/>
          </a:xfrm>
          <a:custGeom>
            <a:avLst/>
            <a:gdLst/>
            <a:ahLst/>
            <a:cxnLst/>
            <a:rect l="l" t="t" r="r" b="b"/>
            <a:pathLst>
              <a:path w="555625" h="555625">
                <a:moveTo>
                  <a:pt x="99609" y="0"/>
                </a:moveTo>
                <a:lnTo>
                  <a:pt x="79634" y="2212"/>
                </a:lnTo>
                <a:lnTo>
                  <a:pt x="60856" y="14304"/>
                </a:lnTo>
                <a:lnTo>
                  <a:pt x="52611" y="22607"/>
                </a:lnTo>
                <a:lnTo>
                  <a:pt x="44427" y="30980"/>
                </a:lnTo>
                <a:lnTo>
                  <a:pt x="36157" y="39261"/>
                </a:lnTo>
                <a:lnTo>
                  <a:pt x="6295" y="78489"/>
                </a:lnTo>
                <a:lnTo>
                  <a:pt x="0" y="119453"/>
                </a:lnTo>
                <a:lnTo>
                  <a:pt x="1665" y="138253"/>
                </a:lnTo>
                <a:lnTo>
                  <a:pt x="11706" y="178008"/>
                </a:lnTo>
                <a:lnTo>
                  <a:pt x="37087" y="236199"/>
                </a:lnTo>
                <a:lnTo>
                  <a:pt x="57992" y="272256"/>
                </a:lnTo>
                <a:lnTo>
                  <a:pt x="81599" y="306618"/>
                </a:lnTo>
                <a:lnTo>
                  <a:pt x="107483" y="339530"/>
                </a:lnTo>
                <a:lnTo>
                  <a:pt x="143099" y="379864"/>
                </a:lnTo>
                <a:lnTo>
                  <a:pt x="180929" y="417646"/>
                </a:lnTo>
                <a:lnTo>
                  <a:pt x="221179" y="452613"/>
                </a:lnTo>
                <a:lnTo>
                  <a:pt x="264057" y="484500"/>
                </a:lnTo>
                <a:lnTo>
                  <a:pt x="309770" y="513043"/>
                </a:lnTo>
                <a:lnTo>
                  <a:pt x="366867" y="540284"/>
                </a:lnTo>
                <a:lnTo>
                  <a:pt x="428447" y="554843"/>
                </a:lnTo>
                <a:lnTo>
                  <a:pt x="450968" y="555179"/>
                </a:lnTo>
                <a:lnTo>
                  <a:pt x="472062" y="551247"/>
                </a:lnTo>
                <a:lnTo>
                  <a:pt x="491459" y="542204"/>
                </a:lnTo>
                <a:lnTo>
                  <a:pt x="500563" y="534370"/>
                </a:lnTo>
                <a:lnTo>
                  <a:pt x="444072" y="534370"/>
                </a:lnTo>
                <a:lnTo>
                  <a:pt x="429233" y="533608"/>
                </a:lnTo>
                <a:lnTo>
                  <a:pt x="375255" y="520629"/>
                </a:lnTo>
                <a:lnTo>
                  <a:pt x="325016" y="497064"/>
                </a:lnTo>
                <a:lnTo>
                  <a:pt x="283659" y="472067"/>
                </a:lnTo>
                <a:lnTo>
                  <a:pt x="244701" y="444117"/>
                </a:lnTo>
                <a:lnTo>
                  <a:pt x="207944" y="413475"/>
                </a:lnTo>
                <a:lnTo>
                  <a:pt x="173195" y="380403"/>
                </a:lnTo>
                <a:lnTo>
                  <a:pt x="140257" y="345163"/>
                </a:lnTo>
                <a:lnTo>
                  <a:pt x="110997" y="310159"/>
                </a:lnTo>
                <a:lnTo>
                  <a:pt x="84274" y="273456"/>
                </a:lnTo>
                <a:lnTo>
                  <a:pt x="60614" y="234731"/>
                </a:lnTo>
                <a:lnTo>
                  <a:pt x="40543" y="193660"/>
                </a:lnTo>
                <a:lnTo>
                  <a:pt x="27043" y="155325"/>
                </a:lnTo>
                <a:lnTo>
                  <a:pt x="21255" y="115065"/>
                </a:lnTo>
                <a:lnTo>
                  <a:pt x="22238" y="99936"/>
                </a:lnTo>
                <a:lnTo>
                  <a:pt x="25957" y="85948"/>
                </a:lnTo>
                <a:lnTo>
                  <a:pt x="32794" y="73230"/>
                </a:lnTo>
                <a:lnTo>
                  <a:pt x="43211" y="61834"/>
                </a:lnTo>
                <a:lnTo>
                  <a:pt x="48103" y="57601"/>
                </a:lnTo>
                <a:lnTo>
                  <a:pt x="52354" y="52460"/>
                </a:lnTo>
                <a:lnTo>
                  <a:pt x="57369" y="47245"/>
                </a:lnTo>
                <a:lnTo>
                  <a:pt x="82191" y="47245"/>
                </a:lnTo>
                <a:lnTo>
                  <a:pt x="79128" y="41193"/>
                </a:lnTo>
                <a:lnTo>
                  <a:pt x="73317" y="33288"/>
                </a:lnTo>
                <a:lnTo>
                  <a:pt x="73945" y="30660"/>
                </a:lnTo>
                <a:lnTo>
                  <a:pt x="77693" y="27372"/>
                </a:lnTo>
                <a:lnTo>
                  <a:pt x="87291" y="21943"/>
                </a:lnTo>
                <a:lnTo>
                  <a:pt x="97387" y="21296"/>
                </a:lnTo>
                <a:lnTo>
                  <a:pt x="130858" y="21296"/>
                </a:lnTo>
                <a:lnTo>
                  <a:pt x="118312" y="7358"/>
                </a:lnTo>
                <a:lnTo>
                  <a:pt x="99609" y="0"/>
                </a:lnTo>
                <a:close/>
              </a:path>
              <a:path w="555625" h="555625">
                <a:moveTo>
                  <a:pt x="398752" y="414103"/>
                </a:moveTo>
                <a:lnTo>
                  <a:pt x="394019" y="416009"/>
                </a:lnTo>
                <a:lnTo>
                  <a:pt x="388448" y="426113"/>
                </a:lnTo>
                <a:lnTo>
                  <a:pt x="389558" y="430888"/>
                </a:lnTo>
                <a:lnTo>
                  <a:pt x="393946" y="434501"/>
                </a:lnTo>
                <a:lnTo>
                  <a:pt x="395726" y="435998"/>
                </a:lnTo>
                <a:lnTo>
                  <a:pt x="397935" y="437003"/>
                </a:lnTo>
                <a:lnTo>
                  <a:pt x="502288" y="496572"/>
                </a:lnTo>
                <a:lnTo>
                  <a:pt x="504246" y="497808"/>
                </a:lnTo>
                <a:lnTo>
                  <a:pt x="505869" y="498792"/>
                </a:lnTo>
                <a:lnTo>
                  <a:pt x="500603" y="504447"/>
                </a:lnTo>
                <a:lnTo>
                  <a:pt x="495470" y="510048"/>
                </a:lnTo>
                <a:lnTo>
                  <a:pt x="490280" y="515446"/>
                </a:lnTo>
                <a:lnTo>
                  <a:pt x="484843" y="520488"/>
                </a:lnTo>
                <a:lnTo>
                  <a:pt x="472165" y="528654"/>
                </a:lnTo>
                <a:lnTo>
                  <a:pt x="458479" y="533000"/>
                </a:lnTo>
                <a:lnTo>
                  <a:pt x="444072" y="534370"/>
                </a:lnTo>
                <a:lnTo>
                  <a:pt x="500563" y="534370"/>
                </a:lnTo>
                <a:lnTo>
                  <a:pt x="508885" y="527210"/>
                </a:lnTo>
                <a:lnTo>
                  <a:pt x="516641" y="518949"/>
                </a:lnTo>
                <a:lnTo>
                  <a:pt x="524671" y="510932"/>
                </a:lnTo>
                <a:lnTo>
                  <a:pt x="532805" y="503007"/>
                </a:lnTo>
                <a:lnTo>
                  <a:pt x="540873" y="495022"/>
                </a:lnTo>
                <a:lnTo>
                  <a:pt x="548697" y="482981"/>
                </a:lnTo>
                <a:lnTo>
                  <a:pt x="521094" y="482981"/>
                </a:lnTo>
                <a:lnTo>
                  <a:pt x="411086" y="420061"/>
                </a:lnTo>
                <a:lnTo>
                  <a:pt x="407872" y="418030"/>
                </a:lnTo>
                <a:lnTo>
                  <a:pt x="398752" y="414103"/>
                </a:lnTo>
                <a:close/>
              </a:path>
              <a:path w="555625" h="555625">
                <a:moveTo>
                  <a:pt x="423964" y="360227"/>
                </a:moveTo>
                <a:lnTo>
                  <a:pt x="371510" y="360227"/>
                </a:lnTo>
                <a:lnTo>
                  <a:pt x="382946" y="362118"/>
                </a:lnTo>
                <a:lnTo>
                  <a:pt x="398982" y="370377"/>
                </a:lnTo>
                <a:lnTo>
                  <a:pt x="475044" y="414162"/>
                </a:lnTo>
                <a:lnTo>
                  <a:pt x="521135" y="440773"/>
                </a:lnTo>
                <a:lnTo>
                  <a:pt x="530341" y="448843"/>
                </a:lnTo>
                <a:lnTo>
                  <a:pt x="534359" y="458683"/>
                </a:lnTo>
                <a:lnTo>
                  <a:pt x="533129" y="469238"/>
                </a:lnTo>
                <a:lnTo>
                  <a:pt x="526591" y="479452"/>
                </a:lnTo>
                <a:lnTo>
                  <a:pt x="523366" y="482845"/>
                </a:lnTo>
                <a:lnTo>
                  <a:pt x="521094" y="482981"/>
                </a:lnTo>
                <a:lnTo>
                  <a:pt x="548697" y="482981"/>
                </a:lnTo>
                <a:lnTo>
                  <a:pt x="553191" y="476065"/>
                </a:lnTo>
                <a:lnTo>
                  <a:pt x="555514" y="456003"/>
                </a:lnTo>
                <a:lnTo>
                  <a:pt x="548126" y="437228"/>
                </a:lnTo>
                <a:lnTo>
                  <a:pt x="531313" y="422135"/>
                </a:lnTo>
                <a:lnTo>
                  <a:pt x="489468" y="397915"/>
                </a:lnTo>
                <a:lnTo>
                  <a:pt x="423964" y="360227"/>
                </a:lnTo>
                <a:close/>
              </a:path>
              <a:path w="555625" h="555625">
                <a:moveTo>
                  <a:pt x="370589" y="397915"/>
                </a:moveTo>
                <a:lnTo>
                  <a:pt x="329895" y="397915"/>
                </a:lnTo>
                <a:lnTo>
                  <a:pt x="340052" y="404250"/>
                </a:lnTo>
                <a:lnTo>
                  <a:pt x="346848" y="408072"/>
                </a:lnTo>
                <a:lnTo>
                  <a:pt x="360072" y="415171"/>
                </a:lnTo>
                <a:lnTo>
                  <a:pt x="365957" y="413653"/>
                </a:lnTo>
                <a:lnTo>
                  <a:pt x="372035" y="402958"/>
                </a:lnTo>
                <a:lnTo>
                  <a:pt x="372102" y="402627"/>
                </a:lnTo>
                <a:lnTo>
                  <a:pt x="370589" y="397915"/>
                </a:lnTo>
                <a:close/>
              </a:path>
              <a:path w="555625" h="555625">
                <a:moveTo>
                  <a:pt x="96614" y="82679"/>
                </a:moveTo>
                <a:lnTo>
                  <a:pt x="86803" y="88312"/>
                </a:lnTo>
                <a:lnTo>
                  <a:pt x="85337" y="92930"/>
                </a:lnTo>
                <a:lnTo>
                  <a:pt x="88102" y="100699"/>
                </a:lnTo>
                <a:lnTo>
                  <a:pt x="89609" y="102898"/>
                </a:lnTo>
                <a:lnTo>
                  <a:pt x="130929" y="174681"/>
                </a:lnTo>
                <a:lnTo>
                  <a:pt x="140234" y="190803"/>
                </a:lnTo>
                <a:lnTo>
                  <a:pt x="159345" y="223722"/>
                </a:lnTo>
                <a:lnTo>
                  <a:pt x="159230" y="226339"/>
                </a:lnTo>
                <a:lnTo>
                  <a:pt x="155471" y="230067"/>
                </a:lnTo>
                <a:lnTo>
                  <a:pt x="145174" y="244135"/>
                </a:lnTo>
                <a:lnTo>
                  <a:pt x="141329" y="258937"/>
                </a:lnTo>
                <a:lnTo>
                  <a:pt x="143890" y="274031"/>
                </a:lnTo>
                <a:lnTo>
                  <a:pt x="179132" y="319489"/>
                </a:lnTo>
                <a:lnTo>
                  <a:pt x="206845" y="348598"/>
                </a:lnTo>
                <a:lnTo>
                  <a:pt x="235955" y="376308"/>
                </a:lnTo>
                <a:lnTo>
                  <a:pt x="266463" y="402627"/>
                </a:lnTo>
                <a:lnTo>
                  <a:pt x="295937" y="414162"/>
                </a:lnTo>
                <a:lnTo>
                  <a:pt x="310494" y="410721"/>
                </a:lnTo>
                <a:lnTo>
                  <a:pt x="324367" y="401078"/>
                </a:lnTo>
                <a:lnTo>
                  <a:pt x="327644" y="397968"/>
                </a:lnTo>
                <a:lnTo>
                  <a:pt x="329895" y="397915"/>
                </a:lnTo>
                <a:lnTo>
                  <a:pt x="370589" y="397915"/>
                </a:lnTo>
                <a:lnTo>
                  <a:pt x="370334" y="397120"/>
                </a:lnTo>
                <a:lnTo>
                  <a:pt x="363351" y="392846"/>
                </a:lnTo>
                <a:lnTo>
                  <a:pt x="295798" y="392846"/>
                </a:lnTo>
                <a:lnTo>
                  <a:pt x="288421" y="391513"/>
                </a:lnTo>
                <a:lnTo>
                  <a:pt x="250564" y="360869"/>
                </a:lnTo>
                <a:lnTo>
                  <a:pt x="221827" y="333542"/>
                </a:lnTo>
                <a:lnTo>
                  <a:pt x="194512" y="304795"/>
                </a:lnTo>
                <a:lnTo>
                  <a:pt x="168623" y="274631"/>
                </a:lnTo>
                <a:lnTo>
                  <a:pt x="162623" y="259620"/>
                </a:lnTo>
                <a:lnTo>
                  <a:pt x="164771" y="252407"/>
                </a:lnTo>
                <a:lnTo>
                  <a:pt x="170350" y="245135"/>
                </a:lnTo>
                <a:lnTo>
                  <a:pt x="201920" y="213513"/>
                </a:lnTo>
                <a:lnTo>
                  <a:pt x="204747" y="209722"/>
                </a:lnTo>
                <a:lnTo>
                  <a:pt x="175649" y="209722"/>
                </a:lnTo>
                <a:lnTo>
                  <a:pt x="107965" y="92176"/>
                </a:lnTo>
                <a:lnTo>
                  <a:pt x="106771" y="89810"/>
                </a:lnTo>
                <a:lnTo>
                  <a:pt x="101389" y="83475"/>
                </a:lnTo>
                <a:lnTo>
                  <a:pt x="96614" y="82679"/>
                </a:lnTo>
                <a:close/>
              </a:path>
              <a:path w="555625" h="555625">
                <a:moveTo>
                  <a:pt x="369194" y="339168"/>
                </a:moveTo>
                <a:lnTo>
                  <a:pt x="355250" y="343656"/>
                </a:lnTo>
                <a:lnTo>
                  <a:pt x="342366" y="353226"/>
                </a:lnTo>
                <a:lnTo>
                  <a:pt x="310220" y="385277"/>
                </a:lnTo>
                <a:lnTo>
                  <a:pt x="303013" y="390769"/>
                </a:lnTo>
                <a:lnTo>
                  <a:pt x="295798" y="392846"/>
                </a:lnTo>
                <a:lnTo>
                  <a:pt x="363351" y="392846"/>
                </a:lnTo>
                <a:lnTo>
                  <a:pt x="358784" y="390052"/>
                </a:lnTo>
                <a:lnTo>
                  <a:pt x="353465" y="386963"/>
                </a:lnTo>
                <a:lnTo>
                  <a:pt x="345057" y="382534"/>
                </a:lnTo>
                <a:lnTo>
                  <a:pt x="343895" y="381131"/>
                </a:lnTo>
                <a:lnTo>
                  <a:pt x="347392" y="378356"/>
                </a:lnTo>
                <a:lnTo>
                  <a:pt x="347696" y="377979"/>
                </a:lnTo>
                <a:lnTo>
                  <a:pt x="348020" y="377633"/>
                </a:lnTo>
                <a:lnTo>
                  <a:pt x="361070" y="365225"/>
                </a:lnTo>
                <a:lnTo>
                  <a:pt x="371510" y="360227"/>
                </a:lnTo>
                <a:lnTo>
                  <a:pt x="423964" y="360227"/>
                </a:lnTo>
                <a:lnTo>
                  <a:pt x="398731" y="345749"/>
                </a:lnTo>
                <a:lnTo>
                  <a:pt x="383815" y="339841"/>
                </a:lnTo>
                <a:lnTo>
                  <a:pt x="369194" y="339168"/>
                </a:lnTo>
                <a:close/>
              </a:path>
              <a:path w="555625" h="555625">
                <a:moveTo>
                  <a:pt x="130858" y="21296"/>
                </a:moveTo>
                <a:lnTo>
                  <a:pt x="97387" y="21296"/>
                </a:lnTo>
                <a:lnTo>
                  <a:pt x="106819" y="25310"/>
                </a:lnTo>
                <a:lnTo>
                  <a:pt x="114425" y="33864"/>
                </a:lnTo>
                <a:lnTo>
                  <a:pt x="124566" y="51319"/>
                </a:lnTo>
                <a:lnTo>
                  <a:pt x="189407" y="164006"/>
                </a:lnTo>
                <a:lnTo>
                  <a:pt x="194275" y="174562"/>
                </a:lnTo>
                <a:lnTo>
                  <a:pt x="195217" y="183422"/>
                </a:lnTo>
                <a:lnTo>
                  <a:pt x="192098" y="191712"/>
                </a:lnTo>
                <a:lnTo>
                  <a:pt x="184779" y="200560"/>
                </a:lnTo>
                <a:lnTo>
                  <a:pt x="175649" y="209722"/>
                </a:lnTo>
                <a:lnTo>
                  <a:pt x="204747" y="209722"/>
                </a:lnTo>
                <a:lnTo>
                  <a:pt x="211678" y="200428"/>
                </a:lnTo>
                <a:lnTo>
                  <a:pt x="216273" y="186346"/>
                </a:lnTo>
                <a:lnTo>
                  <a:pt x="215626" y="171612"/>
                </a:lnTo>
                <a:lnTo>
                  <a:pt x="209658" y="156572"/>
                </a:lnTo>
                <a:lnTo>
                  <a:pt x="155161" y="61834"/>
                </a:lnTo>
                <a:lnTo>
                  <a:pt x="133273" y="23979"/>
                </a:lnTo>
                <a:lnTo>
                  <a:pt x="130858" y="21296"/>
                </a:lnTo>
                <a:close/>
              </a:path>
              <a:path w="555625" h="555625">
                <a:moveTo>
                  <a:pt x="82191" y="47245"/>
                </a:moveTo>
                <a:lnTo>
                  <a:pt x="57369" y="47245"/>
                </a:lnTo>
                <a:lnTo>
                  <a:pt x="60228" y="52041"/>
                </a:lnTo>
                <a:lnTo>
                  <a:pt x="62490" y="56188"/>
                </a:lnTo>
                <a:lnTo>
                  <a:pt x="68741" y="65549"/>
                </a:lnTo>
                <a:lnTo>
                  <a:pt x="74762" y="67014"/>
                </a:lnTo>
                <a:lnTo>
                  <a:pt x="84615" y="60994"/>
                </a:lnTo>
                <a:lnTo>
                  <a:pt x="86196" y="55256"/>
                </a:lnTo>
                <a:lnTo>
                  <a:pt x="82191" y="472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5128818" y="8740370"/>
            <a:ext cx="9588500" cy="2568575"/>
            <a:chOff x="5128818" y="8740370"/>
            <a:chExt cx="9588500" cy="2568575"/>
          </a:xfrm>
        </p:grpSpPr>
        <p:sp>
          <p:nvSpPr>
            <p:cNvPr id="16" name="object 16"/>
            <p:cNvSpPr/>
            <p:nvPr/>
          </p:nvSpPr>
          <p:spPr>
            <a:xfrm>
              <a:off x="5128818" y="9086056"/>
              <a:ext cx="9588500" cy="2222500"/>
            </a:xfrm>
            <a:custGeom>
              <a:avLst/>
              <a:gdLst/>
              <a:ahLst/>
              <a:cxnLst/>
              <a:rect l="l" t="t" r="r" b="b"/>
              <a:pathLst>
                <a:path w="9588500" h="2222500">
                  <a:moveTo>
                    <a:pt x="4099440" y="50800"/>
                  </a:moveTo>
                  <a:lnTo>
                    <a:pt x="3663335" y="50800"/>
                  </a:lnTo>
                  <a:lnTo>
                    <a:pt x="3467455" y="101600"/>
                  </a:lnTo>
                  <a:lnTo>
                    <a:pt x="3419143" y="127000"/>
                  </a:lnTo>
                  <a:lnTo>
                    <a:pt x="3275762" y="165100"/>
                  </a:lnTo>
                  <a:lnTo>
                    <a:pt x="3228482" y="190500"/>
                  </a:lnTo>
                  <a:lnTo>
                    <a:pt x="3181457" y="203200"/>
                  </a:lnTo>
                  <a:lnTo>
                    <a:pt x="3134685" y="228600"/>
                  </a:lnTo>
                  <a:lnTo>
                    <a:pt x="3088165" y="241300"/>
                  </a:lnTo>
                  <a:lnTo>
                    <a:pt x="2995875" y="292100"/>
                  </a:lnTo>
                  <a:lnTo>
                    <a:pt x="2950102" y="304800"/>
                  </a:lnTo>
                  <a:lnTo>
                    <a:pt x="2769458" y="406400"/>
                  </a:lnTo>
                  <a:lnTo>
                    <a:pt x="2724901" y="419100"/>
                  </a:lnTo>
                  <a:lnTo>
                    <a:pt x="2592662" y="495300"/>
                  </a:lnTo>
                  <a:lnTo>
                    <a:pt x="2549054" y="533400"/>
                  </a:lnTo>
                  <a:lnTo>
                    <a:pt x="2292262" y="685800"/>
                  </a:lnTo>
                  <a:lnTo>
                    <a:pt x="2250259" y="723900"/>
                  </a:lnTo>
                  <a:lnTo>
                    <a:pt x="2166923" y="774700"/>
                  </a:lnTo>
                  <a:lnTo>
                    <a:pt x="2125587" y="812800"/>
                  </a:lnTo>
                  <a:lnTo>
                    <a:pt x="2043572" y="863600"/>
                  </a:lnTo>
                  <a:lnTo>
                    <a:pt x="2002891" y="901700"/>
                  </a:lnTo>
                  <a:lnTo>
                    <a:pt x="1922172" y="952500"/>
                  </a:lnTo>
                  <a:lnTo>
                    <a:pt x="1882104" y="990600"/>
                  </a:lnTo>
                  <a:lnTo>
                    <a:pt x="1802158" y="1041400"/>
                  </a:lnTo>
                  <a:lnTo>
                    <a:pt x="1762260" y="1079500"/>
                  </a:lnTo>
                  <a:lnTo>
                    <a:pt x="1722400" y="1104900"/>
                  </a:lnTo>
                  <a:lnTo>
                    <a:pt x="1682568" y="1143000"/>
                  </a:lnTo>
                  <a:lnTo>
                    <a:pt x="1642754" y="1168400"/>
                  </a:lnTo>
                  <a:lnTo>
                    <a:pt x="1483490" y="1295400"/>
                  </a:lnTo>
                  <a:lnTo>
                    <a:pt x="1403719" y="1346200"/>
                  </a:lnTo>
                  <a:lnTo>
                    <a:pt x="1363766" y="1384300"/>
                  </a:lnTo>
                  <a:lnTo>
                    <a:pt x="1323754" y="1409700"/>
                  </a:lnTo>
                  <a:lnTo>
                    <a:pt x="1283675" y="1447800"/>
                  </a:lnTo>
                  <a:lnTo>
                    <a:pt x="1203275" y="1498600"/>
                  </a:lnTo>
                  <a:lnTo>
                    <a:pt x="1162936" y="1536700"/>
                  </a:lnTo>
                  <a:lnTo>
                    <a:pt x="1081929" y="1587500"/>
                  </a:lnTo>
                  <a:lnTo>
                    <a:pt x="1041243" y="1625600"/>
                  </a:lnTo>
                  <a:lnTo>
                    <a:pt x="959457" y="1676400"/>
                  </a:lnTo>
                  <a:lnTo>
                    <a:pt x="918338" y="1714500"/>
                  </a:lnTo>
                  <a:lnTo>
                    <a:pt x="752135" y="1816100"/>
                  </a:lnTo>
                  <a:lnTo>
                    <a:pt x="710104" y="1854200"/>
                  </a:lnTo>
                  <a:lnTo>
                    <a:pt x="539774" y="1955800"/>
                  </a:lnTo>
                  <a:lnTo>
                    <a:pt x="321179" y="2082800"/>
                  </a:lnTo>
                  <a:lnTo>
                    <a:pt x="276606" y="2095500"/>
                  </a:lnTo>
                  <a:lnTo>
                    <a:pt x="141011" y="2171700"/>
                  </a:lnTo>
                  <a:lnTo>
                    <a:pt x="90612" y="2184400"/>
                  </a:lnTo>
                  <a:lnTo>
                    <a:pt x="39877" y="2209800"/>
                  </a:lnTo>
                  <a:lnTo>
                    <a:pt x="0" y="2222500"/>
                  </a:lnTo>
                  <a:lnTo>
                    <a:pt x="138557" y="2222500"/>
                  </a:lnTo>
                  <a:lnTo>
                    <a:pt x="177072" y="2209800"/>
                  </a:lnTo>
                  <a:lnTo>
                    <a:pt x="222043" y="2184400"/>
                  </a:lnTo>
                  <a:lnTo>
                    <a:pt x="266721" y="2171700"/>
                  </a:lnTo>
                  <a:lnTo>
                    <a:pt x="485998" y="2044700"/>
                  </a:lnTo>
                  <a:lnTo>
                    <a:pt x="741144" y="1892300"/>
                  </a:lnTo>
                  <a:lnTo>
                    <a:pt x="865957" y="1816100"/>
                  </a:lnTo>
                  <a:lnTo>
                    <a:pt x="907206" y="1778000"/>
                  </a:lnTo>
                  <a:lnTo>
                    <a:pt x="1030001" y="1701800"/>
                  </a:lnTo>
                  <a:lnTo>
                    <a:pt x="1070642" y="1663700"/>
                  </a:lnTo>
                  <a:lnTo>
                    <a:pt x="1151535" y="1612900"/>
                  </a:lnTo>
                  <a:lnTo>
                    <a:pt x="1191804" y="1574800"/>
                  </a:lnTo>
                  <a:lnTo>
                    <a:pt x="1272027" y="1524000"/>
                  </a:lnTo>
                  <a:lnTo>
                    <a:pt x="1311996" y="1485900"/>
                  </a:lnTo>
                  <a:lnTo>
                    <a:pt x="1391692" y="1435100"/>
                  </a:lnTo>
                  <a:lnTo>
                    <a:pt x="1431435" y="1397000"/>
                  </a:lnTo>
                  <a:lnTo>
                    <a:pt x="1471118" y="1371600"/>
                  </a:lnTo>
                  <a:lnTo>
                    <a:pt x="1510750" y="1333500"/>
                  </a:lnTo>
                  <a:lnTo>
                    <a:pt x="1589892" y="1282700"/>
                  </a:lnTo>
                  <a:lnTo>
                    <a:pt x="1668924" y="1219200"/>
                  </a:lnTo>
                  <a:lnTo>
                    <a:pt x="1708419" y="1181100"/>
                  </a:lnTo>
                  <a:lnTo>
                    <a:pt x="1788859" y="1130300"/>
                  </a:lnTo>
                  <a:lnTo>
                    <a:pt x="1829258" y="1092200"/>
                  </a:lnTo>
                  <a:lnTo>
                    <a:pt x="1869784" y="1066800"/>
                  </a:lnTo>
                  <a:lnTo>
                    <a:pt x="1910442" y="1028700"/>
                  </a:lnTo>
                  <a:lnTo>
                    <a:pt x="1992176" y="977900"/>
                  </a:lnTo>
                  <a:lnTo>
                    <a:pt x="2033263" y="939800"/>
                  </a:lnTo>
                  <a:lnTo>
                    <a:pt x="2115903" y="889000"/>
                  </a:lnTo>
                  <a:lnTo>
                    <a:pt x="2157467" y="850900"/>
                  </a:lnTo>
                  <a:lnTo>
                    <a:pt x="2241110" y="800100"/>
                  </a:lnTo>
                  <a:lnTo>
                    <a:pt x="2283200" y="762000"/>
                  </a:lnTo>
                  <a:lnTo>
                    <a:pt x="2410607" y="685800"/>
                  </a:lnTo>
                  <a:lnTo>
                    <a:pt x="2453473" y="647700"/>
                  </a:lnTo>
                  <a:lnTo>
                    <a:pt x="2715221" y="495300"/>
                  </a:lnTo>
                  <a:lnTo>
                    <a:pt x="2894447" y="393700"/>
                  </a:lnTo>
                  <a:lnTo>
                    <a:pt x="2939894" y="381000"/>
                  </a:lnTo>
                  <a:lnTo>
                    <a:pt x="3031594" y="330200"/>
                  </a:lnTo>
                  <a:lnTo>
                    <a:pt x="3077858" y="317500"/>
                  </a:lnTo>
                  <a:lnTo>
                    <a:pt x="3171240" y="266700"/>
                  </a:lnTo>
                  <a:lnTo>
                    <a:pt x="3218370" y="254000"/>
                  </a:lnTo>
                  <a:lnTo>
                    <a:pt x="3265799" y="228600"/>
                  </a:lnTo>
                  <a:lnTo>
                    <a:pt x="3361576" y="203200"/>
                  </a:lnTo>
                  <a:lnTo>
                    <a:pt x="3409935" y="177800"/>
                  </a:lnTo>
                  <a:lnTo>
                    <a:pt x="3703592" y="101600"/>
                  </a:lnTo>
                  <a:lnTo>
                    <a:pt x="3752737" y="101600"/>
                  </a:lnTo>
                  <a:lnTo>
                    <a:pt x="3851368" y="76200"/>
                  </a:lnTo>
                  <a:lnTo>
                    <a:pt x="3900833" y="76200"/>
                  </a:lnTo>
                  <a:lnTo>
                    <a:pt x="3950383" y="63500"/>
                  </a:lnTo>
                  <a:lnTo>
                    <a:pt x="4049697" y="63500"/>
                  </a:lnTo>
                  <a:lnTo>
                    <a:pt x="4099440" y="50800"/>
                  </a:lnTo>
                  <a:close/>
                </a:path>
                <a:path w="9588500" h="2222500">
                  <a:moveTo>
                    <a:pt x="4799178" y="63500"/>
                  </a:moveTo>
                  <a:lnTo>
                    <a:pt x="4448280" y="63500"/>
                  </a:lnTo>
                  <a:lnTo>
                    <a:pt x="4498080" y="76200"/>
                  </a:lnTo>
                  <a:lnTo>
                    <a:pt x="4547840" y="76200"/>
                  </a:lnTo>
                  <a:lnTo>
                    <a:pt x="4597550" y="88900"/>
                  </a:lnTo>
                  <a:lnTo>
                    <a:pt x="4647199" y="88900"/>
                  </a:lnTo>
                  <a:lnTo>
                    <a:pt x="5095831" y="203200"/>
                  </a:lnTo>
                  <a:lnTo>
                    <a:pt x="5144591" y="228600"/>
                  </a:lnTo>
                  <a:lnTo>
                    <a:pt x="5193128" y="241300"/>
                  </a:lnTo>
                  <a:lnTo>
                    <a:pt x="5241442" y="266700"/>
                  </a:lnTo>
                  <a:lnTo>
                    <a:pt x="5289530" y="279400"/>
                  </a:lnTo>
                  <a:lnTo>
                    <a:pt x="5337392" y="304800"/>
                  </a:lnTo>
                  <a:lnTo>
                    <a:pt x="5385026" y="317500"/>
                  </a:lnTo>
                  <a:lnTo>
                    <a:pt x="5432431" y="342900"/>
                  </a:lnTo>
                  <a:lnTo>
                    <a:pt x="5479606" y="355600"/>
                  </a:lnTo>
                  <a:lnTo>
                    <a:pt x="5573257" y="406400"/>
                  </a:lnTo>
                  <a:lnTo>
                    <a:pt x="5619732" y="419100"/>
                  </a:lnTo>
                  <a:lnTo>
                    <a:pt x="5711972" y="469900"/>
                  </a:lnTo>
                  <a:lnTo>
                    <a:pt x="5937683" y="596900"/>
                  </a:lnTo>
                  <a:lnTo>
                    <a:pt x="5982315" y="609600"/>
                  </a:lnTo>
                  <a:lnTo>
                    <a:pt x="6159481" y="711200"/>
                  </a:lnTo>
                  <a:lnTo>
                    <a:pt x="6203484" y="749300"/>
                  </a:lnTo>
                  <a:lnTo>
                    <a:pt x="6509437" y="927100"/>
                  </a:lnTo>
                  <a:lnTo>
                    <a:pt x="6683548" y="1041400"/>
                  </a:lnTo>
                  <a:lnTo>
                    <a:pt x="7077410" y="1270000"/>
                  </a:lnTo>
                  <a:lnTo>
                    <a:pt x="7525982" y="1524000"/>
                  </a:lnTo>
                  <a:lnTo>
                    <a:pt x="7571852" y="1536700"/>
                  </a:lnTo>
                  <a:lnTo>
                    <a:pt x="7664277" y="1587500"/>
                  </a:lnTo>
                  <a:lnTo>
                    <a:pt x="7710854" y="1600200"/>
                  </a:lnTo>
                  <a:lnTo>
                    <a:pt x="7803494" y="1651000"/>
                  </a:lnTo>
                  <a:lnTo>
                    <a:pt x="7850005" y="1663700"/>
                  </a:lnTo>
                  <a:lnTo>
                    <a:pt x="7896636" y="1689100"/>
                  </a:lnTo>
                  <a:lnTo>
                    <a:pt x="7943380" y="1701800"/>
                  </a:lnTo>
                  <a:lnTo>
                    <a:pt x="7990232" y="1727200"/>
                  </a:lnTo>
                  <a:lnTo>
                    <a:pt x="8037186" y="1739900"/>
                  </a:lnTo>
                  <a:lnTo>
                    <a:pt x="8084235" y="1765300"/>
                  </a:lnTo>
                  <a:lnTo>
                    <a:pt x="8131374" y="1778000"/>
                  </a:lnTo>
                  <a:lnTo>
                    <a:pt x="8178597" y="1803400"/>
                  </a:lnTo>
                  <a:lnTo>
                    <a:pt x="8225897" y="1816100"/>
                  </a:lnTo>
                  <a:lnTo>
                    <a:pt x="8273269" y="1841500"/>
                  </a:lnTo>
                  <a:lnTo>
                    <a:pt x="8320706" y="1854200"/>
                  </a:lnTo>
                  <a:lnTo>
                    <a:pt x="8368203" y="1879600"/>
                  </a:lnTo>
                  <a:lnTo>
                    <a:pt x="8463352" y="1905000"/>
                  </a:lnTo>
                  <a:lnTo>
                    <a:pt x="8510991" y="1930400"/>
                  </a:lnTo>
                  <a:lnTo>
                    <a:pt x="8606371" y="1955800"/>
                  </a:lnTo>
                  <a:lnTo>
                    <a:pt x="8654099" y="1981200"/>
                  </a:lnTo>
                  <a:lnTo>
                    <a:pt x="8749602" y="2006600"/>
                  </a:lnTo>
                  <a:lnTo>
                    <a:pt x="8844628" y="2044700"/>
                  </a:lnTo>
                  <a:lnTo>
                    <a:pt x="8891935" y="2057400"/>
                  </a:lnTo>
                  <a:lnTo>
                    <a:pt x="8939296" y="2082800"/>
                  </a:lnTo>
                  <a:lnTo>
                    <a:pt x="9034206" y="2108200"/>
                  </a:lnTo>
                  <a:lnTo>
                    <a:pt x="9081769" y="2133600"/>
                  </a:lnTo>
                  <a:lnTo>
                    <a:pt x="9272918" y="2184400"/>
                  </a:lnTo>
                  <a:lnTo>
                    <a:pt x="9320965" y="2209800"/>
                  </a:lnTo>
                  <a:lnTo>
                    <a:pt x="9369132" y="2222500"/>
                  </a:lnTo>
                  <a:lnTo>
                    <a:pt x="9588466" y="2222500"/>
                  </a:lnTo>
                  <a:lnTo>
                    <a:pt x="9390609" y="2171700"/>
                  </a:lnTo>
                  <a:lnTo>
                    <a:pt x="9341488" y="2146300"/>
                  </a:lnTo>
                  <a:lnTo>
                    <a:pt x="9146343" y="2095500"/>
                  </a:lnTo>
                  <a:lnTo>
                    <a:pt x="9097886" y="2070100"/>
                  </a:lnTo>
                  <a:lnTo>
                    <a:pt x="9001233" y="2044700"/>
                  </a:lnTo>
                  <a:lnTo>
                    <a:pt x="8952910" y="2019300"/>
                  </a:lnTo>
                  <a:lnTo>
                    <a:pt x="8856284" y="1993900"/>
                  </a:lnTo>
                  <a:lnTo>
                    <a:pt x="8807990" y="1968500"/>
                  </a:lnTo>
                  <a:lnTo>
                    <a:pt x="8711466" y="1943100"/>
                  </a:lnTo>
                  <a:lnTo>
                    <a:pt x="8663245" y="1917700"/>
                  </a:lnTo>
                  <a:lnTo>
                    <a:pt x="8566908" y="1892300"/>
                  </a:lnTo>
                  <a:lnTo>
                    <a:pt x="8518802" y="1866900"/>
                  </a:lnTo>
                  <a:lnTo>
                    <a:pt x="8470743" y="1854200"/>
                  </a:lnTo>
                  <a:lnTo>
                    <a:pt x="8422736" y="1828800"/>
                  </a:lnTo>
                  <a:lnTo>
                    <a:pt x="8326900" y="1803400"/>
                  </a:lnTo>
                  <a:lnTo>
                    <a:pt x="8279079" y="1778000"/>
                  </a:lnTo>
                  <a:lnTo>
                    <a:pt x="8231330" y="1765300"/>
                  </a:lnTo>
                  <a:lnTo>
                    <a:pt x="8183656" y="1739900"/>
                  </a:lnTo>
                  <a:lnTo>
                    <a:pt x="8136064" y="1727200"/>
                  </a:lnTo>
                  <a:lnTo>
                    <a:pt x="8088557" y="1701800"/>
                  </a:lnTo>
                  <a:lnTo>
                    <a:pt x="8041140" y="1689100"/>
                  </a:lnTo>
                  <a:lnTo>
                    <a:pt x="7993818" y="1663700"/>
                  </a:lnTo>
                  <a:lnTo>
                    <a:pt x="7946595" y="1651000"/>
                  </a:lnTo>
                  <a:lnTo>
                    <a:pt x="7899003" y="1625600"/>
                  </a:lnTo>
                  <a:lnTo>
                    <a:pt x="7851620" y="1612900"/>
                  </a:lnTo>
                  <a:lnTo>
                    <a:pt x="7757456" y="1562100"/>
                  </a:lnTo>
                  <a:lnTo>
                    <a:pt x="7710666" y="1549400"/>
                  </a:lnTo>
                  <a:lnTo>
                    <a:pt x="7525326" y="1447800"/>
                  </a:lnTo>
                  <a:lnTo>
                    <a:pt x="7479420" y="1435100"/>
                  </a:lnTo>
                  <a:lnTo>
                    <a:pt x="6895371" y="1104900"/>
                  </a:lnTo>
                  <a:lnTo>
                    <a:pt x="6681266" y="977900"/>
                  </a:lnTo>
                  <a:lnTo>
                    <a:pt x="6553096" y="889000"/>
                  </a:lnTo>
                  <a:lnTo>
                    <a:pt x="5992568" y="558800"/>
                  </a:lnTo>
                  <a:lnTo>
                    <a:pt x="5817002" y="457200"/>
                  </a:lnTo>
                  <a:lnTo>
                    <a:pt x="5772832" y="444500"/>
                  </a:lnTo>
                  <a:lnTo>
                    <a:pt x="5638981" y="368300"/>
                  </a:lnTo>
                  <a:lnTo>
                    <a:pt x="5593930" y="355600"/>
                  </a:lnTo>
                  <a:lnTo>
                    <a:pt x="5503203" y="304800"/>
                  </a:lnTo>
                  <a:lnTo>
                    <a:pt x="5457534" y="292100"/>
                  </a:lnTo>
                  <a:lnTo>
                    <a:pt x="5411666" y="266700"/>
                  </a:lnTo>
                  <a:lnTo>
                    <a:pt x="5365605" y="254000"/>
                  </a:lnTo>
                  <a:lnTo>
                    <a:pt x="5319353" y="228600"/>
                  </a:lnTo>
                  <a:lnTo>
                    <a:pt x="5226296" y="203200"/>
                  </a:lnTo>
                  <a:lnTo>
                    <a:pt x="5179498" y="177800"/>
                  </a:lnTo>
                  <a:lnTo>
                    <a:pt x="5038074" y="139700"/>
                  </a:lnTo>
                  <a:lnTo>
                    <a:pt x="4990603" y="114300"/>
                  </a:lnTo>
                  <a:lnTo>
                    <a:pt x="4799178" y="63500"/>
                  </a:lnTo>
                  <a:close/>
                </a:path>
                <a:path w="9588500" h="2222500">
                  <a:moveTo>
                    <a:pt x="4605478" y="25400"/>
                  </a:moveTo>
                  <a:lnTo>
                    <a:pt x="3813046" y="25400"/>
                  </a:lnTo>
                  <a:lnTo>
                    <a:pt x="3712969" y="50800"/>
                  </a:lnTo>
                  <a:lnTo>
                    <a:pt x="4348603" y="50800"/>
                  </a:lnTo>
                  <a:lnTo>
                    <a:pt x="4398451" y="63500"/>
                  </a:lnTo>
                  <a:lnTo>
                    <a:pt x="4750956" y="63500"/>
                  </a:lnTo>
                  <a:lnTo>
                    <a:pt x="4605478" y="25400"/>
                  </a:lnTo>
                  <a:close/>
                </a:path>
                <a:path w="9588500" h="2222500">
                  <a:moveTo>
                    <a:pt x="4507855" y="12700"/>
                  </a:moveTo>
                  <a:lnTo>
                    <a:pt x="3913307" y="12700"/>
                  </a:lnTo>
                  <a:lnTo>
                    <a:pt x="3863209" y="25400"/>
                  </a:lnTo>
                  <a:lnTo>
                    <a:pt x="4556727" y="25400"/>
                  </a:lnTo>
                  <a:lnTo>
                    <a:pt x="4507855" y="12700"/>
                  </a:lnTo>
                  <a:close/>
                </a:path>
                <a:path w="9588500" h="2222500">
                  <a:moveTo>
                    <a:pt x="4360543" y="0"/>
                  </a:moveTo>
                  <a:lnTo>
                    <a:pt x="4013287" y="0"/>
                  </a:lnTo>
                  <a:lnTo>
                    <a:pt x="3963334" y="12700"/>
                  </a:lnTo>
                  <a:lnTo>
                    <a:pt x="4409759" y="12700"/>
                  </a:lnTo>
                  <a:lnTo>
                    <a:pt x="436054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870586" y="9292387"/>
              <a:ext cx="553085" cy="322580"/>
            </a:xfrm>
            <a:custGeom>
              <a:avLst/>
              <a:gdLst/>
              <a:ahLst/>
              <a:cxnLst/>
              <a:rect l="l" t="t" r="r" b="b"/>
              <a:pathLst>
                <a:path w="553084" h="322579">
                  <a:moveTo>
                    <a:pt x="223744" y="0"/>
                  </a:moveTo>
                  <a:lnTo>
                    <a:pt x="175737" y="3354"/>
                  </a:lnTo>
                  <a:lnTo>
                    <a:pt x="130100" y="16458"/>
                  </a:lnTo>
                  <a:lnTo>
                    <a:pt x="87829" y="39817"/>
                  </a:lnTo>
                  <a:lnTo>
                    <a:pt x="49242" y="72310"/>
                  </a:lnTo>
                  <a:lnTo>
                    <a:pt x="18781" y="111012"/>
                  </a:lnTo>
                  <a:lnTo>
                    <a:pt x="887" y="153001"/>
                  </a:lnTo>
                  <a:lnTo>
                    <a:pt x="0" y="195353"/>
                  </a:lnTo>
                  <a:lnTo>
                    <a:pt x="20467" y="235188"/>
                  </a:lnTo>
                  <a:lnTo>
                    <a:pt x="56624" y="264933"/>
                  </a:lnTo>
                  <a:lnTo>
                    <a:pt x="100437" y="286145"/>
                  </a:lnTo>
                  <a:lnTo>
                    <a:pt x="143871" y="300379"/>
                  </a:lnTo>
                  <a:lnTo>
                    <a:pt x="231973" y="318519"/>
                  </a:lnTo>
                  <a:lnTo>
                    <a:pt x="286837" y="322487"/>
                  </a:lnTo>
                  <a:lnTo>
                    <a:pt x="341486" y="321427"/>
                  </a:lnTo>
                  <a:lnTo>
                    <a:pt x="393921" y="315666"/>
                  </a:lnTo>
                  <a:lnTo>
                    <a:pt x="442145" y="305534"/>
                  </a:lnTo>
                  <a:lnTo>
                    <a:pt x="484157" y="291361"/>
                  </a:lnTo>
                  <a:lnTo>
                    <a:pt x="517958" y="273474"/>
                  </a:lnTo>
                  <a:lnTo>
                    <a:pt x="552936" y="227876"/>
                  </a:lnTo>
                  <a:lnTo>
                    <a:pt x="551540" y="202433"/>
                  </a:lnTo>
                  <a:lnTo>
                    <a:pt x="518783" y="144575"/>
                  </a:lnTo>
                  <a:lnTo>
                    <a:pt x="489979" y="114657"/>
                  </a:lnTo>
                  <a:lnTo>
                    <a:pt x="454596" y="85746"/>
                  </a:lnTo>
                  <a:lnTo>
                    <a:pt x="413912" y="59091"/>
                  </a:lnTo>
                  <a:lnTo>
                    <a:pt x="369207" y="35939"/>
                  </a:lnTo>
                  <a:lnTo>
                    <a:pt x="321758" y="17541"/>
                  </a:lnTo>
                  <a:lnTo>
                    <a:pt x="272844" y="5145"/>
                  </a:lnTo>
                  <a:lnTo>
                    <a:pt x="223744" y="0"/>
                  </a:lnTo>
                  <a:close/>
                </a:path>
              </a:pathLst>
            </a:custGeom>
            <a:solidFill>
              <a:srgbClr val="B634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37598" y="10203021"/>
              <a:ext cx="701675" cy="598170"/>
            </a:xfrm>
            <a:custGeom>
              <a:avLst/>
              <a:gdLst/>
              <a:ahLst/>
              <a:cxnLst/>
              <a:rect l="l" t="t" r="r" b="b"/>
              <a:pathLst>
                <a:path w="701675" h="598170">
                  <a:moveTo>
                    <a:pt x="115949" y="0"/>
                  </a:moveTo>
                  <a:lnTo>
                    <a:pt x="75220" y="840"/>
                  </a:lnTo>
                  <a:lnTo>
                    <a:pt x="17251" y="28393"/>
                  </a:lnTo>
                  <a:lnTo>
                    <a:pt x="64" y="66500"/>
                  </a:lnTo>
                  <a:lnTo>
                    <a:pt x="0" y="113520"/>
                  </a:lnTo>
                  <a:lnTo>
                    <a:pt x="12345" y="164974"/>
                  </a:lnTo>
                  <a:lnTo>
                    <a:pt x="32386" y="216384"/>
                  </a:lnTo>
                  <a:lnTo>
                    <a:pt x="55410" y="263270"/>
                  </a:lnTo>
                  <a:lnTo>
                    <a:pt x="76703" y="301154"/>
                  </a:lnTo>
                  <a:lnTo>
                    <a:pt x="103543" y="344590"/>
                  </a:lnTo>
                  <a:lnTo>
                    <a:pt x="142735" y="400907"/>
                  </a:lnTo>
                  <a:lnTo>
                    <a:pt x="169568" y="434487"/>
                  </a:lnTo>
                  <a:lnTo>
                    <a:pt x="200983" y="469214"/>
                  </a:lnTo>
                  <a:lnTo>
                    <a:pt x="236794" y="503235"/>
                  </a:lnTo>
                  <a:lnTo>
                    <a:pt x="276819" y="534700"/>
                  </a:lnTo>
                  <a:lnTo>
                    <a:pt x="320874" y="561757"/>
                  </a:lnTo>
                  <a:lnTo>
                    <a:pt x="368775" y="582555"/>
                  </a:lnTo>
                  <a:lnTo>
                    <a:pt x="420340" y="595242"/>
                  </a:lnTo>
                  <a:lnTo>
                    <a:pt x="475384" y="597967"/>
                  </a:lnTo>
                  <a:lnTo>
                    <a:pt x="499784" y="595714"/>
                  </a:lnTo>
                  <a:lnTo>
                    <a:pt x="539245" y="588127"/>
                  </a:lnTo>
                  <a:lnTo>
                    <a:pt x="586317" y="571760"/>
                  </a:lnTo>
                  <a:lnTo>
                    <a:pt x="633553" y="543167"/>
                  </a:lnTo>
                  <a:lnTo>
                    <a:pt x="673504" y="498902"/>
                  </a:lnTo>
                  <a:lnTo>
                    <a:pt x="693450" y="455250"/>
                  </a:lnTo>
                  <a:lnTo>
                    <a:pt x="701501" y="409160"/>
                  </a:lnTo>
                  <a:lnTo>
                    <a:pt x="699744" y="362333"/>
                  </a:lnTo>
                  <a:lnTo>
                    <a:pt x="690265" y="316474"/>
                  </a:lnTo>
                  <a:lnTo>
                    <a:pt x="675149" y="273287"/>
                  </a:lnTo>
                  <a:lnTo>
                    <a:pt x="656483" y="234473"/>
                  </a:lnTo>
                  <a:lnTo>
                    <a:pt x="636353" y="201738"/>
                  </a:lnTo>
                  <a:lnTo>
                    <a:pt x="605353" y="163808"/>
                  </a:lnTo>
                  <a:lnTo>
                    <a:pt x="570165" y="132685"/>
                  </a:lnTo>
                  <a:lnTo>
                    <a:pt x="530899" y="107287"/>
                  </a:lnTo>
                  <a:lnTo>
                    <a:pt x="487665" y="86535"/>
                  </a:lnTo>
                  <a:lnTo>
                    <a:pt x="440575" y="69349"/>
                  </a:lnTo>
                  <a:lnTo>
                    <a:pt x="389740" y="54650"/>
                  </a:lnTo>
                  <a:lnTo>
                    <a:pt x="335269" y="41358"/>
                  </a:lnTo>
                  <a:lnTo>
                    <a:pt x="277275" y="28393"/>
                  </a:lnTo>
                  <a:lnTo>
                    <a:pt x="217629" y="15511"/>
                  </a:lnTo>
                  <a:lnTo>
                    <a:pt x="163636" y="5468"/>
                  </a:lnTo>
                  <a:lnTo>
                    <a:pt x="115949" y="0"/>
                  </a:lnTo>
                  <a:close/>
                </a:path>
              </a:pathLst>
            </a:custGeom>
            <a:solidFill>
              <a:srgbClr val="D043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490099" y="8824870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90">
                  <a:moveTo>
                    <a:pt x="0" y="0"/>
                  </a:moveTo>
                  <a:lnTo>
                    <a:pt x="0" y="224213"/>
                  </a:lnTo>
                </a:path>
              </a:pathLst>
            </a:custGeom>
            <a:ln w="53014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191576" y="8766877"/>
              <a:ext cx="158750" cy="158750"/>
            </a:xfrm>
            <a:custGeom>
              <a:avLst/>
              <a:gdLst/>
              <a:ahLst/>
              <a:cxnLst/>
              <a:rect l="l" t="t" r="r" b="b"/>
              <a:pathLst>
                <a:path w="158750" h="158750">
                  <a:moveTo>
                    <a:pt x="0" y="158560"/>
                  </a:moveTo>
                  <a:lnTo>
                    <a:pt x="158550" y="0"/>
                  </a:lnTo>
                </a:path>
              </a:pathLst>
            </a:custGeom>
            <a:ln w="53014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30061" y="8766877"/>
              <a:ext cx="158750" cy="158750"/>
            </a:xfrm>
            <a:custGeom>
              <a:avLst/>
              <a:gdLst/>
              <a:ahLst/>
              <a:cxnLst/>
              <a:rect l="l" t="t" r="r" b="b"/>
              <a:pathLst>
                <a:path w="158750" h="158750">
                  <a:moveTo>
                    <a:pt x="158560" y="158560"/>
                  </a:moveTo>
                  <a:lnTo>
                    <a:pt x="0" y="0"/>
                  </a:lnTo>
                </a:path>
              </a:pathLst>
            </a:custGeom>
            <a:ln w="53014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2582231" y="5563844"/>
            <a:ext cx="520065" cy="520065"/>
            <a:chOff x="12582231" y="5563844"/>
            <a:chExt cx="520065" cy="520065"/>
          </a:xfrm>
        </p:grpSpPr>
        <p:sp>
          <p:nvSpPr>
            <p:cNvPr id="23" name="object 23"/>
            <p:cNvSpPr/>
            <p:nvPr/>
          </p:nvSpPr>
          <p:spPr>
            <a:xfrm>
              <a:off x="12582231" y="5823632"/>
              <a:ext cx="520065" cy="0"/>
            </a:xfrm>
            <a:custGeom>
              <a:avLst/>
              <a:gdLst/>
              <a:ahLst/>
              <a:cxnLst/>
              <a:rect l="l" t="t" r="r" b="b"/>
              <a:pathLst>
                <a:path w="520065">
                  <a:moveTo>
                    <a:pt x="519586" y="0"/>
                  </a:moveTo>
                  <a:lnTo>
                    <a:pt x="0" y="0"/>
                  </a:lnTo>
                </a:path>
              </a:pathLst>
            </a:custGeom>
            <a:ln w="72385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842030" y="5563844"/>
              <a:ext cx="0" cy="520065"/>
            </a:xfrm>
            <a:custGeom>
              <a:avLst/>
              <a:gdLst/>
              <a:ahLst/>
              <a:cxnLst/>
              <a:rect l="l" t="t" r="r" b="b"/>
              <a:pathLst>
                <a:path h="520064">
                  <a:moveTo>
                    <a:pt x="0" y="0"/>
                  </a:moveTo>
                  <a:lnTo>
                    <a:pt x="0" y="519575"/>
                  </a:lnTo>
                </a:path>
              </a:pathLst>
            </a:custGeom>
            <a:ln w="72385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1490099" y="8204726"/>
            <a:ext cx="0" cy="224790"/>
          </a:xfrm>
          <a:custGeom>
            <a:avLst/>
            <a:gdLst/>
            <a:ahLst/>
            <a:cxnLst/>
            <a:rect l="l" t="t" r="r" b="b"/>
            <a:pathLst>
              <a:path h="224790">
                <a:moveTo>
                  <a:pt x="0" y="0"/>
                </a:moveTo>
                <a:lnTo>
                  <a:pt x="0" y="224223"/>
                </a:lnTo>
              </a:path>
            </a:pathLst>
          </a:custGeom>
          <a:ln w="53014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67920" y="8626905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223" y="0"/>
                </a:lnTo>
              </a:path>
            </a:pathLst>
          </a:custGeom>
          <a:ln w="53014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688054" y="8626905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223" y="0"/>
                </a:lnTo>
              </a:path>
            </a:pathLst>
          </a:custGeom>
          <a:ln w="53014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630076" y="832837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550"/>
                </a:moveTo>
                <a:lnTo>
                  <a:pt x="158550" y="0"/>
                </a:lnTo>
              </a:path>
            </a:pathLst>
          </a:custGeom>
          <a:ln w="53014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91572" y="832837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158550" y="158550"/>
                </a:moveTo>
                <a:lnTo>
                  <a:pt x="0" y="0"/>
                </a:lnTo>
              </a:path>
            </a:pathLst>
          </a:custGeom>
          <a:ln w="53014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0D3410D2-4239-4036-9498-A22C3610BF7F}"/>
              </a:ext>
            </a:extLst>
          </p:cNvPr>
          <p:cNvSpPr txBox="1"/>
          <p:nvPr/>
        </p:nvSpPr>
        <p:spPr>
          <a:xfrm>
            <a:off x="5240471" y="7400957"/>
            <a:ext cx="5192573" cy="10778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525"/>
              </a:lnSpc>
              <a:spcBef>
                <a:spcPts val="105"/>
              </a:spcBef>
            </a:pPr>
            <a:r>
              <a:rPr lang="ru-RU" sz="3000" b="1" spc="20" dirty="0">
                <a:solidFill>
                  <a:srgbClr val="1D1D1B"/>
                </a:solidFill>
                <a:latin typeface="Calibri"/>
                <a:cs typeface="Calibri"/>
              </a:rPr>
              <a:t>Семен Андреев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ts val="2445"/>
              </a:lnSpc>
            </a:pPr>
            <a:r>
              <a:rPr lang="ru-RU" sz="2100" spc="30" dirty="0">
                <a:solidFill>
                  <a:srgbClr val="1D1D1B"/>
                </a:solidFill>
                <a:latin typeface="Calibri"/>
                <a:cs typeface="Calibri"/>
              </a:rPr>
              <a:t>Заместитель регионального </a:t>
            </a:r>
          </a:p>
          <a:p>
            <a:pPr marL="12700">
              <a:lnSpc>
                <a:spcPts val="2445"/>
              </a:lnSpc>
            </a:pPr>
            <a:r>
              <a:rPr lang="ru-RU" sz="2100" spc="30" dirty="0">
                <a:solidFill>
                  <a:srgbClr val="1D1D1B"/>
                </a:solidFill>
                <a:latin typeface="Calibri"/>
                <a:cs typeface="Calibri"/>
              </a:rPr>
              <a:t>координатора НРО «Волонтеры-медики» </a:t>
            </a:r>
            <a:endParaRPr sz="2100" dirty="0">
              <a:latin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3142F7-775A-48DB-9260-69352196A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t="23718" r="25217" b="37747"/>
          <a:stretch/>
        </p:blipFill>
        <p:spPr>
          <a:xfrm>
            <a:off x="1730024" y="2523080"/>
            <a:ext cx="3166674" cy="3131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A04B6A-4DDE-4339-AB9F-E57EF809A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9" t="12213" r="3856" b="44486"/>
          <a:stretch/>
        </p:blipFill>
        <p:spPr>
          <a:xfrm>
            <a:off x="1826101" y="6848449"/>
            <a:ext cx="2952193" cy="29373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97611" y="1370042"/>
            <a:ext cx="920145" cy="92024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442580" y="1936955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5" h="26035">
                <a:moveTo>
                  <a:pt x="18414" y="0"/>
                </a:moveTo>
                <a:lnTo>
                  <a:pt x="5371" y="203"/>
                </a:lnTo>
                <a:lnTo>
                  <a:pt x="139" y="5714"/>
                </a:lnTo>
                <a:lnTo>
                  <a:pt x="0" y="19709"/>
                </a:lnTo>
                <a:lnTo>
                  <a:pt x="5244" y="25500"/>
                </a:lnTo>
                <a:lnTo>
                  <a:pt x="18490" y="25742"/>
                </a:lnTo>
                <a:lnTo>
                  <a:pt x="24243" y="19760"/>
                </a:lnTo>
                <a:lnTo>
                  <a:pt x="24078" y="5879"/>
                </a:lnTo>
                <a:lnTo>
                  <a:pt x="18414" y="0"/>
                </a:lnTo>
                <a:close/>
              </a:path>
            </a:pathLst>
          </a:custGeom>
          <a:solidFill>
            <a:srgbClr val="9C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16782" y="3585881"/>
            <a:ext cx="0" cy="734695"/>
          </a:xfrm>
          <a:custGeom>
            <a:avLst/>
            <a:gdLst/>
            <a:ahLst/>
            <a:cxnLst/>
            <a:rect l="l" t="t" r="r" b="b"/>
            <a:pathLst>
              <a:path h="734695">
                <a:moveTo>
                  <a:pt x="0" y="0"/>
                </a:moveTo>
                <a:lnTo>
                  <a:pt x="0" y="734460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6782" y="2394143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0"/>
                </a:moveTo>
                <a:lnTo>
                  <a:pt x="0" y="327194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58695" y="4326350"/>
            <a:ext cx="24765" cy="151130"/>
          </a:xfrm>
          <a:custGeom>
            <a:avLst/>
            <a:gdLst/>
            <a:ahLst/>
            <a:cxnLst/>
            <a:rect l="l" t="t" r="r" b="b"/>
            <a:pathLst>
              <a:path w="24764" h="151129">
                <a:moveTo>
                  <a:pt x="24224" y="176"/>
                </a:moveTo>
                <a:lnTo>
                  <a:pt x="-44" y="176"/>
                </a:lnTo>
                <a:lnTo>
                  <a:pt x="-44" y="151048"/>
                </a:lnTo>
                <a:lnTo>
                  <a:pt x="24224" y="151048"/>
                </a:lnTo>
                <a:lnTo>
                  <a:pt x="24224" y="176"/>
                </a:lnTo>
                <a:close/>
              </a:path>
            </a:pathLst>
          </a:custGeom>
          <a:solidFill>
            <a:srgbClr val="2B2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66900" y="4326350"/>
            <a:ext cx="24765" cy="151130"/>
          </a:xfrm>
          <a:custGeom>
            <a:avLst/>
            <a:gdLst/>
            <a:ahLst/>
            <a:cxnLst/>
            <a:rect l="l" t="t" r="r" b="b"/>
            <a:pathLst>
              <a:path w="24764" h="151129">
                <a:moveTo>
                  <a:pt x="24221" y="176"/>
                </a:moveTo>
                <a:lnTo>
                  <a:pt x="-47" y="176"/>
                </a:lnTo>
                <a:lnTo>
                  <a:pt x="-47" y="151048"/>
                </a:lnTo>
                <a:lnTo>
                  <a:pt x="24221" y="151048"/>
                </a:lnTo>
                <a:lnTo>
                  <a:pt x="24221" y="176"/>
                </a:lnTo>
                <a:close/>
              </a:path>
            </a:pathLst>
          </a:custGeom>
          <a:solidFill>
            <a:srgbClr val="2B2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758654" y="4306683"/>
            <a:ext cx="789940" cy="212090"/>
            <a:chOff x="1758654" y="4306683"/>
            <a:chExt cx="789940" cy="212090"/>
          </a:xfrm>
        </p:grpSpPr>
        <p:sp>
          <p:nvSpPr>
            <p:cNvPr id="9" name="object 9"/>
            <p:cNvSpPr/>
            <p:nvPr/>
          </p:nvSpPr>
          <p:spPr>
            <a:xfrm>
              <a:off x="1758645" y="4306690"/>
              <a:ext cx="132715" cy="20320"/>
            </a:xfrm>
            <a:custGeom>
              <a:avLst/>
              <a:gdLst/>
              <a:ahLst/>
              <a:cxnLst/>
              <a:rect l="l" t="t" r="r" b="b"/>
              <a:pathLst>
                <a:path w="132714" h="20320">
                  <a:moveTo>
                    <a:pt x="132092" y="1270"/>
                  </a:moveTo>
                  <a:lnTo>
                    <a:pt x="119913" y="1270"/>
                  </a:lnTo>
                  <a:lnTo>
                    <a:pt x="119913" y="0"/>
                  </a:lnTo>
                  <a:lnTo>
                    <a:pt x="50" y="0"/>
                  </a:lnTo>
                  <a:lnTo>
                    <a:pt x="50" y="1270"/>
                  </a:lnTo>
                  <a:lnTo>
                    <a:pt x="25" y="19050"/>
                  </a:lnTo>
                  <a:lnTo>
                    <a:pt x="0" y="20320"/>
                  </a:lnTo>
                  <a:lnTo>
                    <a:pt x="24511" y="20320"/>
                  </a:lnTo>
                  <a:lnTo>
                    <a:pt x="24511" y="19050"/>
                  </a:lnTo>
                  <a:lnTo>
                    <a:pt x="39611" y="19050"/>
                  </a:lnTo>
                  <a:lnTo>
                    <a:pt x="39611" y="20320"/>
                  </a:lnTo>
                  <a:lnTo>
                    <a:pt x="132080" y="20320"/>
                  </a:lnTo>
                  <a:lnTo>
                    <a:pt x="132080" y="19050"/>
                  </a:lnTo>
                  <a:lnTo>
                    <a:pt x="132092" y="127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7860" y="4353959"/>
              <a:ext cx="108152" cy="1644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5875" y="4355482"/>
              <a:ext cx="115769" cy="1232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1512" y="4355482"/>
              <a:ext cx="106621" cy="1232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4100" y="4357006"/>
              <a:ext cx="223963" cy="12021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943355" y="4591695"/>
            <a:ext cx="1325880" cy="212090"/>
            <a:chOff x="943355" y="4591695"/>
            <a:chExt cx="1325880" cy="21209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3355" y="4651130"/>
              <a:ext cx="76174" cy="958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6131" y="4591695"/>
              <a:ext cx="120366" cy="1705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7833" y="4638938"/>
              <a:ext cx="249929" cy="1249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3707" y="4640462"/>
              <a:ext cx="115783" cy="1232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5439" y="4641985"/>
              <a:ext cx="102064" cy="12022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35836" y="4640462"/>
              <a:ext cx="234646" cy="1247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96439" y="4640462"/>
              <a:ext cx="106626" cy="1628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29027" y="4641986"/>
              <a:ext cx="140150" cy="121751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357627" y="4591695"/>
            <a:ext cx="928369" cy="213360"/>
            <a:chOff x="2357627" y="4591695"/>
            <a:chExt cx="928369" cy="213360"/>
          </a:xfrm>
        </p:grpSpPr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57627" y="4591695"/>
              <a:ext cx="143192" cy="17356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20695" y="4643510"/>
              <a:ext cx="231578" cy="1217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84347" y="4643510"/>
              <a:ext cx="105082" cy="12022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15411" y="4593220"/>
              <a:ext cx="263571" cy="21166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08019" y="4652654"/>
              <a:ext cx="77640" cy="95843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424939" y="4925444"/>
            <a:ext cx="220979" cy="125095"/>
            <a:chOff x="1424939" y="4925444"/>
            <a:chExt cx="220979" cy="125095"/>
          </a:xfrm>
        </p:grpSpPr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24939" y="4926968"/>
              <a:ext cx="100545" cy="12175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49907" y="4925444"/>
              <a:ext cx="95970" cy="124806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734311" y="4876677"/>
            <a:ext cx="469900" cy="173990"/>
            <a:chOff x="1734311" y="4876677"/>
            <a:chExt cx="469900" cy="173990"/>
          </a:xfrm>
        </p:grpSpPr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34311" y="4876677"/>
              <a:ext cx="230074" cy="1735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85771" y="4925444"/>
              <a:ext cx="91387" cy="12480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95499" y="4926968"/>
              <a:ext cx="108148" cy="123282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2293560" y="4878195"/>
            <a:ext cx="504825" cy="172085"/>
            <a:chOff x="2293560" y="4878195"/>
            <a:chExt cx="504825" cy="172085"/>
          </a:xfrm>
        </p:grpSpPr>
        <p:sp>
          <p:nvSpPr>
            <p:cNvPr id="37" name="object 37"/>
            <p:cNvSpPr/>
            <p:nvPr/>
          </p:nvSpPr>
          <p:spPr>
            <a:xfrm>
              <a:off x="2293556" y="4878202"/>
              <a:ext cx="140335" cy="170815"/>
            </a:xfrm>
            <a:custGeom>
              <a:avLst/>
              <a:gdLst/>
              <a:ahLst/>
              <a:cxnLst/>
              <a:rect l="l" t="t" r="r" b="b"/>
              <a:pathLst>
                <a:path w="140335" h="170814">
                  <a:moveTo>
                    <a:pt x="140017" y="1270"/>
                  </a:moveTo>
                  <a:lnTo>
                    <a:pt x="128358" y="1270"/>
                  </a:lnTo>
                  <a:lnTo>
                    <a:pt x="128358" y="0"/>
                  </a:lnTo>
                  <a:lnTo>
                    <a:pt x="115366" y="0"/>
                  </a:lnTo>
                  <a:lnTo>
                    <a:pt x="115252" y="75869"/>
                  </a:lnTo>
                  <a:lnTo>
                    <a:pt x="24841" y="75869"/>
                  </a:lnTo>
                  <a:lnTo>
                    <a:pt x="24841" y="1270"/>
                  </a:lnTo>
                  <a:lnTo>
                    <a:pt x="24980" y="1270"/>
                  </a:lnTo>
                  <a:lnTo>
                    <a:pt x="24980" y="0"/>
                  </a:lnTo>
                  <a:lnTo>
                    <a:pt x="228" y="0"/>
                  </a:lnTo>
                  <a:lnTo>
                    <a:pt x="0" y="92964"/>
                  </a:lnTo>
                  <a:lnTo>
                    <a:pt x="0" y="93573"/>
                  </a:lnTo>
                  <a:lnTo>
                    <a:pt x="0" y="170688"/>
                  </a:lnTo>
                  <a:lnTo>
                    <a:pt x="25768" y="170688"/>
                  </a:lnTo>
                  <a:lnTo>
                    <a:pt x="25768" y="93573"/>
                  </a:lnTo>
                  <a:lnTo>
                    <a:pt x="114998" y="93573"/>
                  </a:lnTo>
                  <a:lnTo>
                    <a:pt x="114998" y="170688"/>
                  </a:lnTo>
                  <a:lnTo>
                    <a:pt x="139738" y="170688"/>
                  </a:lnTo>
                  <a:lnTo>
                    <a:pt x="139738" y="93573"/>
                  </a:lnTo>
                  <a:lnTo>
                    <a:pt x="139877" y="93573"/>
                  </a:lnTo>
                  <a:lnTo>
                    <a:pt x="139877" y="75869"/>
                  </a:lnTo>
                  <a:lnTo>
                    <a:pt x="140017" y="75869"/>
                  </a:lnTo>
                  <a:lnTo>
                    <a:pt x="140017" y="127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76500" y="4878201"/>
              <a:ext cx="140141" cy="1705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57856" y="4878201"/>
              <a:ext cx="140137" cy="172048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245108" y="5163182"/>
            <a:ext cx="753110" cy="212090"/>
            <a:chOff x="1245108" y="5163182"/>
            <a:chExt cx="753110" cy="212090"/>
          </a:xfrm>
        </p:grpSpPr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45108" y="5210425"/>
              <a:ext cx="99026" cy="12481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65504" y="5211948"/>
              <a:ext cx="233131" cy="12328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24584" y="5210424"/>
              <a:ext cx="108160" cy="16443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51076" y="5211948"/>
              <a:ext cx="115776" cy="12328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92808" y="5163182"/>
              <a:ext cx="105105" cy="170531"/>
            </a:xfrm>
            <a:prstGeom prst="rect">
              <a:avLst/>
            </a:prstGeom>
          </p:spPr>
        </p:pic>
      </p:grpSp>
      <p:sp>
        <p:nvSpPr>
          <p:cNvPr id="46" name="object 46"/>
          <p:cNvSpPr/>
          <p:nvPr/>
        </p:nvSpPr>
        <p:spPr>
          <a:xfrm>
            <a:off x="2090927" y="5230082"/>
            <a:ext cx="22860" cy="104139"/>
          </a:xfrm>
          <a:custGeom>
            <a:avLst/>
            <a:gdLst/>
            <a:ahLst/>
            <a:cxnLst/>
            <a:rect l="l" t="t" r="r" b="b"/>
            <a:pathLst>
              <a:path w="22860" h="104139">
                <a:moveTo>
                  <a:pt x="22565" y="153"/>
                </a:moveTo>
                <a:lnTo>
                  <a:pt x="-52" y="153"/>
                </a:lnTo>
                <a:lnTo>
                  <a:pt x="-52" y="103783"/>
                </a:lnTo>
                <a:lnTo>
                  <a:pt x="22565" y="103783"/>
                </a:lnTo>
                <a:lnTo>
                  <a:pt x="22565" y="153"/>
                </a:lnTo>
                <a:close/>
              </a:path>
            </a:pathLst>
          </a:custGeom>
          <a:solidFill>
            <a:srgbClr val="2B2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2090873" y="5211948"/>
            <a:ext cx="883919" cy="164465"/>
            <a:chOff x="2090873" y="5211948"/>
            <a:chExt cx="883919" cy="164465"/>
          </a:xfrm>
        </p:grpSpPr>
        <p:sp>
          <p:nvSpPr>
            <p:cNvPr id="48" name="object 48"/>
            <p:cNvSpPr/>
            <p:nvPr/>
          </p:nvSpPr>
          <p:spPr>
            <a:xfrm>
              <a:off x="2090864" y="5213483"/>
              <a:ext cx="102235" cy="120650"/>
            </a:xfrm>
            <a:custGeom>
              <a:avLst/>
              <a:gdLst/>
              <a:ahLst/>
              <a:cxnLst/>
              <a:rect l="l" t="t" r="r" b="b"/>
              <a:pathLst>
                <a:path w="102235" h="120650">
                  <a:moveTo>
                    <a:pt x="101917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79044" y="16510"/>
                  </a:lnTo>
                  <a:lnTo>
                    <a:pt x="79044" y="120650"/>
                  </a:lnTo>
                  <a:lnTo>
                    <a:pt x="101765" y="120650"/>
                  </a:lnTo>
                  <a:lnTo>
                    <a:pt x="101765" y="16510"/>
                  </a:lnTo>
                  <a:lnTo>
                    <a:pt x="101917" y="16510"/>
                  </a:lnTo>
                  <a:lnTo>
                    <a:pt x="10191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218944" y="5211948"/>
              <a:ext cx="115765" cy="12481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60676" y="5213472"/>
              <a:ext cx="135572" cy="12176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522220" y="5211948"/>
              <a:ext cx="115757" cy="12481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663952" y="5213472"/>
              <a:ext cx="185856" cy="16291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871216" y="5214997"/>
              <a:ext cx="103556" cy="120241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745236" y="5496929"/>
            <a:ext cx="332105" cy="123825"/>
            <a:chOff x="745236" y="5496929"/>
            <a:chExt cx="332105" cy="123825"/>
          </a:xfrm>
        </p:grpSpPr>
        <p:pic>
          <p:nvPicPr>
            <p:cNvPr id="55" name="object 5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45236" y="5498453"/>
              <a:ext cx="103610" cy="12024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82396" y="5496929"/>
              <a:ext cx="135610" cy="12177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046962" y="5589890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79">
                  <a:moveTo>
                    <a:pt x="17157" y="0"/>
                  </a:moveTo>
                  <a:lnTo>
                    <a:pt x="12966" y="0"/>
                  </a:lnTo>
                  <a:lnTo>
                    <a:pt x="10972" y="368"/>
                  </a:lnTo>
                  <a:lnTo>
                    <a:pt x="0" y="13029"/>
                  </a:lnTo>
                  <a:lnTo>
                    <a:pt x="0" y="17322"/>
                  </a:lnTo>
                  <a:lnTo>
                    <a:pt x="12890" y="30314"/>
                  </a:lnTo>
                  <a:lnTo>
                    <a:pt x="17081" y="30314"/>
                  </a:lnTo>
                  <a:lnTo>
                    <a:pt x="30085" y="17398"/>
                  </a:lnTo>
                  <a:lnTo>
                    <a:pt x="30085" y="13093"/>
                  </a:lnTo>
                  <a:lnTo>
                    <a:pt x="19138" y="393"/>
                  </a:lnTo>
                  <a:lnTo>
                    <a:pt x="1715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1171931" y="5448163"/>
            <a:ext cx="414655" cy="173990"/>
            <a:chOff x="1171931" y="5448163"/>
            <a:chExt cx="414655" cy="173990"/>
          </a:xfrm>
        </p:grpSpPr>
        <p:sp>
          <p:nvSpPr>
            <p:cNvPr id="59" name="object 59"/>
            <p:cNvSpPr/>
            <p:nvPr/>
          </p:nvSpPr>
          <p:spPr>
            <a:xfrm>
              <a:off x="1171917" y="5448166"/>
              <a:ext cx="203835" cy="173990"/>
            </a:xfrm>
            <a:custGeom>
              <a:avLst/>
              <a:gdLst/>
              <a:ahLst/>
              <a:cxnLst/>
              <a:rect l="l" t="t" r="r" b="b"/>
              <a:pathLst>
                <a:path w="203834" h="173989">
                  <a:moveTo>
                    <a:pt x="24244" y="94488"/>
                  </a:moveTo>
                  <a:lnTo>
                    <a:pt x="0" y="94488"/>
                  </a:lnTo>
                  <a:lnTo>
                    <a:pt x="0" y="170688"/>
                  </a:lnTo>
                  <a:lnTo>
                    <a:pt x="24244" y="170688"/>
                  </a:lnTo>
                  <a:lnTo>
                    <a:pt x="24244" y="94488"/>
                  </a:lnTo>
                  <a:close/>
                </a:path>
                <a:path w="203834" h="173989">
                  <a:moveTo>
                    <a:pt x="139319" y="1270"/>
                  </a:moveTo>
                  <a:lnTo>
                    <a:pt x="127723" y="1270"/>
                  </a:lnTo>
                  <a:lnTo>
                    <a:pt x="127723" y="0"/>
                  </a:lnTo>
                  <a:lnTo>
                    <a:pt x="114820" y="0"/>
                  </a:lnTo>
                  <a:lnTo>
                    <a:pt x="114706" y="76365"/>
                  </a:lnTo>
                  <a:lnTo>
                    <a:pt x="24739" y="76365"/>
                  </a:lnTo>
                  <a:lnTo>
                    <a:pt x="24853" y="0"/>
                  </a:lnTo>
                  <a:lnTo>
                    <a:pt x="254" y="0"/>
                  </a:lnTo>
                  <a:lnTo>
                    <a:pt x="12" y="94183"/>
                  </a:lnTo>
                  <a:lnTo>
                    <a:pt x="114414" y="94183"/>
                  </a:lnTo>
                  <a:lnTo>
                    <a:pt x="114414" y="171831"/>
                  </a:lnTo>
                  <a:lnTo>
                    <a:pt x="139039" y="171831"/>
                  </a:lnTo>
                  <a:lnTo>
                    <a:pt x="139039" y="94183"/>
                  </a:lnTo>
                  <a:lnTo>
                    <a:pt x="139192" y="94183"/>
                  </a:lnTo>
                  <a:lnTo>
                    <a:pt x="139319" y="1270"/>
                  </a:lnTo>
                  <a:close/>
                </a:path>
                <a:path w="203834" h="173989">
                  <a:moveTo>
                    <a:pt x="203771" y="155841"/>
                  </a:moveTo>
                  <a:lnTo>
                    <a:pt x="190588" y="142430"/>
                  </a:lnTo>
                  <a:lnTo>
                    <a:pt x="186321" y="142430"/>
                  </a:lnTo>
                  <a:lnTo>
                    <a:pt x="173101" y="155765"/>
                  </a:lnTo>
                  <a:lnTo>
                    <a:pt x="173101" y="160159"/>
                  </a:lnTo>
                  <a:lnTo>
                    <a:pt x="186245" y="173431"/>
                  </a:lnTo>
                  <a:lnTo>
                    <a:pt x="190512" y="173431"/>
                  </a:lnTo>
                  <a:lnTo>
                    <a:pt x="203771" y="160223"/>
                  </a:lnTo>
                  <a:lnTo>
                    <a:pt x="203771" y="155841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09700" y="5448163"/>
              <a:ext cx="121881" cy="170538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555965" y="5589890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80" h="32385">
                  <a:moveTo>
                    <a:pt x="17157" y="0"/>
                  </a:moveTo>
                  <a:lnTo>
                    <a:pt x="12966" y="0"/>
                  </a:lnTo>
                  <a:lnTo>
                    <a:pt x="10972" y="393"/>
                  </a:lnTo>
                  <a:lnTo>
                    <a:pt x="0" y="13690"/>
                  </a:lnTo>
                  <a:lnTo>
                    <a:pt x="0" y="18198"/>
                  </a:lnTo>
                  <a:lnTo>
                    <a:pt x="12890" y="31838"/>
                  </a:lnTo>
                  <a:lnTo>
                    <a:pt x="17081" y="31838"/>
                  </a:lnTo>
                  <a:lnTo>
                    <a:pt x="30072" y="18262"/>
                  </a:lnTo>
                  <a:lnTo>
                    <a:pt x="30072" y="13766"/>
                  </a:lnTo>
                  <a:lnTo>
                    <a:pt x="19138" y="419"/>
                  </a:lnTo>
                  <a:lnTo>
                    <a:pt x="1715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1670304" y="5446638"/>
            <a:ext cx="1818639" cy="215265"/>
            <a:chOff x="1670304" y="5446638"/>
            <a:chExt cx="1818639" cy="215265"/>
          </a:xfrm>
        </p:grpSpPr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70304" y="5446638"/>
              <a:ext cx="1584877" cy="21473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281172" y="5498453"/>
              <a:ext cx="207175" cy="124820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1656540" y="1366993"/>
            <a:ext cx="922019" cy="922019"/>
            <a:chOff x="1656540" y="1366993"/>
            <a:chExt cx="922019" cy="922019"/>
          </a:xfrm>
        </p:grpSpPr>
        <p:sp>
          <p:nvSpPr>
            <p:cNvPr id="66" name="object 66"/>
            <p:cNvSpPr/>
            <p:nvPr/>
          </p:nvSpPr>
          <p:spPr>
            <a:xfrm>
              <a:off x="1672542" y="1382995"/>
              <a:ext cx="889635" cy="889635"/>
            </a:xfrm>
            <a:custGeom>
              <a:avLst/>
              <a:gdLst/>
              <a:ahLst/>
              <a:cxnLst/>
              <a:rect l="l" t="t" r="r" b="b"/>
              <a:pathLst>
                <a:path w="889635" h="889635">
                  <a:moveTo>
                    <a:pt x="444818" y="0"/>
                  </a:moveTo>
                  <a:lnTo>
                    <a:pt x="493280" y="2603"/>
                  </a:lnTo>
                  <a:lnTo>
                    <a:pt x="540231" y="10261"/>
                  </a:lnTo>
                  <a:lnTo>
                    <a:pt x="585391" y="22668"/>
                  </a:lnTo>
                  <a:lnTo>
                    <a:pt x="628507" y="39584"/>
                  </a:lnTo>
                  <a:lnTo>
                    <a:pt x="669298" y="60729"/>
                  </a:lnTo>
                  <a:lnTo>
                    <a:pt x="707486" y="85824"/>
                  </a:lnTo>
                  <a:lnTo>
                    <a:pt x="742816" y="114589"/>
                  </a:lnTo>
                  <a:lnTo>
                    <a:pt x="774997" y="146782"/>
                  </a:lnTo>
                  <a:lnTo>
                    <a:pt x="803775" y="182100"/>
                  </a:lnTo>
                  <a:lnTo>
                    <a:pt x="828869" y="220301"/>
                  </a:lnTo>
                  <a:lnTo>
                    <a:pt x="850002" y="261092"/>
                  </a:lnTo>
                  <a:lnTo>
                    <a:pt x="866918" y="304208"/>
                  </a:lnTo>
                  <a:lnTo>
                    <a:pt x="879338" y="349380"/>
                  </a:lnTo>
                  <a:lnTo>
                    <a:pt x="886983" y="396331"/>
                  </a:lnTo>
                  <a:lnTo>
                    <a:pt x="889587" y="444806"/>
                  </a:lnTo>
                  <a:lnTo>
                    <a:pt x="886983" y="493268"/>
                  </a:lnTo>
                  <a:lnTo>
                    <a:pt x="879338" y="540218"/>
                  </a:lnTo>
                  <a:lnTo>
                    <a:pt x="866918" y="585391"/>
                  </a:lnTo>
                  <a:lnTo>
                    <a:pt x="850002" y="628507"/>
                  </a:lnTo>
                  <a:lnTo>
                    <a:pt x="828869" y="669285"/>
                  </a:lnTo>
                  <a:lnTo>
                    <a:pt x="803775" y="707486"/>
                  </a:lnTo>
                  <a:lnTo>
                    <a:pt x="774997" y="742804"/>
                  </a:lnTo>
                  <a:lnTo>
                    <a:pt x="742816" y="774997"/>
                  </a:lnTo>
                  <a:lnTo>
                    <a:pt x="707486" y="803762"/>
                  </a:lnTo>
                  <a:lnTo>
                    <a:pt x="669298" y="828857"/>
                  </a:lnTo>
                  <a:lnTo>
                    <a:pt x="628507" y="850002"/>
                  </a:lnTo>
                  <a:lnTo>
                    <a:pt x="585391" y="866905"/>
                  </a:lnTo>
                  <a:lnTo>
                    <a:pt x="540231" y="879325"/>
                  </a:lnTo>
                  <a:lnTo>
                    <a:pt x="493280" y="886983"/>
                  </a:lnTo>
                  <a:lnTo>
                    <a:pt x="444818" y="889587"/>
                  </a:lnTo>
                  <a:lnTo>
                    <a:pt x="396356" y="886983"/>
                  </a:lnTo>
                  <a:lnTo>
                    <a:pt x="349406" y="879325"/>
                  </a:lnTo>
                  <a:lnTo>
                    <a:pt x="304233" y="866905"/>
                  </a:lnTo>
                  <a:lnTo>
                    <a:pt x="261118" y="850002"/>
                  </a:lnTo>
                  <a:lnTo>
                    <a:pt x="220326" y="828857"/>
                  </a:lnTo>
                  <a:lnTo>
                    <a:pt x="182126" y="803762"/>
                  </a:lnTo>
                  <a:lnTo>
                    <a:pt x="146795" y="774997"/>
                  </a:lnTo>
                  <a:lnTo>
                    <a:pt x="114614" y="742804"/>
                  </a:lnTo>
                  <a:lnTo>
                    <a:pt x="85837" y="707486"/>
                  </a:lnTo>
                  <a:lnTo>
                    <a:pt x="60742" y="669285"/>
                  </a:lnTo>
                  <a:lnTo>
                    <a:pt x="39597" y="628507"/>
                  </a:lnTo>
                  <a:lnTo>
                    <a:pt x="22681" y="585391"/>
                  </a:lnTo>
                  <a:lnTo>
                    <a:pt x="10261" y="540218"/>
                  </a:lnTo>
                  <a:lnTo>
                    <a:pt x="2616" y="493268"/>
                  </a:lnTo>
                  <a:lnTo>
                    <a:pt x="0" y="444806"/>
                  </a:lnTo>
                  <a:lnTo>
                    <a:pt x="2616" y="396331"/>
                  </a:lnTo>
                  <a:lnTo>
                    <a:pt x="10261" y="349380"/>
                  </a:lnTo>
                  <a:lnTo>
                    <a:pt x="22681" y="304208"/>
                  </a:lnTo>
                  <a:lnTo>
                    <a:pt x="39597" y="261092"/>
                  </a:lnTo>
                  <a:lnTo>
                    <a:pt x="60742" y="220301"/>
                  </a:lnTo>
                  <a:lnTo>
                    <a:pt x="85837" y="182100"/>
                  </a:lnTo>
                  <a:lnTo>
                    <a:pt x="114614" y="146782"/>
                  </a:lnTo>
                  <a:lnTo>
                    <a:pt x="146795" y="114589"/>
                  </a:lnTo>
                  <a:lnTo>
                    <a:pt x="182126" y="85824"/>
                  </a:lnTo>
                  <a:lnTo>
                    <a:pt x="220326" y="60729"/>
                  </a:lnTo>
                  <a:lnTo>
                    <a:pt x="261118" y="39584"/>
                  </a:lnTo>
                  <a:lnTo>
                    <a:pt x="304233" y="22668"/>
                  </a:lnTo>
                  <a:lnTo>
                    <a:pt x="349406" y="10261"/>
                  </a:lnTo>
                  <a:lnTo>
                    <a:pt x="396356" y="2603"/>
                  </a:lnTo>
                  <a:lnTo>
                    <a:pt x="444818" y="0"/>
                  </a:lnTo>
                  <a:close/>
                </a:path>
              </a:pathLst>
            </a:custGeom>
            <a:ln w="32003">
              <a:solidFill>
                <a:srgbClr val="86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870665" y="1581115"/>
              <a:ext cx="492759" cy="492759"/>
            </a:xfrm>
            <a:custGeom>
              <a:avLst/>
              <a:gdLst/>
              <a:ahLst/>
              <a:cxnLst/>
              <a:rect l="l" t="t" r="r" b="b"/>
              <a:pathLst>
                <a:path w="492760" h="492760">
                  <a:moveTo>
                    <a:pt x="141512" y="15201"/>
                  </a:moveTo>
                  <a:lnTo>
                    <a:pt x="141512" y="141525"/>
                  </a:lnTo>
                  <a:lnTo>
                    <a:pt x="15176" y="141525"/>
                  </a:lnTo>
                  <a:lnTo>
                    <a:pt x="3403" y="141525"/>
                  </a:lnTo>
                  <a:lnTo>
                    <a:pt x="0" y="145436"/>
                  </a:lnTo>
                  <a:lnTo>
                    <a:pt x="0" y="157628"/>
                  </a:lnTo>
                  <a:lnTo>
                    <a:pt x="0" y="334611"/>
                  </a:lnTo>
                  <a:lnTo>
                    <a:pt x="1320" y="344085"/>
                  </a:lnTo>
                  <a:lnTo>
                    <a:pt x="5359" y="348860"/>
                  </a:lnTo>
                  <a:lnTo>
                    <a:pt x="12242" y="350536"/>
                  </a:lnTo>
                  <a:lnTo>
                    <a:pt x="22059" y="350701"/>
                  </a:lnTo>
                  <a:lnTo>
                    <a:pt x="141487" y="350688"/>
                  </a:lnTo>
                  <a:lnTo>
                    <a:pt x="141487" y="468719"/>
                  </a:lnTo>
                  <a:lnTo>
                    <a:pt x="141550" y="478981"/>
                  </a:lnTo>
                  <a:lnTo>
                    <a:pt x="143049" y="486321"/>
                  </a:lnTo>
                  <a:lnTo>
                    <a:pt x="147798" y="490728"/>
                  </a:lnTo>
                  <a:lnTo>
                    <a:pt x="157577" y="492214"/>
                  </a:lnTo>
                  <a:lnTo>
                    <a:pt x="334573" y="492214"/>
                  </a:lnTo>
                  <a:lnTo>
                    <a:pt x="344047" y="490893"/>
                  </a:lnTo>
                  <a:lnTo>
                    <a:pt x="348822" y="486842"/>
                  </a:lnTo>
                  <a:lnTo>
                    <a:pt x="350498" y="479958"/>
                  </a:lnTo>
                  <a:lnTo>
                    <a:pt x="350663" y="470104"/>
                  </a:lnTo>
                  <a:lnTo>
                    <a:pt x="350663" y="350688"/>
                  </a:lnTo>
                  <a:lnTo>
                    <a:pt x="468668" y="350701"/>
                  </a:lnTo>
                  <a:lnTo>
                    <a:pt x="478955" y="350650"/>
                  </a:lnTo>
                  <a:lnTo>
                    <a:pt x="486308" y="349164"/>
                  </a:lnTo>
                  <a:lnTo>
                    <a:pt x="490702" y="344427"/>
                  </a:lnTo>
                  <a:lnTo>
                    <a:pt x="492176" y="334611"/>
                  </a:lnTo>
                  <a:lnTo>
                    <a:pt x="492176" y="157628"/>
                  </a:lnTo>
                  <a:lnTo>
                    <a:pt x="490880" y="148179"/>
                  </a:lnTo>
                  <a:lnTo>
                    <a:pt x="486867" y="143392"/>
                  </a:lnTo>
                  <a:lnTo>
                    <a:pt x="479997" y="141690"/>
                  </a:lnTo>
                  <a:lnTo>
                    <a:pt x="470065" y="141512"/>
                  </a:lnTo>
                  <a:lnTo>
                    <a:pt x="350688" y="141512"/>
                  </a:lnTo>
                  <a:lnTo>
                    <a:pt x="350663" y="22110"/>
                  </a:lnTo>
                  <a:lnTo>
                    <a:pt x="350473" y="11658"/>
                  </a:lnTo>
                  <a:lnTo>
                    <a:pt x="348618" y="4838"/>
                  </a:lnTo>
                  <a:lnTo>
                    <a:pt x="343424" y="1117"/>
                  </a:lnTo>
                  <a:lnTo>
                    <a:pt x="333188" y="0"/>
                  </a:lnTo>
                  <a:lnTo>
                    <a:pt x="157577" y="0"/>
                  </a:lnTo>
                  <a:lnTo>
                    <a:pt x="145538" y="0"/>
                  </a:lnTo>
                  <a:lnTo>
                    <a:pt x="141512" y="3403"/>
                  </a:lnTo>
                  <a:lnTo>
                    <a:pt x="141512" y="15201"/>
                  </a:lnTo>
                </a:path>
              </a:pathLst>
            </a:custGeom>
            <a:ln w="32003">
              <a:solidFill>
                <a:srgbClr val="86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/>
          <p:nvPr/>
        </p:nvSpPr>
        <p:spPr>
          <a:xfrm>
            <a:off x="4446154" y="1386044"/>
            <a:ext cx="889635" cy="889635"/>
          </a:xfrm>
          <a:custGeom>
            <a:avLst/>
            <a:gdLst/>
            <a:ahLst/>
            <a:cxnLst/>
            <a:rect l="l" t="t" r="r" b="b"/>
            <a:pathLst>
              <a:path w="889635" h="889635">
                <a:moveTo>
                  <a:pt x="444806" y="0"/>
                </a:moveTo>
                <a:lnTo>
                  <a:pt x="493268" y="2603"/>
                </a:lnTo>
                <a:lnTo>
                  <a:pt x="540218" y="10261"/>
                </a:lnTo>
                <a:lnTo>
                  <a:pt x="585391" y="22668"/>
                </a:lnTo>
                <a:lnTo>
                  <a:pt x="628494" y="39584"/>
                </a:lnTo>
                <a:lnTo>
                  <a:pt x="669285" y="60729"/>
                </a:lnTo>
                <a:lnTo>
                  <a:pt x="707486" y="85824"/>
                </a:lnTo>
                <a:lnTo>
                  <a:pt x="742804" y="114589"/>
                </a:lnTo>
                <a:lnTo>
                  <a:pt x="774997" y="146782"/>
                </a:lnTo>
                <a:lnTo>
                  <a:pt x="803762" y="182100"/>
                </a:lnTo>
                <a:lnTo>
                  <a:pt x="828857" y="220301"/>
                </a:lnTo>
                <a:lnTo>
                  <a:pt x="850002" y="261092"/>
                </a:lnTo>
                <a:lnTo>
                  <a:pt x="866918" y="304208"/>
                </a:lnTo>
                <a:lnTo>
                  <a:pt x="879325" y="349380"/>
                </a:lnTo>
                <a:lnTo>
                  <a:pt x="886983" y="396331"/>
                </a:lnTo>
                <a:lnTo>
                  <a:pt x="889587" y="444806"/>
                </a:lnTo>
                <a:lnTo>
                  <a:pt x="886983" y="493268"/>
                </a:lnTo>
                <a:lnTo>
                  <a:pt x="879325" y="540218"/>
                </a:lnTo>
                <a:lnTo>
                  <a:pt x="866918" y="585391"/>
                </a:lnTo>
                <a:lnTo>
                  <a:pt x="850002" y="628507"/>
                </a:lnTo>
                <a:lnTo>
                  <a:pt x="828857" y="669285"/>
                </a:lnTo>
                <a:lnTo>
                  <a:pt x="803762" y="707486"/>
                </a:lnTo>
                <a:lnTo>
                  <a:pt x="774997" y="742804"/>
                </a:lnTo>
                <a:lnTo>
                  <a:pt x="742804" y="774997"/>
                </a:lnTo>
                <a:lnTo>
                  <a:pt x="707486" y="803762"/>
                </a:lnTo>
                <a:lnTo>
                  <a:pt x="669285" y="828857"/>
                </a:lnTo>
                <a:lnTo>
                  <a:pt x="628494" y="850002"/>
                </a:lnTo>
                <a:lnTo>
                  <a:pt x="585391" y="866905"/>
                </a:lnTo>
                <a:lnTo>
                  <a:pt x="540218" y="879325"/>
                </a:lnTo>
                <a:lnTo>
                  <a:pt x="493268" y="886970"/>
                </a:lnTo>
                <a:lnTo>
                  <a:pt x="444806" y="889587"/>
                </a:lnTo>
                <a:lnTo>
                  <a:pt x="396344" y="886970"/>
                </a:lnTo>
                <a:lnTo>
                  <a:pt x="349393" y="879325"/>
                </a:lnTo>
                <a:lnTo>
                  <a:pt x="304220" y="866905"/>
                </a:lnTo>
                <a:lnTo>
                  <a:pt x="261105" y="850002"/>
                </a:lnTo>
                <a:lnTo>
                  <a:pt x="220314" y="828857"/>
                </a:lnTo>
                <a:lnTo>
                  <a:pt x="182113" y="803762"/>
                </a:lnTo>
                <a:lnTo>
                  <a:pt x="146795" y="774997"/>
                </a:lnTo>
                <a:lnTo>
                  <a:pt x="114601" y="742804"/>
                </a:lnTo>
                <a:lnTo>
                  <a:pt x="85824" y="707486"/>
                </a:lnTo>
                <a:lnTo>
                  <a:pt x="60729" y="669285"/>
                </a:lnTo>
                <a:lnTo>
                  <a:pt x="39597" y="628507"/>
                </a:lnTo>
                <a:lnTo>
                  <a:pt x="22681" y="585391"/>
                </a:lnTo>
                <a:lnTo>
                  <a:pt x="10261" y="540218"/>
                </a:lnTo>
                <a:lnTo>
                  <a:pt x="2616" y="493268"/>
                </a:lnTo>
                <a:lnTo>
                  <a:pt x="0" y="444806"/>
                </a:lnTo>
                <a:lnTo>
                  <a:pt x="2616" y="396331"/>
                </a:lnTo>
                <a:lnTo>
                  <a:pt x="10261" y="349380"/>
                </a:lnTo>
                <a:lnTo>
                  <a:pt x="22681" y="304208"/>
                </a:lnTo>
                <a:lnTo>
                  <a:pt x="39597" y="261092"/>
                </a:lnTo>
                <a:lnTo>
                  <a:pt x="60729" y="220301"/>
                </a:lnTo>
                <a:lnTo>
                  <a:pt x="85824" y="182100"/>
                </a:lnTo>
                <a:lnTo>
                  <a:pt x="114601" y="146782"/>
                </a:lnTo>
                <a:lnTo>
                  <a:pt x="146795" y="114589"/>
                </a:lnTo>
                <a:lnTo>
                  <a:pt x="182113" y="85824"/>
                </a:lnTo>
                <a:lnTo>
                  <a:pt x="220314" y="60729"/>
                </a:lnTo>
                <a:lnTo>
                  <a:pt x="261105" y="39584"/>
                </a:lnTo>
                <a:lnTo>
                  <a:pt x="304220" y="22668"/>
                </a:lnTo>
                <a:lnTo>
                  <a:pt x="349393" y="10261"/>
                </a:lnTo>
                <a:lnTo>
                  <a:pt x="396344" y="2603"/>
                </a:lnTo>
                <a:lnTo>
                  <a:pt x="444806" y="0"/>
                </a:lnTo>
                <a:close/>
              </a:path>
            </a:pathLst>
          </a:custGeom>
          <a:ln w="32003">
            <a:solidFill>
              <a:srgbClr val="86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0392" y="2397192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318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4066032" y="4600839"/>
            <a:ext cx="758825" cy="214629"/>
            <a:chOff x="4066032" y="4600839"/>
            <a:chExt cx="758825" cy="214629"/>
          </a:xfrm>
        </p:grpSpPr>
        <p:pic>
          <p:nvPicPr>
            <p:cNvPr id="71" name="object 7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066032" y="4600839"/>
              <a:ext cx="169057" cy="17509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258056" y="4602363"/>
              <a:ext cx="117237" cy="17356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401185" y="4651139"/>
              <a:ext cx="424180" cy="164465"/>
            </a:xfrm>
            <a:custGeom>
              <a:avLst/>
              <a:gdLst/>
              <a:ahLst/>
              <a:cxnLst/>
              <a:rect l="l" t="t" r="r" b="b"/>
              <a:pathLst>
                <a:path w="424179" h="164464">
                  <a:moveTo>
                    <a:pt x="185191" y="105651"/>
                  </a:moveTo>
                  <a:lnTo>
                    <a:pt x="163080" y="105651"/>
                  </a:lnTo>
                  <a:lnTo>
                    <a:pt x="163080" y="1905"/>
                  </a:lnTo>
                  <a:lnTo>
                    <a:pt x="140500" y="1905"/>
                  </a:lnTo>
                  <a:lnTo>
                    <a:pt x="140500" y="105651"/>
                  </a:lnTo>
                  <a:lnTo>
                    <a:pt x="92837" y="105651"/>
                  </a:lnTo>
                  <a:lnTo>
                    <a:pt x="92837" y="1905"/>
                  </a:lnTo>
                  <a:lnTo>
                    <a:pt x="70256" y="1905"/>
                  </a:lnTo>
                  <a:lnTo>
                    <a:pt x="70256" y="105651"/>
                  </a:lnTo>
                  <a:lnTo>
                    <a:pt x="22567" y="105651"/>
                  </a:lnTo>
                  <a:lnTo>
                    <a:pt x="22567" y="1905"/>
                  </a:lnTo>
                  <a:lnTo>
                    <a:pt x="0" y="1905"/>
                  </a:lnTo>
                  <a:lnTo>
                    <a:pt x="0" y="122796"/>
                  </a:lnTo>
                  <a:lnTo>
                    <a:pt x="164757" y="122796"/>
                  </a:lnTo>
                  <a:lnTo>
                    <a:pt x="164757" y="164249"/>
                  </a:lnTo>
                  <a:lnTo>
                    <a:pt x="180619" y="164249"/>
                  </a:lnTo>
                  <a:lnTo>
                    <a:pt x="182219" y="163614"/>
                  </a:lnTo>
                  <a:lnTo>
                    <a:pt x="184594" y="161048"/>
                  </a:lnTo>
                  <a:lnTo>
                    <a:pt x="185191" y="159359"/>
                  </a:lnTo>
                  <a:lnTo>
                    <a:pt x="185191" y="105651"/>
                  </a:lnTo>
                  <a:close/>
                </a:path>
                <a:path w="424179" h="164464">
                  <a:moveTo>
                    <a:pt x="306552" y="45516"/>
                  </a:moveTo>
                  <a:lnTo>
                    <a:pt x="287655" y="9588"/>
                  </a:lnTo>
                  <a:lnTo>
                    <a:pt x="286346" y="8724"/>
                  </a:lnTo>
                  <a:lnTo>
                    <a:pt x="286346" y="49060"/>
                  </a:lnTo>
                  <a:lnTo>
                    <a:pt x="222262" y="49060"/>
                  </a:lnTo>
                  <a:lnTo>
                    <a:pt x="246367" y="16560"/>
                  </a:lnTo>
                  <a:lnTo>
                    <a:pt x="261010" y="16560"/>
                  </a:lnTo>
                  <a:lnTo>
                    <a:pt x="286346" y="49060"/>
                  </a:lnTo>
                  <a:lnTo>
                    <a:pt x="286346" y="8724"/>
                  </a:lnTo>
                  <a:lnTo>
                    <a:pt x="282282" y="6032"/>
                  </a:lnTo>
                  <a:lnTo>
                    <a:pt x="269938" y="1193"/>
                  </a:lnTo>
                  <a:lnTo>
                    <a:pt x="263169" y="0"/>
                  </a:lnTo>
                  <a:lnTo>
                    <a:pt x="247116" y="0"/>
                  </a:lnTo>
                  <a:lnTo>
                    <a:pt x="209511" y="22694"/>
                  </a:lnTo>
                  <a:lnTo>
                    <a:pt x="199212" y="51358"/>
                  </a:lnTo>
                  <a:lnTo>
                    <a:pt x="199326" y="63004"/>
                  </a:lnTo>
                  <a:lnTo>
                    <a:pt x="210439" y="102374"/>
                  </a:lnTo>
                  <a:lnTo>
                    <a:pt x="248780" y="124447"/>
                  </a:lnTo>
                  <a:lnTo>
                    <a:pt x="261429" y="124447"/>
                  </a:lnTo>
                  <a:lnTo>
                    <a:pt x="298792" y="111785"/>
                  </a:lnTo>
                  <a:lnTo>
                    <a:pt x="303720" y="106718"/>
                  </a:lnTo>
                  <a:lnTo>
                    <a:pt x="304774" y="105638"/>
                  </a:lnTo>
                  <a:lnTo>
                    <a:pt x="298361" y="97409"/>
                  </a:lnTo>
                  <a:lnTo>
                    <a:pt x="297484" y="95986"/>
                  </a:lnTo>
                  <a:lnTo>
                    <a:pt x="296100" y="95275"/>
                  </a:lnTo>
                  <a:lnTo>
                    <a:pt x="292747" y="95275"/>
                  </a:lnTo>
                  <a:lnTo>
                    <a:pt x="291096" y="95872"/>
                  </a:lnTo>
                  <a:lnTo>
                    <a:pt x="287299" y="98247"/>
                  </a:lnTo>
                  <a:lnTo>
                    <a:pt x="284975" y="99555"/>
                  </a:lnTo>
                  <a:lnTo>
                    <a:pt x="279527" y="102412"/>
                  </a:lnTo>
                  <a:lnTo>
                    <a:pt x="276275" y="103733"/>
                  </a:lnTo>
                  <a:lnTo>
                    <a:pt x="268770" y="106121"/>
                  </a:lnTo>
                  <a:lnTo>
                    <a:pt x="264236" y="106718"/>
                  </a:lnTo>
                  <a:lnTo>
                    <a:pt x="253453" y="106718"/>
                  </a:lnTo>
                  <a:lnTo>
                    <a:pt x="222872" y="76809"/>
                  </a:lnTo>
                  <a:lnTo>
                    <a:pt x="221564" y="63004"/>
                  </a:lnTo>
                  <a:lnTo>
                    <a:pt x="303263" y="63004"/>
                  </a:lnTo>
                  <a:lnTo>
                    <a:pt x="304673" y="62407"/>
                  </a:lnTo>
                  <a:lnTo>
                    <a:pt x="306197" y="60032"/>
                  </a:lnTo>
                  <a:lnTo>
                    <a:pt x="306552" y="57696"/>
                  </a:lnTo>
                  <a:lnTo>
                    <a:pt x="306552" y="49060"/>
                  </a:lnTo>
                  <a:lnTo>
                    <a:pt x="306552" y="45516"/>
                  </a:lnTo>
                  <a:close/>
                </a:path>
                <a:path w="424179" h="164464">
                  <a:moveTo>
                    <a:pt x="423633" y="105625"/>
                  </a:moveTo>
                  <a:lnTo>
                    <a:pt x="416267" y="95986"/>
                  </a:lnTo>
                  <a:lnTo>
                    <a:pt x="414820" y="95275"/>
                  </a:lnTo>
                  <a:lnTo>
                    <a:pt x="411416" y="95275"/>
                  </a:lnTo>
                  <a:lnTo>
                    <a:pt x="409943" y="95859"/>
                  </a:lnTo>
                  <a:lnTo>
                    <a:pt x="407035" y="98336"/>
                  </a:lnTo>
                  <a:lnTo>
                    <a:pt x="400926" y="102539"/>
                  </a:lnTo>
                  <a:lnTo>
                    <a:pt x="398233" y="103847"/>
                  </a:lnTo>
                  <a:lnTo>
                    <a:pt x="391744" y="106299"/>
                  </a:lnTo>
                  <a:lnTo>
                    <a:pt x="387591" y="106934"/>
                  </a:lnTo>
                  <a:lnTo>
                    <a:pt x="377266" y="106934"/>
                  </a:lnTo>
                  <a:lnTo>
                    <a:pt x="348970" y="75666"/>
                  </a:lnTo>
                  <a:lnTo>
                    <a:pt x="348132" y="69316"/>
                  </a:lnTo>
                  <a:lnTo>
                    <a:pt x="348132" y="55257"/>
                  </a:lnTo>
                  <a:lnTo>
                    <a:pt x="372681" y="18516"/>
                  </a:lnTo>
                  <a:lnTo>
                    <a:pt x="377786" y="17500"/>
                  </a:lnTo>
                  <a:lnTo>
                    <a:pt x="387946" y="17500"/>
                  </a:lnTo>
                  <a:lnTo>
                    <a:pt x="410248" y="26911"/>
                  </a:lnTo>
                  <a:lnTo>
                    <a:pt x="422198" y="15836"/>
                  </a:lnTo>
                  <a:lnTo>
                    <a:pt x="417220" y="10820"/>
                  </a:lnTo>
                  <a:lnTo>
                    <a:pt x="411467" y="6934"/>
                  </a:lnTo>
                  <a:lnTo>
                    <a:pt x="398411" y="1384"/>
                  </a:lnTo>
                  <a:lnTo>
                    <a:pt x="390766" y="0"/>
                  </a:lnTo>
                  <a:lnTo>
                    <a:pt x="372935" y="0"/>
                  </a:lnTo>
                  <a:lnTo>
                    <a:pt x="334987" y="23164"/>
                  </a:lnTo>
                  <a:lnTo>
                    <a:pt x="325069" y="53187"/>
                  </a:lnTo>
                  <a:lnTo>
                    <a:pt x="325069" y="62153"/>
                  </a:lnTo>
                  <a:lnTo>
                    <a:pt x="335724" y="102819"/>
                  </a:lnTo>
                  <a:lnTo>
                    <a:pt x="370928" y="124447"/>
                  </a:lnTo>
                  <a:lnTo>
                    <a:pt x="382841" y="124447"/>
                  </a:lnTo>
                  <a:lnTo>
                    <a:pt x="420827" y="108966"/>
                  </a:lnTo>
                  <a:lnTo>
                    <a:pt x="423633" y="105625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4834004" y="4651130"/>
            <a:ext cx="401320" cy="125095"/>
            <a:chOff x="4834004" y="4651130"/>
            <a:chExt cx="401320" cy="125095"/>
          </a:xfrm>
        </p:grpSpPr>
        <p:sp>
          <p:nvSpPr>
            <p:cNvPr id="75" name="object 75"/>
            <p:cNvSpPr/>
            <p:nvPr/>
          </p:nvSpPr>
          <p:spPr>
            <a:xfrm>
              <a:off x="4834001" y="4654187"/>
              <a:ext cx="114300" cy="120650"/>
            </a:xfrm>
            <a:custGeom>
              <a:avLst/>
              <a:gdLst/>
              <a:ahLst/>
              <a:cxnLst/>
              <a:rect l="l" t="t" r="r" b="b"/>
              <a:pathLst>
                <a:path w="114300" h="120650">
                  <a:moveTo>
                    <a:pt x="114109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45821" y="16510"/>
                  </a:lnTo>
                  <a:lnTo>
                    <a:pt x="45821" y="120650"/>
                  </a:lnTo>
                  <a:lnTo>
                    <a:pt x="68287" y="120650"/>
                  </a:lnTo>
                  <a:lnTo>
                    <a:pt x="68287" y="16510"/>
                  </a:lnTo>
                  <a:lnTo>
                    <a:pt x="114109" y="16510"/>
                  </a:lnTo>
                  <a:lnTo>
                    <a:pt x="114109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968240" y="4651130"/>
              <a:ext cx="219324" cy="12479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5212080" y="4718018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60" h="56514">
                  <a:moveTo>
                    <a:pt x="22499" y="166"/>
                  </a:moveTo>
                  <a:lnTo>
                    <a:pt x="-131" y="166"/>
                  </a:lnTo>
                  <a:lnTo>
                    <a:pt x="-131" y="56553"/>
                  </a:lnTo>
                  <a:lnTo>
                    <a:pt x="22499" y="56553"/>
                  </a:lnTo>
                  <a:lnTo>
                    <a:pt x="22499" y="166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/>
          <p:nvPr/>
        </p:nvSpPr>
        <p:spPr>
          <a:xfrm>
            <a:off x="5211940" y="4654187"/>
            <a:ext cx="156845" cy="120650"/>
          </a:xfrm>
          <a:custGeom>
            <a:avLst/>
            <a:gdLst/>
            <a:ahLst/>
            <a:cxnLst/>
            <a:rect l="l" t="t" r="r" b="b"/>
            <a:pathLst>
              <a:path w="156845" h="120650">
                <a:moveTo>
                  <a:pt x="101092" y="0"/>
                </a:moveTo>
                <a:lnTo>
                  <a:pt x="78549" y="0"/>
                </a:lnTo>
                <a:lnTo>
                  <a:pt x="78549" y="48260"/>
                </a:lnTo>
                <a:lnTo>
                  <a:pt x="22555" y="48260"/>
                </a:lnTo>
                <a:lnTo>
                  <a:pt x="22555" y="0"/>
                </a:lnTo>
                <a:lnTo>
                  <a:pt x="0" y="0"/>
                </a:lnTo>
                <a:lnTo>
                  <a:pt x="0" y="48260"/>
                </a:lnTo>
                <a:lnTo>
                  <a:pt x="0" y="64770"/>
                </a:lnTo>
                <a:lnTo>
                  <a:pt x="78549" y="64770"/>
                </a:lnTo>
                <a:lnTo>
                  <a:pt x="78549" y="120650"/>
                </a:lnTo>
                <a:lnTo>
                  <a:pt x="101092" y="120650"/>
                </a:lnTo>
                <a:lnTo>
                  <a:pt x="101092" y="64770"/>
                </a:lnTo>
                <a:lnTo>
                  <a:pt x="101092" y="48260"/>
                </a:lnTo>
                <a:lnTo>
                  <a:pt x="101092" y="0"/>
                </a:lnTo>
                <a:close/>
              </a:path>
              <a:path w="156845" h="120650">
                <a:moveTo>
                  <a:pt x="156375" y="64630"/>
                </a:moveTo>
                <a:lnTo>
                  <a:pt x="133819" y="64630"/>
                </a:lnTo>
                <a:lnTo>
                  <a:pt x="133819" y="120396"/>
                </a:lnTo>
                <a:lnTo>
                  <a:pt x="156375" y="120396"/>
                </a:lnTo>
                <a:lnTo>
                  <a:pt x="156375" y="64630"/>
                </a:lnTo>
                <a:close/>
              </a:path>
            </a:pathLst>
          </a:custGeom>
          <a:solidFill>
            <a:srgbClr val="2B2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object 79"/>
          <p:cNvGrpSpPr/>
          <p:nvPr/>
        </p:nvGrpSpPr>
        <p:grpSpPr>
          <a:xfrm>
            <a:off x="5346055" y="4651130"/>
            <a:ext cx="243840" cy="125095"/>
            <a:chOff x="5346055" y="4651130"/>
            <a:chExt cx="243840" cy="125095"/>
          </a:xfrm>
        </p:grpSpPr>
        <p:sp>
          <p:nvSpPr>
            <p:cNvPr id="80" name="object 80"/>
            <p:cNvSpPr/>
            <p:nvPr/>
          </p:nvSpPr>
          <p:spPr>
            <a:xfrm>
              <a:off x="5346052" y="4654187"/>
              <a:ext cx="102235" cy="120650"/>
            </a:xfrm>
            <a:custGeom>
              <a:avLst/>
              <a:gdLst/>
              <a:ahLst/>
              <a:cxnLst/>
              <a:rect l="l" t="t" r="r" b="b"/>
              <a:pathLst>
                <a:path w="102235" h="120650">
                  <a:moveTo>
                    <a:pt x="101917" y="0"/>
                  </a:moveTo>
                  <a:lnTo>
                    <a:pt x="79197" y="0"/>
                  </a:lnTo>
                  <a:lnTo>
                    <a:pt x="79197" y="48260"/>
                  </a:lnTo>
                  <a:lnTo>
                    <a:pt x="22745" y="48260"/>
                  </a:lnTo>
                  <a:lnTo>
                    <a:pt x="22745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4770"/>
                  </a:lnTo>
                  <a:lnTo>
                    <a:pt x="79197" y="64770"/>
                  </a:lnTo>
                  <a:lnTo>
                    <a:pt x="79197" y="120650"/>
                  </a:lnTo>
                  <a:lnTo>
                    <a:pt x="101917" y="120650"/>
                  </a:lnTo>
                  <a:lnTo>
                    <a:pt x="101917" y="64770"/>
                  </a:lnTo>
                  <a:lnTo>
                    <a:pt x="101917" y="48260"/>
                  </a:lnTo>
                  <a:lnTo>
                    <a:pt x="10191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474207" y="4651130"/>
              <a:ext cx="115682" cy="124799"/>
            </a:xfrm>
            <a:prstGeom prst="rect">
              <a:avLst/>
            </a:prstGeom>
          </p:spPr>
        </p:pic>
      </p:grpSp>
      <p:pic>
        <p:nvPicPr>
          <p:cNvPr id="82" name="object 82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158996" y="4937635"/>
            <a:ext cx="115716" cy="123282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608320" y="4651131"/>
            <a:ext cx="108059" cy="124798"/>
          </a:xfrm>
          <a:prstGeom prst="rect">
            <a:avLst/>
          </a:prstGeom>
        </p:spPr>
      </p:pic>
      <p:grpSp>
        <p:nvGrpSpPr>
          <p:cNvPr id="84" name="object 84"/>
          <p:cNvGrpSpPr/>
          <p:nvPr/>
        </p:nvGrpSpPr>
        <p:grpSpPr>
          <a:xfrm>
            <a:off x="4297576" y="4887339"/>
            <a:ext cx="715010" cy="214629"/>
            <a:chOff x="4297576" y="4887339"/>
            <a:chExt cx="715010" cy="214629"/>
          </a:xfrm>
        </p:grpSpPr>
        <p:sp>
          <p:nvSpPr>
            <p:cNvPr id="85" name="object 85"/>
            <p:cNvSpPr/>
            <p:nvPr/>
          </p:nvSpPr>
          <p:spPr>
            <a:xfrm>
              <a:off x="4297565" y="4887347"/>
              <a:ext cx="534670" cy="214629"/>
            </a:xfrm>
            <a:custGeom>
              <a:avLst/>
              <a:gdLst/>
              <a:ahLst/>
              <a:cxnLst/>
              <a:rect l="l" t="t" r="r" b="b"/>
              <a:pathLst>
                <a:path w="534670" h="214629">
                  <a:moveTo>
                    <a:pt x="116255" y="124739"/>
                  </a:moveTo>
                  <a:lnTo>
                    <a:pt x="116205" y="105257"/>
                  </a:lnTo>
                  <a:lnTo>
                    <a:pt x="115176" y="98158"/>
                  </a:lnTo>
                  <a:lnTo>
                    <a:pt x="112661" y="90538"/>
                  </a:lnTo>
                  <a:lnTo>
                    <a:pt x="110413" y="83566"/>
                  </a:lnTo>
                  <a:lnTo>
                    <a:pt x="107022" y="77368"/>
                  </a:lnTo>
                  <a:lnTo>
                    <a:pt x="98031" y="66992"/>
                  </a:lnTo>
                  <a:lnTo>
                    <a:pt x="93154" y="63385"/>
                  </a:lnTo>
                  <a:lnTo>
                    <a:pt x="93154" y="115201"/>
                  </a:lnTo>
                  <a:lnTo>
                    <a:pt x="92608" y="124739"/>
                  </a:lnTo>
                  <a:lnTo>
                    <a:pt x="66243" y="156946"/>
                  </a:lnTo>
                  <a:lnTo>
                    <a:pt x="58077" y="157632"/>
                  </a:lnTo>
                  <a:lnTo>
                    <a:pt x="52387" y="157632"/>
                  </a:lnTo>
                  <a:lnTo>
                    <a:pt x="24218" y="125996"/>
                  </a:lnTo>
                  <a:lnTo>
                    <a:pt x="23456" y="119634"/>
                  </a:lnTo>
                  <a:lnTo>
                    <a:pt x="23583" y="105257"/>
                  </a:lnTo>
                  <a:lnTo>
                    <a:pt x="48641" y="73660"/>
                  </a:lnTo>
                  <a:lnTo>
                    <a:pt x="53555" y="72783"/>
                  </a:lnTo>
                  <a:lnTo>
                    <a:pt x="59029" y="72783"/>
                  </a:lnTo>
                  <a:lnTo>
                    <a:pt x="91020" y="97345"/>
                  </a:lnTo>
                  <a:lnTo>
                    <a:pt x="93154" y="115201"/>
                  </a:lnTo>
                  <a:lnTo>
                    <a:pt x="93154" y="63385"/>
                  </a:lnTo>
                  <a:lnTo>
                    <a:pt x="92621" y="62979"/>
                  </a:lnTo>
                  <a:lnTo>
                    <a:pt x="79844" y="57238"/>
                  </a:lnTo>
                  <a:lnTo>
                    <a:pt x="72593" y="55816"/>
                  </a:lnTo>
                  <a:lnTo>
                    <a:pt x="59512" y="55816"/>
                  </a:lnTo>
                  <a:lnTo>
                    <a:pt x="24498" y="73063"/>
                  </a:lnTo>
                  <a:lnTo>
                    <a:pt x="20015" y="80060"/>
                  </a:lnTo>
                  <a:lnTo>
                    <a:pt x="20320" y="71780"/>
                  </a:lnTo>
                  <a:lnTo>
                    <a:pt x="35547" y="35928"/>
                  </a:lnTo>
                  <a:lnTo>
                    <a:pt x="102323" y="21272"/>
                  </a:lnTo>
                  <a:lnTo>
                    <a:pt x="104863" y="21094"/>
                  </a:lnTo>
                  <a:lnTo>
                    <a:pt x="106641" y="20129"/>
                  </a:lnTo>
                  <a:lnTo>
                    <a:pt x="108699" y="16548"/>
                  </a:lnTo>
                  <a:lnTo>
                    <a:pt x="109054" y="14363"/>
                  </a:lnTo>
                  <a:lnTo>
                    <a:pt x="108750" y="11836"/>
                  </a:lnTo>
                  <a:lnTo>
                    <a:pt x="107543" y="0"/>
                  </a:lnTo>
                  <a:lnTo>
                    <a:pt x="64503" y="3721"/>
                  </a:lnTo>
                  <a:lnTo>
                    <a:pt x="23431" y="20853"/>
                  </a:lnTo>
                  <a:lnTo>
                    <a:pt x="3352" y="59512"/>
                  </a:lnTo>
                  <a:lnTo>
                    <a:pt x="0" y="97345"/>
                  </a:lnTo>
                  <a:lnTo>
                    <a:pt x="203" y="105257"/>
                  </a:lnTo>
                  <a:lnTo>
                    <a:pt x="9690" y="145973"/>
                  </a:lnTo>
                  <a:lnTo>
                    <a:pt x="42176" y="173075"/>
                  </a:lnTo>
                  <a:lnTo>
                    <a:pt x="49834" y="174472"/>
                  </a:lnTo>
                  <a:lnTo>
                    <a:pt x="66890" y="174472"/>
                  </a:lnTo>
                  <a:lnTo>
                    <a:pt x="101180" y="157632"/>
                  </a:lnTo>
                  <a:lnTo>
                    <a:pt x="114960" y="132372"/>
                  </a:lnTo>
                  <a:lnTo>
                    <a:pt x="116255" y="124739"/>
                  </a:lnTo>
                  <a:close/>
                </a:path>
                <a:path w="534670" h="214629">
                  <a:moveTo>
                    <a:pt x="259016" y="129971"/>
                  </a:moveTo>
                  <a:lnTo>
                    <a:pt x="258305" y="125679"/>
                  </a:lnTo>
                  <a:lnTo>
                    <a:pt x="256743" y="121297"/>
                  </a:lnTo>
                  <a:lnTo>
                    <a:pt x="255219" y="116928"/>
                  </a:lnTo>
                  <a:lnTo>
                    <a:pt x="252691" y="113042"/>
                  </a:lnTo>
                  <a:lnTo>
                    <a:pt x="245706" y="106349"/>
                  </a:lnTo>
                  <a:lnTo>
                    <a:pt x="241096" y="103632"/>
                  </a:lnTo>
                  <a:lnTo>
                    <a:pt x="238823" y="102844"/>
                  </a:lnTo>
                  <a:lnTo>
                    <a:pt x="238823" y="132575"/>
                  </a:lnTo>
                  <a:lnTo>
                    <a:pt x="238823" y="138315"/>
                  </a:lnTo>
                  <a:lnTo>
                    <a:pt x="218706" y="156197"/>
                  </a:lnTo>
                  <a:lnTo>
                    <a:pt x="189255" y="156197"/>
                  </a:lnTo>
                  <a:lnTo>
                    <a:pt x="189255" y="115074"/>
                  </a:lnTo>
                  <a:lnTo>
                    <a:pt x="218859" y="115074"/>
                  </a:lnTo>
                  <a:lnTo>
                    <a:pt x="238823" y="132575"/>
                  </a:lnTo>
                  <a:lnTo>
                    <a:pt x="238823" y="102844"/>
                  </a:lnTo>
                  <a:lnTo>
                    <a:pt x="229616" y="99593"/>
                  </a:lnTo>
                  <a:lnTo>
                    <a:pt x="222554" y="98590"/>
                  </a:lnTo>
                  <a:lnTo>
                    <a:pt x="189255" y="98590"/>
                  </a:lnTo>
                  <a:lnTo>
                    <a:pt x="189255" y="51511"/>
                  </a:lnTo>
                  <a:lnTo>
                    <a:pt x="129552" y="51511"/>
                  </a:lnTo>
                  <a:lnTo>
                    <a:pt x="129552" y="68961"/>
                  </a:lnTo>
                  <a:lnTo>
                    <a:pt x="167830" y="68961"/>
                  </a:lnTo>
                  <a:lnTo>
                    <a:pt x="167830" y="172796"/>
                  </a:lnTo>
                  <a:lnTo>
                    <a:pt x="221830" y="172796"/>
                  </a:lnTo>
                  <a:lnTo>
                    <a:pt x="228168" y="171843"/>
                  </a:lnTo>
                  <a:lnTo>
                    <a:pt x="239191" y="168084"/>
                  </a:lnTo>
                  <a:lnTo>
                    <a:pt x="243840" y="165519"/>
                  </a:lnTo>
                  <a:lnTo>
                    <a:pt x="247599" y="162153"/>
                  </a:lnTo>
                  <a:lnTo>
                    <a:pt x="251383" y="158813"/>
                  </a:lnTo>
                  <a:lnTo>
                    <a:pt x="258965" y="141084"/>
                  </a:lnTo>
                  <a:lnTo>
                    <a:pt x="259016" y="129971"/>
                  </a:lnTo>
                  <a:close/>
                </a:path>
                <a:path w="534670" h="214629">
                  <a:moveTo>
                    <a:pt x="382384" y="95262"/>
                  </a:moveTo>
                  <a:lnTo>
                    <a:pt x="363474" y="59194"/>
                  </a:lnTo>
                  <a:lnTo>
                    <a:pt x="362165" y="58331"/>
                  </a:lnTo>
                  <a:lnTo>
                    <a:pt x="362165" y="98831"/>
                  </a:lnTo>
                  <a:lnTo>
                    <a:pt x="298056" y="98831"/>
                  </a:lnTo>
                  <a:lnTo>
                    <a:pt x="322160" y="66192"/>
                  </a:lnTo>
                  <a:lnTo>
                    <a:pt x="336842" y="66192"/>
                  </a:lnTo>
                  <a:lnTo>
                    <a:pt x="362165" y="98831"/>
                  </a:lnTo>
                  <a:lnTo>
                    <a:pt x="362165" y="58331"/>
                  </a:lnTo>
                  <a:lnTo>
                    <a:pt x="358114" y="55638"/>
                  </a:lnTo>
                  <a:lnTo>
                    <a:pt x="345757" y="50800"/>
                  </a:lnTo>
                  <a:lnTo>
                    <a:pt x="339013" y="49593"/>
                  </a:lnTo>
                  <a:lnTo>
                    <a:pt x="322910" y="49593"/>
                  </a:lnTo>
                  <a:lnTo>
                    <a:pt x="285292" y="72351"/>
                  </a:lnTo>
                  <a:lnTo>
                    <a:pt x="274980" y="101142"/>
                  </a:lnTo>
                  <a:lnTo>
                    <a:pt x="275094" y="112814"/>
                  </a:lnTo>
                  <a:lnTo>
                    <a:pt x="286219" y="152323"/>
                  </a:lnTo>
                  <a:lnTo>
                    <a:pt x="324573" y="174472"/>
                  </a:lnTo>
                  <a:lnTo>
                    <a:pt x="337261" y="174472"/>
                  </a:lnTo>
                  <a:lnTo>
                    <a:pt x="374611" y="161759"/>
                  </a:lnTo>
                  <a:lnTo>
                    <a:pt x="379704" y="156667"/>
                  </a:lnTo>
                  <a:lnTo>
                    <a:pt x="380606" y="155600"/>
                  </a:lnTo>
                  <a:lnTo>
                    <a:pt x="374180" y="147345"/>
                  </a:lnTo>
                  <a:lnTo>
                    <a:pt x="373316" y="145910"/>
                  </a:lnTo>
                  <a:lnTo>
                    <a:pt x="371932" y="145199"/>
                  </a:lnTo>
                  <a:lnTo>
                    <a:pt x="368579" y="145199"/>
                  </a:lnTo>
                  <a:lnTo>
                    <a:pt x="366915" y="145783"/>
                  </a:lnTo>
                  <a:lnTo>
                    <a:pt x="363131" y="148183"/>
                  </a:lnTo>
                  <a:lnTo>
                    <a:pt x="360807" y="149504"/>
                  </a:lnTo>
                  <a:lnTo>
                    <a:pt x="355358" y="152361"/>
                  </a:lnTo>
                  <a:lnTo>
                    <a:pt x="352107" y="153670"/>
                  </a:lnTo>
                  <a:lnTo>
                    <a:pt x="344576" y="156070"/>
                  </a:lnTo>
                  <a:lnTo>
                    <a:pt x="340055" y="156667"/>
                  </a:lnTo>
                  <a:lnTo>
                    <a:pt x="329272" y="156667"/>
                  </a:lnTo>
                  <a:lnTo>
                    <a:pt x="298678" y="126669"/>
                  </a:lnTo>
                  <a:lnTo>
                    <a:pt x="297370" y="112814"/>
                  </a:lnTo>
                  <a:lnTo>
                    <a:pt x="379095" y="112814"/>
                  </a:lnTo>
                  <a:lnTo>
                    <a:pt x="380542" y="112217"/>
                  </a:lnTo>
                  <a:lnTo>
                    <a:pt x="381254" y="111010"/>
                  </a:lnTo>
                  <a:lnTo>
                    <a:pt x="382028" y="109829"/>
                  </a:lnTo>
                  <a:lnTo>
                    <a:pt x="382384" y="107467"/>
                  </a:lnTo>
                  <a:lnTo>
                    <a:pt x="382384" y="98831"/>
                  </a:lnTo>
                  <a:lnTo>
                    <a:pt x="382384" y="95262"/>
                  </a:lnTo>
                  <a:close/>
                </a:path>
                <a:path w="534670" h="214629">
                  <a:moveTo>
                    <a:pt x="534352" y="155587"/>
                  </a:moveTo>
                  <a:lnTo>
                    <a:pt x="512241" y="155587"/>
                  </a:lnTo>
                  <a:lnTo>
                    <a:pt x="512241" y="51511"/>
                  </a:lnTo>
                  <a:lnTo>
                    <a:pt x="490347" y="51511"/>
                  </a:lnTo>
                  <a:lnTo>
                    <a:pt x="490347" y="69316"/>
                  </a:lnTo>
                  <a:lnTo>
                    <a:pt x="490347" y="156311"/>
                  </a:lnTo>
                  <a:lnTo>
                    <a:pt x="432701" y="156311"/>
                  </a:lnTo>
                  <a:lnTo>
                    <a:pt x="435076" y="153035"/>
                  </a:lnTo>
                  <a:lnTo>
                    <a:pt x="437400" y="148831"/>
                  </a:lnTo>
                  <a:lnTo>
                    <a:pt x="439534" y="143903"/>
                  </a:lnTo>
                  <a:lnTo>
                    <a:pt x="441718" y="138938"/>
                  </a:lnTo>
                  <a:lnTo>
                    <a:pt x="443712" y="132943"/>
                  </a:lnTo>
                  <a:lnTo>
                    <a:pt x="451243" y="93992"/>
                  </a:lnTo>
                  <a:lnTo>
                    <a:pt x="453504" y="69316"/>
                  </a:lnTo>
                  <a:lnTo>
                    <a:pt x="490347" y="69316"/>
                  </a:lnTo>
                  <a:lnTo>
                    <a:pt x="490347" y="51511"/>
                  </a:lnTo>
                  <a:lnTo>
                    <a:pt x="435076" y="51511"/>
                  </a:lnTo>
                  <a:lnTo>
                    <a:pt x="434441" y="62369"/>
                  </a:lnTo>
                  <a:lnTo>
                    <a:pt x="433705" y="72453"/>
                  </a:lnTo>
                  <a:lnTo>
                    <a:pt x="428599" y="112344"/>
                  </a:lnTo>
                  <a:lnTo>
                    <a:pt x="414489" y="148907"/>
                  </a:lnTo>
                  <a:lnTo>
                    <a:pt x="399034" y="156311"/>
                  </a:lnTo>
                  <a:lnTo>
                    <a:pt x="393903" y="156311"/>
                  </a:lnTo>
                  <a:lnTo>
                    <a:pt x="393903" y="214401"/>
                  </a:lnTo>
                  <a:lnTo>
                    <a:pt x="410260" y="214401"/>
                  </a:lnTo>
                  <a:lnTo>
                    <a:pt x="411784" y="213702"/>
                  </a:lnTo>
                  <a:lnTo>
                    <a:pt x="413854" y="210997"/>
                  </a:lnTo>
                  <a:lnTo>
                    <a:pt x="414375" y="209499"/>
                  </a:lnTo>
                  <a:lnTo>
                    <a:pt x="414375" y="172808"/>
                  </a:lnTo>
                  <a:lnTo>
                    <a:pt x="513892" y="172808"/>
                  </a:lnTo>
                  <a:lnTo>
                    <a:pt x="513892" y="214401"/>
                  </a:lnTo>
                  <a:lnTo>
                    <a:pt x="529805" y="214401"/>
                  </a:lnTo>
                  <a:lnTo>
                    <a:pt x="531380" y="213753"/>
                  </a:lnTo>
                  <a:lnTo>
                    <a:pt x="533781" y="211188"/>
                  </a:lnTo>
                  <a:lnTo>
                    <a:pt x="534352" y="209499"/>
                  </a:lnTo>
                  <a:lnTo>
                    <a:pt x="534352" y="172808"/>
                  </a:lnTo>
                  <a:lnTo>
                    <a:pt x="534352" y="155587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852416" y="4939160"/>
              <a:ext cx="105030" cy="120233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4989576" y="5003006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60" h="56514">
                  <a:moveTo>
                    <a:pt x="22504" y="159"/>
                  </a:moveTo>
                  <a:lnTo>
                    <a:pt x="-126" y="159"/>
                  </a:lnTo>
                  <a:lnTo>
                    <a:pt x="-126" y="56545"/>
                  </a:lnTo>
                  <a:lnTo>
                    <a:pt x="22504" y="56545"/>
                  </a:lnTo>
                  <a:lnTo>
                    <a:pt x="22504" y="159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4989448" y="4937636"/>
            <a:ext cx="283845" cy="123825"/>
            <a:chOff x="4989448" y="4937636"/>
            <a:chExt cx="283845" cy="123825"/>
          </a:xfrm>
        </p:grpSpPr>
        <p:sp>
          <p:nvSpPr>
            <p:cNvPr id="89" name="object 89"/>
            <p:cNvSpPr/>
            <p:nvPr/>
          </p:nvSpPr>
          <p:spPr>
            <a:xfrm>
              <a:off x="4989436" y="4939163"/>
              <a:ext cx="102235" cy="120650"/>
            </a:xfrm>
            <a:custGeom>
              <a:avLst/>
              <a:gdLst/>
              <a:ahLst/>
              <a:cxnLst/>
              <a:rect l="l" t="t" r="r" b="b"/>
              <a:pathLst>
                <a:path w="102235" h="120650">
                  <a:moveTo>
                    <a:pt x="101917" y="0"/>
                  </a:moveTo>
                  <a:lnTo>
                    <a:pt x="79197" y="0"/>
                  </a:lnTo>
                  <a:lnTo>
                    <a:pt x="79197" y="48260"/>
                  </a:lnTo>
                  <a:lnTo>
                    <a:pt x="22745" y="48260"/>
                  </a:lnTo>
                  <a:lnTo>
                    <a:pt x="22745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4770"/>
                  </a:lnTo>
                  <a:lnTo>
                    <a:pt x="79197" y="64770"/>
                  </a:lnTo>
                  <a:lnTo>
                    <a:pt x="79197" y="120650"/>
                  </a:lnTo>
                  <a:lnTo>
                    <a:pt x="101917" y="120650"/>
                  </a:lnTo>
                  <a:lnTo>
                    <a:pt x="101917" y="64770"/>
                  </a:lnTo>
                  <a:lnTo>
                    <a:pt x="101917" y="48260"/>
                  </a:lnTo>
                  <a:lnTo>
                    <a:pt x="10191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117592" y="4937636"/>
              <a:ext cx="106547" cy="123281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5250180" y="5003006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60" h="56514">
                  <a:moveTo>
                    <a:pt x="22498" y="159"/>
                  </a:moveTo>
                  <a:lnTo>
                    <a:pt x="-132" y="159"/>
                  </a:lnTo>
                  <a:lnTo>
                    <a:pt x="-132" y="56545"/>
                  </a:lnTo>
                  <a:lnTo>
                    <a:pt x="22498" y="56545"/>
                  </a:lnTo>
                  <a:lnTo>
                    <a:pt x="22498" y="159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object 92"/>
          <p:cNvGrpSpPr/>
          <p:nvPr/>
        </p:nvGrpSpPr>
        <p:grpSpPr>
          <a:xfrm>
            <a:off x="5250045" y="4937635"/>
            <a:ext cx="372110" cy="123825"/>
            <a:chOff x="5250045" y="4937635"/>
            <a:chExt cx="372110" cy="123825"/>
          </a:xfrm>
        </p:grpSpPr>
        <p:sp>
          <p:nvSpPr>
            <p:cNvPr id="93" name="object 93"/>
            <p:cNvSpPr/>
            <p:nvPr/>
          </p:nvSpPr>
          <p:spPr>
            <a:xfrm>
              <a:off x="5250040" y="4939163"/>
              <a:ext cx="102235" cy="120650"/>
            </a:xfrm>
            <a:custGeom>
              <a:avLst/>
              <a:gdLst/>
              <a:ahLst/>
              <a:cxnLst/>
              <a:rect l="l" t="t" r="r" b="b"/>
              <a:pathLst>
                <a:path w="102235" h="120650">
                  <a:moveTo>
                    <a:pt x="101917" y="0"/>
                  </a:moveTo>
                  <a:lnTo>
                    <a:pt x="79184" y="0"/>
                  </a:lnTo>
                  <a:lnTo>
                    <a:pt x="79184" y="48260"/>
                  </a:lnTo>
                  <a:lnTo>
                    <a:pt x="22733" y="48260"/>
                  </a:lnTo>
                  <a:lnTo>
                    <a:pt x="22733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4770"/>
                  </a:lnTo>
                  <a:lnTo>
                    <a:pt x="79184" y="64770"/>
                  </a:lnTo>
                  <a:lnTo>
                    <a:pt x="79184" y="120650"/>
                  </a:lnTo>
                  <a:lnTo>
                    <a:pt x="101917" y="120650"/>
                  </a:lnTo>
                  <a:lnTo>
                    <a:pt x="101917" y="64770"/>
                  </a:lnTo>
                  <a:lnTo>
                    <a:pt x="101917" y="48260"/>
                  </a:lnTo>
                  <a:lnTo>
                    <a:pt x="10191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384291" y="4939160"/>
              <a:ext cx="105016" cy="12023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515355" y="4937635"/>
              <a:ext cx="106537" cy="123282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3707891" y="5175374"/>
            <a:ext cx="695325" cy="172085"/>
            <a:chOff x="3707891" y="5175374"/>
            <a:chExt cx="695325" cy="172085"/>
          </a:xfrm>
        </p:grpSpPr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707891" y="5234807"/>
              <a:ext cx="77628" cy="95858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820667" y="5175374"/>
              <a:ext cx="121820" cy="17053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963923" y="5222615"/>
              <a:ext cx="248305" cy="12481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238243" y="5222615"/>
              <a:ext cx="115714" cy="124814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4379975" y="5289518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60" h="56514">
                  <a:moveTo>
                    <a:pt x="22532" y="152"/>
                  </a:moveTo>
                  <a:lnTo>
                    <a:pt x="-110" y="152"/>
                  </a:lnTo>
                  <a:lnTo>
                    <a:pt x="-110" y="56538"/>
                  </a:lnTo>
                  <a:lnTo>
                    <a:pt x="22532" y="56538"/>
                  </a:lnTo>
                  <a:lnTo>
                    <a:pt x="22532" y="152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4379864" y="5222615"/>
            <a:ext cx="1691639" cy="164465"/>
            <a:chOff x="4379864" y="5222615"/>
            <a:chExt cx="1691639" cy="164465"/>
          </a:xfrm>
        </p:grpSpPr>
        <p:sp>
          <p:nvSpPr>
            <p:cNvPr id="103" name="object 103"/>
            <p:cNvSpPr/>
            <p:nvPr/>
          </p:nvSpPr>
          <p:spPr>
            <a:xfrm>
              <a:off x="4379862" y="5224150"/>
              <a:ext cx="102235" cy="121920"/>
            </a:xfrm>
            <a:custGeom>
              <a:avLst/>
              <a:gdLst/>
              <a:ahLst/>
              <a:cxnLst/>
              <a:rect l="l" t="t" r="r" b="b"/>
              <a:pathLst>
                <a:path w="102235" h="121920">
                  <a:moveTo>
                    <a:pt x="101917" y="0"/>
                  </a:moveTo>
                  <a:lnTo>
                    <a:pt x="79197" y="0"/>
                  </a:lnTo>
                  <a:lnTo>
                    <a:pt x="79197" y="48260"/>
                  </a:lnTo>
                  <a:lnTo>
                    <a:pt x="22758" y="48260"/>
                  </a:lnTo>
                  <a:lnTo>
                    <a:pt x="22758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79197" y="66040"/>
                  </a:lnTo>
                  <a:lnTo>
                    <a:pt x="79197" y="121920"/>
                  </a:lnTo>
                  <a:lnTo>
                    <a:pt x="101917" y="121920"/>
                  </a:lnTo>
                  <a:lnTo>
                    <a:pt x="101917" y="66040"/>
                  </a:lnTo>
                  <a:lnTo>
                    <a:pt x="101917" y="48260"/>
                  </a:lnTo>
                  <a:lnTo>
                    <a:pt x="10191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501896" y="5222615"/>
              <a:ext cx="234575" cy="12481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760976" y="5222616"/>
              <a:ext cx="108080" cy="16291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895088" y="5224140"/>
              <a:ext cx="140080" cy="121765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5065776" y="5263610"/>
              <a:ext cx="59055" cy="19685"/>
            </a:xfrm>
            <a:custGeom>
              <a:avLst/>
              <a:gdLst/>
              <a:ahLst/>
              <a:cxnLst/>
              <a:rect l="l" t="t" r="r" b="b"/>
              <a:pathLst>
                <a:path w="59054" h="19685">
                  <a:moveTo>
                    <a:pt x="58887" y="152"/>
                  </a:moveTo>
                  <a:lnTo>
                    <a:pt x="-128" y="152"/>
                  </a:lnTo>
                  <a:lnTo>
                    <a:pt x="-128" y="19430"/>
                  </a:lnTo>
                  <a:lnTo>
                    <a:pt x="58887" y="19430"/>
                  </a:lnTo>
                  <a:lnTo>
                    <a:pt x="58887" y="152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155692" y="5224140"/>
              <a:ext cx="135501" cy="12176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317236" y="5222616"/>
              <a:ext cx="258939" cy="16443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597652" y="5224140"/>
              <a:ext cx="105011" cy="121765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734812" y="5224140"/>
              <a:ext cx="105008" cy="12176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859780" y="5224140"/>
              <a:ext cx="103480" cy="12176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995416" y="5234808"/>
              <a:ext cx="76045" cy="95857"/>
            </a:xfrm>
            <a:prstGeom prst="rect">
              <a:avLst/>
            </a:prstGeom>
          </p:spPr>
        </p:pic>
      </p:grpSp>
      <p:pic>
        <p:nvPicPr>
          <p:cNvPr id="114" name="object 114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4398264" y="5510645"/>
            <a:ext cx="91326" cy="120248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4581144" y="5460354"/>
            <a:ext cx="809625" cy="172085"/>
            <a:chOff x="4581144" y="5460354"/>
            <a:chExt cx="809625" cy="172085"/>
          </a:xfrm>
        </p:grpSpPr>
        <p:pic>
          <p:nvPicPr>
            <p:cNvPr id="116" name="object 11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581144" y="5460354"/>
              <a:ext cx="179711" cy="17054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791456" y="5509121"/>
              <a:ext cx="115700" cy="12329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927092" y="5509121"/>
              <a:ext cx="97409" cy="123296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047488" y="5510645"/>
              <a:ext cx="103501" cy="12024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170931" y="5509121"/>
              <a:ext cx="219319" cy="123296"/>
            </a:xfrm>
            <a:prstGeom prst="rect">
              <a:avLst/>
            </a:prstGeom>
          </p:spPr>
        </p:pic>
      </p:grpSp>
      <p:sp>
        <p:nvSpPr>
          <p:cNvPr id="121" name="object 121"/>
          <p:cNvSpPr/>
          <p:nvPr/>
        </p:nvSpPr>
        <p:spPr>
          <a:xfrm>
            <a:off x="4890392" y="3585881"/>
            <a:ext cx="0" cy="928369"/>
          </a:xfrm>
          <a:custGeom>
            <a:avLst/>
            <a:gdLst/>
            <a:ahLst/>
            <a:cxnLst/>
            <a:rect l="l" t="t" r="r" b="b"/>
            <a:pathLst>
              <a:path h="928370">
                <a:moveTo>
                  <a:pt x="0" y="0"/>
                </a:moveTo>
                <a:lnTo>
                  <a:pt x="0" y="927952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2" name="object 122"/>
          <p:cNvGrpSpPr/>
          <p:nvPr/>
        </p:nvGrpSpPr>
        <p:grpSpPr>
          <a:xfrm>
            <a:off x="7318061" y="1370042"/>
            <a:ext cx="922019" cy="1360805"/>
            <a:chOff x="7318061" y="1370042"/>
            <a:chExt cx="922019" cy="1360805"/>
          </a:xfrm>
        </p:grpSpPr>
        <p:sp>
          <p:nvSpPr>
            <p:cNvPr id="123" name="object 123"/>
            <p:cNvSpPr/>
            <p:nvPr/>
          </p:nvSpPr>
          <p:spPr>
            <a:xfrm>
              <a:off x="7334063" y="1386044"/>
              <a:ext cx="889635" cy="889635"/>
            </a:xfrm>
            <a:custGeom>
              <a:avLst/>
              <a:gdLst/>
              <a:ahLst/>
              <a:cxnLst/>
              <a:rect l="l" t="t" r="r" b="b"/>
              <a:pathLst>
                <a:path w="889634" h="889635">
                  <a:moveTo>
                    <a:pt x="444806" y="0"/>
                  </a:moveTo>
                  <a:lnTo>
                    <a:pt x="493268" y="2603"/>
                  </a:lnTo>
                  <a:lnTo>
                    <a:pt x="540218" y="10261"/>
                  </a:lnTo>
                  <a:lnTo>
                    <a:pt x="585391" y="22668"/>
                  </a:lnTo>
                  <a:lnTo>
                    <a:pt x="628507" y="39584"/>
                  </a:lnTo>
                  <a:lnTo>
                    <a:pt x="669298" y="60729"/>
                  </a:lnTo>
                  <a:lnTo>
                    <a:pt x="707486" y="85824"/>
                  </a:lnTo>
                  <a:lnTo>
                    <a:pt x="742816" y="114589"/>
                  </a:lnTo>
                  <a:lnTo>
                    <a:pt x="774997" y="146782"/>
                  </a:lnTo>
                  <a:lnTo>
                    <a:pt x="803775" y="182100"/>
                  </a:lnTo>
                  <a:lnTo>
                    <a:pt x="828857" y="220301"/>
                  </a:lnTo>
                  <a:lnTo>
                    <a:pt x="850002" y="261092"/>
                  </a:lnTo>
                  <a:lnTo>
                    <a:pt x="866918" y="304208"/>
                  </a:lnTo>
                  <a:lnTo>
                    <a:pt x="879325" y="349380"/>
                  </a:lnTo>
                  <a:lnTo>
                    <a:pt x="886983" y="396331"/>
                  </a:lnTo>
                  <a:lnTo>
                    <a:pt x="889587" y="444806"/>
                  </a:lnTo>
                  <a:lnTo>
                    <a:pt x="886983" y="493268"/>
                  </a:lnTo>
                  <a:lnTo>
                    <a:pt x="879325" y="540218"/>
                  </a:lnTo>
                  <a:lnTo>
                    <a:pt x="866918" y="585391"/>
                  </a:lnTo>
                  <a:lnTo>
                    <a:pt x="850002" y="628507"/>
                  </a:lnTo>
                  <a:lnTo>
                    <a:pt x="828857" y="669285"/>
                  </a:lnTo>
                  <a:lnTo>
                    <a:pt x="803775" y="707486"/>
                  </a:lnTo>
                  <a:lnTo>
                    <a:pt x="774997" y="742804"/>
                  </a:lnTo>
                  <a:lnTo>
                    <a:pt x="742816" y="774997"/>
                  </a:lnTo>
                  <a:lnTo>
                    <a:pt x="707486" y="803762"/>
                  </a:lnTo>
                  <a:lnTo>
                    <a:pt x="669298" y="828857"/>
                  </a:lnTo>
                  <a:lnTo>
                    <a:pt x="628507" y="850002"/>
                  </a:lnTo>
                  <a:lnTo>
                    <a:pt x="585391" y="866905"/>
                  </a:lnTo>
                  <a:lnTo>
                    <a:pt x="540218" y="879325"/>
                  </a:lnTo>
                  <a:lnTo>
                    <a:pt x="493268" y="886970"/>
                  </a:lnTo>
                  <a:lnTo>
                    <a:pt x="444806" y="889587"/>
                  </a:lnTo>
                  <a:lnTo>
                    <a:pt x="396344" y="886970"/>
                  </a:lnTo>
                  <a:lnTo>
                    <a:pt x="349393" y="879325"/>
                  </a:lnTo>
                  <a:lnTo>
                    <a:pt x="304220" y="866905"/>
                  </a:lnTo>
                  <a:lnTo>
                    <a:pt x="261105" y="850002"/>
                  </a:lnTo>
                  <a:lnTo>
                    <a:pt x="220314" y="828857"/>
                  </a:lnTo>
                  <a:lnTo>
                    <a:pt x="182113" y="803762"/>
                  </a:lnTo>
                  <a:lnTo>
                    <a:pt x="146795" y="774997"/>
                  </a:lnTo>
                  <a:lnTo>
                    <a:pt x="114601" y="742804"/>
                  </a:lnTo>
                  <a:lnTo>
                    <a:pt x="85824" y="707486"/>
                  </a:lnTo>
                  <a:lnTo>
                    <a:pt x="60729" y="669285"/>
                  </a:lnTo>
                  <a:lnTo>
                    <a:pt x="39597" y="628507"/>
                  </a:lnTo>
                  <a:lnTo>
                    <a:pt x="22681" y="585391"/>
                  </a:lnTo>
                  <a:lnTo>
                    <a:pt x="10261" y="540218"/>
                  </a:lnTo>
                  <a:lnTo>
                    <a:pt x="2616" y="493268"/>
                  </a:lnTo>
                  <a:lnTo>
                    <a:pt x="0" y="444806"/>
                  </a:lnTo>
                  <a:lnTo>
                    <a:pt x="2616" y="396331"/>
                  </a:lnTo>
                  <a:lnTo>
                    <a:pt x="10261" y="349380"/>
                  </a:lnTo>
                  <a:lnTo>
                    <a:pt x="22681" y="304208"/>
                  </a:lnTo>
                  <a:lnTo>
                    <a:pt x="39597" y="261092"/>
                  </a:lnTo>
                  <a:lnTo>
                    <a:pt x="60729" y="220301"/>
                  </a:lnTo>
                  <a:lnTo>
                    <a:pt x="85824" y="182100"/>
                  </a:lnTo>
                  <a:lnTo>
                    <a:pt x="114601" y="146782"/>
                  </a:lnTo>
                  <a:lnTo>
                    <a:pt x="146795" y="114589"/>
                  </a:lnTo>
                  <a:lnTo>
                    <a:pt x="182113" y="85824"/>
                  </a:lnTo>
                  <a:lnTo>
                    <a:pt x="220314" y="60729"/>
                  </a:lnTo>
                  <a:lnTo>
                    <a:pt x="261105" y="39584"/>
                  </a:lnTo>
                  <a:lnTo>
                    <a:pt x="304220" y="22668"/>
                  </a:lnTo>
                  <a:lnTo>
                    <a:pt x="349393" y="10261"/>
                  </a:lnTo>
                  <a:lnTo>
                    <a:pt x="396344" y="2603"/>
                  </a:lnTo>
                  <a:lnTo>
                    <a:pt x="444806" y="0"/>
                  </a:lnTo>
                  <a:close/>
                </a:path>
              </a:pathLst>
            </a:custGeom>
            <a:ln w="32003">
              <a:solidFill>
                <a:srgbClr val="86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697529" y="1967434"/>
              <a:ext cx="105153" cy="105153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500938" y="1837898"/>
              <a:ext cx="105153" cy="105153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7459794" y="1546827"/>
              <a:ext cx="384175" cy="567055"/>
            </a:xfrm>
            <a:custGeom>
              <a:avLst/>
              <a:gdLst/>
              <a:ahLst/>
              <a:cxnLst/>
              <a:rect l="l" t="t" r="r" b="b"/>
              <a:pathLst>
                <a:path w="384175" h="567055">
                  <a:moveTo>
                    <a:pt x="218840" y="56450"/>
                  </a:moveTo>
                  <a:lnTo>
                    <a:pt x="222841" y="208084"/>
                  </a:lnTo>
                  <a:lnTo>
                    <a:pt x="224657" y="266477"/>
                  </a:lnTo>
                  <a:lnTo>
                    <a:pt x="165654" y="285031"/>
                  </a:lnTo>
                  <a:lnTo>
                    <a:pt x="161412" y="280878"/>
                  </a:lnTo>
                  <a:lnTo>
                    <a:pt x="157742" y="276662"/>
                  </a:lnTo>
                  <a:lnTo>
                    <a:pt x="152294" y="271557"/>
                  </a:lnTo>
                  <a:lnTo>
                    <a:pt x="111807" y="252266"/>
                  </a:lnTo>
                  <a:lnTo>
                    <a:pt x="69048" y="253587"/>
                  </a:lnTo>
                  <a:lnTo>
                    <a:pt x="33438" y="272204"/>
                  </a:lnTo>
                  <a:lnTo>
                    <a:pt x="9042" y="303522"/>
                  </a:lnTo>
                  <a:lnTo>
                    <a:pt x="0" y="342942"/>
                  </a:lnTo>
                  <a:lnTo>
                    <a:pt x="10375" y="385828"/>
                  </a:lnTo>
                  <a:lnTo>
                    <a:pt x="36282" y="417159"/>
                  </a:lnTo>
                  <a:lnTo>
                    <a:pt x="71930" y="433846"/>
                  </a:lnTo>
                  <a:lnTo>
                    <a:pt x="111274" y="434659"/>
                  </a:lnTo>
                  <a:lnTo>
                    <a:pt x="148306" y="418390"/>
                  </a:lnTo>
                  <a:lnTo>
                    <a:pt x="176995" y="383797"/>
                  </a:lnTo>
                  <a:lnTo>
                    <a:pt x="178354" y="381117"/>
                  </a:lnTo>
                  <a:lnTo>
                    <a:pt x="179357" y="377650"/>
                  </a:lnTo>
                  <a:lnTo>
                    <a:pt x="180703" y="376507"/>
                  </a:lnTo>
                  <a:lnTo>
                    <a:pt x="187777" y="373294"/>
                  </a:lnTo>
                  <a:lnTo>
                    <a:pt x="202623" y="367033"/>
                  </a:lnTo>
                  <a:lnTo>
                    <a:pt x="217850" y="360835"/>
                  </a:lnTo>
                  <a:lnTo>
                    <a:pt x="226041" y="357876"/>
                  </a:lnTo>
                  <a:lnTo>
                    <a:pt x="226117" y="368570"/>
                  </a:lnTo>
                  <a:lnTo>
                    <a:pt x="226168" y="379263"/>
                  </a:lnTo>
                  <a:lnTo>
                    <a:pt x="226244" y="389969"/>
                  </a:lnTo>
                  <a:lnTo>
                    <a:pt x="226384" y="400662"/>
                  </a:lnTo>
                  <a:lnTo>
                    <a:pt x="226447" y="406300"/>
                  </a:lnTo>
                  <a:lnTo>
                    <a:pt x="227184" y="406465"/>
                  </a:lnTo>
                  <a:lnTo>
                    <a:pt x="224162" y="409602"/>
                  </a:lnTo>
                  <a:lnTo>
                    <a:pt x="203093" y="442952"/>
                  </a:lnTo>
                  <a:lnTo>
                    <a:pt x="197987" y="478828"/>
                  </a:lnTo>
                  <a:lnTo>
                    <a:pt x="206814" y="513194"/>
                  </a:lnTo>
                  <a:lnTo>
                    <a:pt x="227578" y="541984"/>
                  </a:lnTo>
                  <a:lnTo>
                    <a:pt x="258260" y="561160"/>
                  </a:lnTo>
                  <a:lnTo>
                    <a:pt x="296867" y="566659"/>
                  </a:lnTo>
                  <a:lnTo>
                    <a:pt x="328807" y="558823"/>
                  </a:lnTo>
                  <a:lnTo>
                    <a:pt x="355260" y="541158"/>
                  </a:lnTo>
                  <a:lnTo>
                    <a:pt x="374196" y="515759"/>
                  </a:lnTo>
                  <a:lnTo>
                    <a:pt x="383581" y="484797"/>
                  </a:lnTo>
                  <a:lnTo>
                    <a:pt x="381015" y="449581"/>
                  </a:lnTo>
                  <a:lnTo>
                    <a:pt x="366728" y="419635"/>
                  </a:lnTo>
                  <a:lnTo>
                    <a:pt x="344072" y="397309"/>
                  </a:lnTo>
                  <a:lnTo>
                    <a:pt x="316425" y="384952"/>
                  </a:lnTo>
                  <a:lnTo>
                    <a:pt x="278961" y="0"/>
                  </a:lnTo>
                  <a:lnTo>
                    <a:pt x="273754" y="0"/>
                  </a:lnTo>
                  <a:lnTo>
                    <a:pt x="266096" y="660"/>
                  </a:lnTo>
                  <a:lnTo>
                    <a:pt x="258209" y="1549"/>
                  </a:lnTo>
                  <a:lnTo>
                    <a:pt x="252329" y="2209"/>
                  </a:lnTo>
                  <a:lnTo>
                    <a:pt x="219767" y="28358"/>
                  </a:lnTo>
                  <a:lnTo>
                    <a:pt x="218320" y="42201"/>
                  </a:lnTo>
                  <a:lnTo>
                    <a:pt x="218523" y="49503"/>
                  </a:lnTo>
                  <a:lnTo>
                    <a:pt x="218840" y="56450"/>
                  </a:lnTo>
                </a:path>
              </a:pathLst>
            </a:custGeom>
            <a:ln w="21335">
              <a:solidFill>
                <a:srgbClr val="86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776775" y="1630644"/>
              <a:ext cx="321310" cy="198120"/>
            </a:xfrm>
            <a:custGeom>
              <a:avLst/>
              <a:gdLst/>
              <a:ahLst/>
              <a:cxnLst/>
              <a:rect l="l" t="t" r="r" b="b"/>
              <a:pathLst>
                <a:path w="321309" h="198119">
                  <a:moveTo>
                    <a:pt x="15455" y="158555"/>
                  </a:moveTo>
                  <a:lnTo>
                    <a:pt x="15646" y="156180"/>
                  </a:lnTo>
                  <a:lnTo>
                    <a:pt x="19925" y="157476"/>
                  </a:lnTo>
                  <a:lnTo>
                    <a:pt x="24002" y="159101"/>
                  </a:lnTo>
                  <a:lnTo>
                    <a:pt x="28561" y="160435"/>
                  </a:lnTo>
                  <a:lnTo>
                    <a:pt x="41413" y="164803"/>
                  </a:lnTo>
                  <a:lnTo>
                    <a:pt x="47877" y="166835"/>
                  </a:lnTo>
                  <a:lnTo>
                    <a:pt x="54418" y="169007"/>
                  </a:lnTo>
                  <a:lnTo>
                    <a:pt x="60933" y="171115"/>
                  </a:lnTo>
                  <a:lnTo>
                    <a:pt x="67333" y="172995"/>
                  </a:lnTo>
                  <a:lnTo>
                    <a:pt x="74255" y="174912"/>
                  </a:lnTo>
                  <a:lnTo>
                    <a:pt x="80973" y="176830"/>
                  </a:lnTo>
                  <a:lnTo>
                    <a:pt x="87576" y="178735"/>
                  </a:lnTo>
                  <a:lnTo>
                    <a:pt x="94142" y="180614"/>
                  </a:lnTo>
                  <a:lnTo>
                    <a:pt x="99946" y="182037"/>
                  </a:lnTo>
                  <a:lnTo>
                    <a:pt x="108823" y="184107"/>
                  </a:lnTo>
                  <a:lnTo>
                    <a:pt x="117319" y="186202"/>
                  </a:lnTo>
                  <a:lnTo>
                    <a:pt x="121980" y="187701"/>
                  </a:lnTo>
                  <a:lnTo>
                    <a:pt x="128812" y="188260"/>
                  </a:lnTo>
                  <a:lnTo>
                    <a:pt x="139086" y="191104"/>
                  </a:lnTo>
                  <a:lnTo>
                    <a:pt x="199626" y="197987"/>
                  </a:lnTo>
                  <a:lnTo>
                    <a:pt x="225851" y="197619"/>
                  </a:lnTo>
                  <a:lnTo>
                    <a:pt x="278338" y="188933"/>
                  </a:lnTo>
                  <a:lnTo>
                    <a:pt x="320997" y="172575"/>
                  </a:lnTo>
                  <a:lnTo>
                    <a:pt x="287914" y="72007"/>
                  </a:lnTo>
                  <a:lnTo>
                    <a:pt x="285641" y="64755"/>
                  </a:lnTo>
                  <a:lnTo>
                    <a:pt x="282364" y="54380"/>
                  </a:lnTo>
                  <a:lnTo>
                    <a:pt x="278986" y="44474"/>
                  </a:lnTo>
                  <a:lnTo>
                    <a:pt x="276433" y="38645"/>
                  </a:lnTo>
                  <a:lnTo>
                    <a:pt x="271176" y="39305"/>
                  </a:lnTo>
                  <a:lnTo>
                    <a:pt x="265245" y="41527"/>
                  </a:lnTo>
                  <a:lnTo>
                    <a:pt x="259644" y="42721"/>
                  </a:lnTo>
                  <a:lnTo>
                    <a:pt x="213164" y="48144"/>
                  </a:lnTo>
                  <a:lnTo>
                    <a:pt x="166886" y="45490"/>
                  </a:lnTo>
                  <a:lnTo>
                    <a:pt x="121027" y="36854"/>
                  </a:lnTo>
                  <a:lnTo>
                    <a:pt x="75829" y="24332"/>
                  </a:lnTo>
                  <a:lnTo>
                    <a:pt x="31507" y="10020"/>
                  </a:lnTo>
                  <a:lnTo>
                    <a:pt x="24510" y="7581"/>
                  </a:lnTo>
                  <a:lnTo>
                    <a:pt x="15239" y="4355"/>
                  </a:lnTo>
                  <a:lnTo>
                    <a:pt x="6235" y="1460"/>
                  </a:lnTo>
                  <a:lnTo>
                    <a:pt x="0" y="0"/>
                  </a:lnTo>
                  <a:lnTo>
                    <a:pt x="15455" y="158555"/>
                  </a:lnTo>
                  <a:close/>
                </a:path>
              </a:pathLst>
            </a:custGeom>
            <a:ln w="21335">
              <a:solidFill>
                <a:srgbClr val="86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501128" y="1584921"/>
              <a:ext cx="191828" cy="179584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7778299" y="2322517"/>
              <a:ext cx="0" cy="408305"/>
            </a:xfrm>
            <a:custGeom>
              <a:avLst/>
              <a:gdLst/>
              <a:ahLst/>
              <a:cxnLst/>
              <a:rect l="l" t="t" r="r" b="b"/>
              <a:pathLst>
                <a:path h="408305">
                  <a:moveTo>
                    <a:pt x="0" y="0"/>
                  </a:moveTo>
                  <a:lnTo>
                    <a:pt x="0" y="408307"/>
                  </a:lnTo>
                </a:path>
              </a:pathLst>
            </a:custGeom>
            <a:ln w="45718">
              <a:solidFill>
                <a:srgbClr val="B3B3B3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0" name="object 130"/>
          <p:cNvSpPr/>
          <p:nvPr/>
        </p:nvSpPr>
        <p:spPr>
          <a:xfrm>
            <a:off x="7389876" y="4612862"/>
            <a:ext cx="24765" cy="151130"/>
          </a:xfrm>
          <a:custGeom>
            <a:avLst/>
            <a:gdLst/>
            <a:ahLst/>
            <a:cxnLst/>
            <a:rect l="l" t="t" r="r" b="b"/>
            <a:pathLst>
              <a:path w="24765" h="151129">
                <a:moveTo>
                  <a:pt x="24082" y="169"/>
                </a:moveTo>
                <a:lnTo>
                  <a:pt x="-186" y="169"/>
                </a:lnTo>
                <a:lnTo>
                  <a:pt x="-186" y="151041"/>
                </a:lnTo>
                <a:lnTo>
                  <a:pt x="24082" y="151041"/>
                </a:lnTo>
                <a:lnTo>
                  <a:pt x="24082" y="169"/>
                </a:lnTo>
                <a:close/>
              </a:path>
            </a:pathLst>
          </a:custGeom>
          <a:solidFill>
            <a:srgbClr val="2B2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1" name="object 131"/>
          <p:cNvGrpSpPr/>
          <p:nvPr/>
        </p:nvGrpSpPr>
        <p:grpSpPr>
          <a:xfrm>
            <a:off x="7389691" y="4594743"/>
            <a:ext cx="523240" cy="210185"/>
            <a:chOff x="7389691" y="4594743"/>
            <a:chExt cx="523240" cy="210185"/>
          </a:xfrm>
        </p:grpSpPr>
        <p:sp>
          <p:nvSpPr>
            <p:cNvPr id="132" name="object 132"/>
            <p:cNvSpPr/>
            <p:nvPr/>
          </p:nvSpPr>
          <p:spPr>
            <a:xfrm>
              <a:off x="7389685" y="4594751"/>
              <a:ext cx="132080" cy="168910"/>
            </a:xfrm>
            <a:custGeom>
              <a:avLst/>
              <a:gdLst/>
              <a:ahLst/>
              <a:cxnLst/>
              <a:rect l="l" t="t" r="r" b="b"/>
              <a:pathLst>
                <a:path w="132079" h="168910">
                  <a:moveTo>
                    <a:pt x="132054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07556" y="19050"/>
                  </a:lnTo>
                  <a:lnTo>
                    <a:pt x="107556" y="168910"/>
                  </a:lnTo>
                  <a:lnTo>
                    <a:pt x="132054" y="168910"/>
                  </a:lnTo>
                  <a:lnTo>
                    <a:pt x="132054" y="19050"/>
                  </a:lnTo>
                  <a:lnTo>
                    <a:pt x="132054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552943" y="4641986"/>
              <a:ext cx="108009" cy="12327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685531" y="4641985"/>
              <a:ext cx="108006" cy="16290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819643" y="4643510"/>
              <a:ext cx="92763" cy="120227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>
            <a:off x="7930895" y="4641986"/>
            <a:ext cx="242570" cy="123825"/>
            <a:chOff x="7930895" y="4641986"/>
            <a:chExt cx="242570" cy="123825"/>
          </a:xfrm>
        </p:grpSpPr>
        <p:pic>
          <p:nvPicPr>
            <p:cNvPr id="137" name="object 13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066531" y="4641987"/>
              <a:ext cx="106472" cy="123274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930895" y="4641986"/>
              <a:ext cx="115620" cy="123275"/>
            </a:xfrm>
            <a:prstGeom prst="rect">
              <a:avLst/>
            </a:prstGeom>
          </p:spPr>
        </p:pic>
      </p:grpSp>
      <p:grpSp>
        <p:nvGrpSpPr>
          <p:cNvPr id="139" name="object 139"/>
          <p:cNvGrpSpPr/>
          <p:nvPr/>
        </p:nvGrpSpPr>
        <p:grpSpPr>
          <a:xfrm>
            <a:off x="7025640" y="4926967"/>
            <a:ext cx="654050" cy="163195"/>
            <a:chOff x="7025640" y="4926967"/>
            <a:chExt cx="654050" cy="163195"/>
          </a:xfrm>
        </p:grpSpPr>
        <p:pic>
          <p:nvPicPr>
            <p:cNvPr id="140" name="object 14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025640" y="4926967"/>
              <a:ext cx="106499" cy="162906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152132" y="4926968"/>
              <a:ext cx="106496" cy="124805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7284529" y="4928494"/>
              <a:ext cx="79375" cy="121920"/>
            </a:xfrm>
            <a:custGeom>
              <a:avLst/>
              <a:gdLst/>
              <a:ahLst/>
              <a:cxnLst/>
              <a:rect l="l" t="t" r="r" b="b"/>
              <a:pathLst>
                <a:path w="79375" h="121920">
                  <a:moveTo>
                    <a:pt x="78765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121920"/>
                  </a:lnTo>
                  <a:lnTo>
                    <a:pt x="22567" y="121920"/>
                  </a:lnTo>
                  <a:lnTo>
                    <a:pt x="22567" y="16510"/>
                  </a:lnTo>
                  <a:lnTo>
                    <a:pt x="78765" y="16510"/>
                  </a:lnTo>
                  <a:lnTo>
                    <a:pt x="78765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383780" y="4928491"/>
              <a:ext cx="103442" cy="121758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513320" y="4926968"/>
              <a:ext cx="117154" cy="124805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7656576" y="4993862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59" h="56514">
                  <a:moveTo>
                    <a:pt x="22424" y="159"/>
                  </a:moveTo>
                  <a:lnTo>
                    <a:pt x="-193" y="159"/>
                  </a:lnTo>
                  <a:lnTo>
                    <a:pt x="-193" y="56546"/>
                  </a:lnTo>
                  <a:lnTo>
                    <a:pt x="22424" y="56546"/>
                  </a:lnTo>
                  <a:lnTo>
                    <a:pt x="22424" y="159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6" name="object 146"/>
          <p:cNvGrpSpPr/>
          <p:nvPr/>
        </p:nvGrpSpPr>
        <p:grpSpPr>
          <a:xfrm>
            <a:off x="7656383" y="4926967"/>
            <a:ext cx="528955" cy="125095"/>
            <a:chOff x="7656383" y="4926967"/>
            <a:chExt cx="528955" cy="125095"/>
          </a:xfrm>
        </p:grpSpPr>
        <p:sp>
          <p:nvSpPr>
            <p:cNvPr id="147" name="object 147"/>
            <p:cNvSpPr/>
            <p:nvPr/>
          </p:nvSpPr>
          <p:spPr>
            <a:xfrm>
              <a:off x="7656373" y="4928494"/>
              <a:ext cx="100965" cy="121920"/>
            </a:xfrm>
            <a:custGeom>
              <a:avLst/>
              <a:gdLst/>
              <a:ahLst/>
              <a:cxnLst/>
              <a:rect l="l" t="t" r="r" b="b"/>
              <a:pathLst>
                <a:path w="100965" h="121920">
                  <a:moveTo>
                    <a:pt x="100380" y="0"/>
                  </a:moveTo>
                  <a:lnTo>
                    <a:pt x="78003" y="0"/>
                  </a:lnTo>
                  <a:lnTo>
                    <a:pt x="78003" y="48260"/>
                  </a:lnTo>
                  <a:lnTo>
                    <a:pt x="22377" y="48260"/>
                  </a:lnTo>
                  <a:lnTo>
                    <a:pt x="22377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78003" y="66040"/>
                  </a:lnTo>
                  <a:lnTo>
                    <a:pt x="78003" y="121920"/>
                  </a:lnTo>
                  <a:lnTo>
                    <a:pt x="100380" y="121920"/>
                  </a:lnTo>
                  <a:lnTo>
                    <a:pt x="100380" y="66040"/>
                  </a:lnTo>
                  <a:lnTo>
                    <a:pt x="100380" y="48260"/>
                  </a:lnTo>
                  <a:lnTo>
                    <a:pt x="100380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781544" y="4926967"/>
              <a:ext cx="234492" cy="124806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048244" y="4928491"/>
              <a:ext cx="91233" cy="121758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8162544" y="4993862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59" h="56514">
                  <a:moveTo>
                    <a:pt x="22424" y="159"/>
                  </a:moveTo>
                  <a:lnTo>
                    <a:pt x="-206" y="159"/>
                  </a:lnTo>
                  <a:lnTo>
                    <a:pt x="-206" y="56546"/>
                  </a:lnTo>
                  <a:lnTo>
                    <a:pt x="22424" y="56546"/>
                  </a:lnTo>
                  <a:lnTo>
                    <a:pt x="22424" y="159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1" name="object 151"/>
          <p:cNvGrpSpPr/>
          <p:nvPr/>
        </p:nvGrpSpPr>
        <p:grpSpPr>
          <a:xfrm>
            <a:off x="8162335" y="4926967"/>
            <a:ext cx="370840" cy="125095"/>
            <a:chOff x="8162335" y="4926967"/>
            <a:chExt cx="370840" cy="125095"/>
          </a:xfrm>
        </p:grpSpPr>
        <p:sp>
          <p:nvSpPr>
            <p:cNvPr id="152" name="object 152"/>
            <p:cNvSpPr/>
            <p:nvPr/>
          </p:nvSpPr>
          <p:spPr>
            <a:xfrm>
              <a:off x="8162328" y="4928494"/>
              <a:ext cx="102235" cy="121920"/>
            </a:xfrm>
            <a:custGeom>
              <a:avLst/>
              <a:gdLst/>
              <a:ahLst/>
              <a:cxnLst/>
              <a:rect l="l" t="t" r="r" b="b"/>
              <a:pathLst>
                <a:path w="102234" h="121920">
                  <a:moveTo>
                    <a:pt x="101904" y="0"/>
                  </a:moveTo>
                  <a:lnTo>
                    <a:pt x="79171" y="0"/>
                  </a:lnTo>
                  <a:lnTo>
                    <a:pt x="79171" y="48260"/>
                  </a:lnTo>
                  <a:lnTo>
                    <a:pt x="22733" y="48260"/>
                  </a:lnTo>
                  <a:lnTo>
                    <a:pt x="22733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79171" y="66040"/>
                  </a:lnTo>
                  <a:lnTo>
                    <a:pt x="79171" y="121920"/>
                  </a:lnTo>
                  <a:lnTo>
                    <a:pt x="101904" y="121920"/>
                  </a:lnTo>
                  <a:lnTo>
                    <a:pt x="101904" y="66040"/>
                  </a:lnTo>
                  <a:lnTo>
                    <a:pt x="101904" y="48260"/>
                  </a:lnTo>
                  <a:lnTo>
                    <a:pt x="101904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290560" y="4926967"/>
              <a:ext cx="115611" cy="124806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426196" y="4926968"/>
              <a:ext cx="106463" cy="124805"/>
            </a:xfrm>
            <a:prstGeom prst="rect">
              <a:avLst/>
            </a:prstGeom>
          </p:spPr>
        </p:pic>
      </p:grpSp>
      <p:sp>
        <p:nvSpPr>
          <p:cNvPr id="155" name="object 155"/>
          <p:cNvSpPr/>
          <p:nvPr/>
        </p:nvSpPr>
        <p:spPr>
          <a:xfrm>
            <a:off x="6722364" y="5231606"/>
            <a:ext cx="22860" cy="104139"/>
          </a:xfrm>
          <a:custGeom>
            <a:avLst/>
            <a:gdLst/>
            <a:ahLst/>
            <a:cxnLst/>
            <a:rect l="l" t="t" r="r" b="b"/>
            <a:pathLst>
              <a:path w="22859" h="104139">
                <a:moveTo>
                  <a:pt x="22473" y="153"/>
                </a:moveTo>
                <a:lnTo>
                  <a:pt x="-169" y="153"/>
                </a:lnTo>
                <a:lnTo>
                  <a:pt x="-169" y="103782"/>
                </a:lnTo>
                <a:lnTo>
                  <a:pt x="22473" y="103782"/>
                </a:lnTo>
                <a:lnTo>
                  <a:pt x="22473" y="153"/>
                </a:lnTo>
                <a:close/>
              </a:path>
            </a:pathLst>
          </a:custGeom>
          <a:solidFill>
            <a:srgbClr val="2B2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6" name="object 156"/>
          <p:cNvGrpSpPr/>
          <p:nvPr/>
        </p:nvGrpSpPr>
        <p:grpSpPr>
          <a:xfrm>
            <a:off x="6722192" y="5211948"/>
            <a:ext cx="633730" cy="164465"/>
            <a:chOff x="6722192" y="5211948"/>
            <a:chExt cx="633730" cy="164465"/>
          </a:xfrm>
        </p:grpSpPr>
        <p:sp>
          <p:nvSpPr>
            <p:cNvPr id="157" name="object 157"/>
            <p:cNvSpPr/>
            <p:nvPr/>
          </p:nvSpPr>
          <p:spPr>
            <a:xfrm>
              <a:off x="6722186" y="5215007"/>
              <a:ext cx="102235" cy="120650"/>
            </a:xfrm>
            <a:custGeom>
              <a:avLst/>
              <a:gdLst/>
              <a:ahLst/>
              <a:cxnLst/>
              <a:rect l="l" t="t" r="r" b="b"/>
              <a:pathLst>
                <a:path w="102234" h="120650">
                  <a:moveTo>
                    <a:pt x="101917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79184" y="16510"/>
                  </a:lnTo>
                  <a:lnTo>
                    <a:pt x="79184" y="120650"/>
                  </a:lnTo>
                  <a:lnTo>
                    <a:pt x="101917" y="120650"/>
                  </a:lnTo>
                  <a:lnTo>
                    <a:pt x="101917" y="16510"/>
                  </a:lnTo>
                  <a:lnTo>
                    <a:pt x="10191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856476" y="5211948"/>
              <a:ext cx="108027" cy="164437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6982790" y="5213483"/>
              <a:ext cx="373380" cy="163195"/>
            </a:xfrm>
            <a:custGeom>
              <a:avLst/>
              <a:gdLst/>
              <a:ahLst/>
              <a:cxnLst/>
              <a:rect l="l" t="t" r="r" b="b"/>
              <a:pathLst>
                <a:path w="373379" h="163195">
                  <a:moveTo>
                    <a:pt x="107645" y="45097"/>
                  </a:moveTo>
                  <a:lnTo>
                    <a:pt x="88684" y="9486"/>
                  </a:lnTo>
                  <a:lnTo>
                    <a:pt x="87376" y="8636"/>
                  </a:lnTo>
                  <a:lnTo>
                    <a:pt x="87376" y="48628"/>
                  </a:lnTo>
                  <a:lnTo>
                    <a:pt x="23126" y="48628"/>
                  </a:lnTo>
                  <a:lnTo>
                    <a:pt x="47282" y="16395"/>
                  </a:lnTo>
                  <a:lnTo>
                    <a:pt x="61988" y="16395"/>
                  </a:lnTo>
                  <a:lnTo>
                    <a:pt x="87376" y="48628"/>
                  </a:lnTo>
                  <a:lnTo>
                    <a:pt x="87376" y="8636"/>
                  </a:lnTo>
                  <a:lnTo>
                    <a:pt x="83324" y="5969"/>
                  </a:lnTo>
                  <a:lnTo>
                    <a:pt x="70929" y="1193"/>
                  </a:lnTo>
                  <a:lnTo>
                    <a:pt x="64160" y="0"/>
                  </a:lnTo>
                  <a:lnTo>
                    <a:pt x="48031" y="0"/>
                  </a:lnTo>
                  <a:lnTo>
                    <a:pt x="10325" y="22466"/>
                  </a:lnTo>
                  <a:lnTo>
                    <a:pt x="0" y="50901"/>
                  </a:lnTo>
                  <a:lnTo>
                    <a:pt x="114" y="62420"/>
                  </a:lnTo>
                  <a:lnTo>
                    <a:pt x="11277" y="101447"/>
                  </a:lnTo>
                  <a:lnTo>
                    <a:pt x="49707" y="123304"/>
                  </a:lnTo>
                  <a:lnTo>
                    <a:pt x="62420" y="123304"/>
                  </a:lnTo>
                  <a:lnTo>
                    <a:pt x="99860" y="110756"/>
                  </a:lnTo>
                  <a:lnTo>
                    <a:pt x="104965" y="105727"/>
                  </a:lnTo>
                  <a:lnTo>
                    <a:pt x="105867" y="104673"/>
                  </a:lnTo>
                  <a:lnTo>
                    <a:pt x="99428" y="96520"/>
                  </a:lnTo>
                  <a:lnTo>
                    <a:pt x="98552" y="95110"/>
                  </a:lnTo>
                  <a:lnTo>
                    <a:pt x="97155" y="94411"/>
                  </a:lnTo>
                  <a:lnTo>
                    <a:pt x="93802" y="94411"/>
                  </a:lnTo>
                  <a:lnTo>
                    <a:pt x="92138" y="94996"/>
                  </a:lnTo>
                  <a:lnTo>
                    <a:pt x="88328" y="97358"/>
                  </a:lnTo>
                  <a:lnTo>
                    <a:pt x="86017" y="98653"/>
                  </a:lnTo>
                  <a:lnTo>
                    <a:pt x="80530" y="101485"/>
                  </a:lnTo>
                  <a:lnTo>
                    <a:pt x="77292" y="102781"/>
                  </a:lnTo>
                  <a:lnTo>
                    <a:pt x="69748" y="105143"/>
                  </a:lnTo>
                  <a:lnTo>
                    <a:pt x="65201" y="105727"/>
                  </a:lnTo>
                  <a:lnTo>
                    <a:pt x="54381" y="105727"/>
                  </a:lnTo>
                  <a:lnTo>
                    <a:pt x="23723" y="76111"/>
                  </a:lnTo>
                  <a:lnTo>
                    <a:pt x="22415" y="62420"/>
                  </a:lnTo>
                  <a:lnTo>
                    <a:pt x="104355" y="62420"/>
                  </a:lnTo>
                  <a:lnTo>
                    <a:pt x="105765" y="61836"/>
                  </a:lnTo>
                  <a:lnTo>
                    <a:pt x="107302" y="59474"/>
                  </a:lnTo>
                  <a:lnTo>
                    <a:pt x="107645" y="57162"/>
                  </a:lnTo>
                  <a:lnTo>
                    <a:pt x="107645" y="48628"/>
                  </a:lnTo>
                  <a:lnTo>
                    <a:pt x="107645" y="45097"/>
                  </a:lnTo>
                  <a:close/>
                </a:path>
                <a:path w="373379" h="163195">
                  <a:moveTo>
                    <a:pt x="259981" y="104673"/>
                  </a:moveTo>
                  <a:lnTo>
                    <a:pt x="237807" y="104673"/>
                  </a:lnTo>
                  <a:lnTo>
                    <a:pt x="237807" y="1892"/>
                  </a:lnTo>
                  <a:lnTo>
                    <a:pt x="215874" y="1892"/>
                  </a:lnTo>
                  <a:lnTo>
                    <a:pt x="215874" y="19469"/>
                  </a:lnTo>
                  <a:lnTo>
                    <a:pt x="215874" y="105384"/>
                  </a:lnTo>
                  <a:lnTo>
                    <a:pt x="158051" y="105384"/>
                  </a:lnTo>
                  <a:lnTo>
                    <a:pt x="160439" y="102158"/>
                  </a:lnTo>
                  <a:lnTo>
                    <a:pt x="162788" y="97980"/>
                  </a:lnTo>
                  <a:lnTo>
                    <a:pt x="164922" y="93129"/>
                  </a:lnTo>
                  <a:lnTo>
                    <a:pt x="167119" y="88214"/>
                  </a:lnTo>
                  <a:lnTo>
                    <a:pt x="169113" y="82296"/>
                  </a:lnTo>
                  <a:lnTo>
                    <a:pt x="176669" y="43840"/>
                  </a:lnTo>
                  <a:lnTo>
                    <a:pt x="178917" y="19469"/>
                  </a:lnTo>
                  <a:lnTo>
                    <a:pt x="215874" y="19469"/>
                  </a:lnTo>
                  <a:lnTo>
                    <a:pt x="215874" y="1892"/>
                  </a:lnTo>
                  <a:lnTo>
                    <a:pt x="160439" y="1892"/>
                  </a:lnTo>
                  <a:lnTo>
                    <a:pt x="159804" y="12611"/>
                  </a:lnTo>
                  <a:lnTo>
                    <a:pt x="159080" y="22567"/>
                  </a:lnTo>
                  <a:lnTo>
                    <a:pt x="153962" y="61963"/>
                  </a:lnTo>
                  <a:lnTo>
                    <a:pt x="139814" y="98056"/>
                  </a:lnTo>
                  <a:lnTo>
                    <a:pt x="124320" y="105384"/>
                  </a:lnTo>
                  <a:lnTo>
                    <a:pt x="119189" y="105384"/>
                  </a:lnTo>
                  <a:lnTo>
                    <a:pt x="119189" y="162737"/>
                  </a:lnTo>
                  <a:lnTo>
                    <a:pt x="135559" y="162737"/>
                  </a:lnTo>
                  <a:lnTo>
                    <a:pt x="137121" y="162039"/>
                  </a:lnTo>
                  <a:lnTo>
                    <a:pt x="139179" y="159372"/>
                  </a:lnTo>
                  <a:lnTo>
                    <a:pt x="139700" y="157886"/>
                  </a:lnTo>
                  <a:lnTo>
                    <a:pt x="139700" y="121678"/>
                  </a:lnTo>
                  <a:lnTo>
                    <a:pt x="239471" y="121678"/>
                  </a:lnTo>
                  <a:lnTo>
                    <a:pt x="239471" y="162737"/>
                  </a:lnTo>
                  <a:lnTo>
                    <a:pt x="255397" y="162737"/>
                  </a:lnTo>
                  <a:lnTo>
                    <a:pt x="256997" y="162090"/>
                  </a:lnTo>
                  <a:lnTo>
                    <a:pt x="259384" y="159588"/>
                  </a:lnTo>
                  <a:lnTo>
                    <a:pt x="259981" y="157886"/>
                  </a:lnTo>
                  <a:lnTo>
                    <a:pt x="259981" y="121678"/>
                  </a:lnTo>
                  <a:lnTo>
                    <a:pt x="259981" y="104673"/>
                  </a:lnTo>
                  <a:close/>
                </a:path>
                <a:path w="373379" h="163195">
                  <a:moveTo>
                    <a:pt x="372986" y="104660"/>
                  </a:moveTo>
                  <a:lnTo>
                    <a:pt x="365607" y="95097"/>
                  </a:lnTo>
                  <a:lnTo>
                    <a:pt x="364172" y="94399"/>
                  </a:lnTo>
                  <a:lnTo>
                    <a:pt x="360756" y="94399"/>
                  </a:lnTo>
                  <a:lnTo>
                    <a:pt x="359270" y="94983"/>
                  </a:lnTo>
                  <a:lnTo>
                    <a:pt x="356349" y="97409"/>
                  </a:lnTo>
                  <a:lnTo>
                    <a:pt x="350215" y="101600"/>
                  </a:lnTo>
                  <a:lnTo>
                    <a:pt x="347522" y="102895"/>
                  </a:lnTo>
                  <a:lnTo>
                    <a:pt x="340995" y="105333"/>
                  </a:lnTo>
                  <a:lnTo>
                    <a:pt x="336842" y="105956"/>
                  </a:lnTo>
                  <a:lnTo>
                    <a:pt x="326491" y="105956"/>
                  </a:lnTo>
                  <a:lnTo>
                    <a:pt x="298119" y="74980"/>
                  </a:lnTo>
                  <a:lnTo>
                    <a:pt x="297294" y="68668"/>
                  </a:lnTo>
                  <a:lnTo>
                    <a:pt x="297294" y="54749"/>
                  </a:lnTo>
                  <a:lnTo>
                    <a:pt x="321894" y="18351"/>
                  </a:lnTo>
                  <a:lnTo>
                    <a:pt x="327012" y="17335"/>
                  </a:lnTo>
                  <a:lnTo>
                    <a:pt x="337197" y="17335"/>
                  </a:lnTo>
                  <a:lnTo>
                    <a:pt x="359575" y="26670"/>
                  </a:lnTo>
                  <a:lnTo>
                    <a:pt x="371563" y="15684"/>
                  </a:lnTo>
                  <a:lnTo>
                    <a:pt x="366560" y="10731"/>
                  </a:lnTo>
                  <a:lnTo>
                    <a:pt x="360768" y="6883"/>
                  </a:lnTo>
                  <a:lnTo>
                    <a:pt x="347700" y="1371"/>
                  </a:lnTo>
                  <a:lnTo>
                    <a:pt x="340042" y="0"/>
                  </a:lnTo>
                  <a:lnTo>
                    <a:pt x="322148" y="0"/>
                  </a:lnTo>
                  <a:lnTo>
                    <a:pt x="284099" y="22948"/>
                  </a:lnTo>
                  <a:lnTo>
                    <a:pt x="274167" y="52692"/>
                  </a:lnTo>
                  <a:lnTo>
                    <a:pt x="274167" y="61582"/>
                  </a:lnTo>
                  <a:lnTo>
                    <a:pt x="284810" y="101879"/>
                  </a:lnTo>
                  <a:lnTo>
                    <a:pt x="320128" y="123304"/>
                  </a:lnTo>
                  <a:lnTo>
                    <a:pt x="332041" y="123304"/>
                  </a:lnTo>
                  <a:lnTo>
                    <a:pt x="370205" y="107962"/>
                  </a:lnTo>
                  <a:lnTo>
                    <a:pt x="372986" y="10466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0" name="object 160"/>
          <p:cNvGrpSpPr/>
          <p:nvPr/>
        </p:nvGrpSpPr>
        <p:grpSpPr>
          <a:xfrm>
            <a:off x="7363781" y="5211946"/>
            <a:ext cx="1470660" cy="125095"/>
            <a:chOff x="7363781" y="5211946"/>
            <a:chExt cx="1470660" cy="125095"/>
          </a:xfrm>
        </p:grpSpPr>
        <p:sp>
          <p:nvSpPr>
            <p:cNvPr id="161" name="object 161"/>
            <p:cNvSpPr/>
            <p:nvPr/>
          </p:nvSpPr>
          <p:spPr>
            <a:xfrm>
              <a:off x="7363777" y="5211958"/>
              <a:ext cx="222250" cy="125095"/>
            </a:xfrm>
            <a:custGeom>
              <a:avLst/>
              <a:gdLst/>
              <a:ahLst/>
              <a:cxnLst/>
              <a:rect l="l" t="t" r="r" b="b"/>
              <a:pathLst>
                <a:path w="222250" h="125095">
                  <a:moveTo>
                    <a:pt x="114579" y="2159"/>
                  </a:moveTo>
                  <a:lnTo>
                    <a:pt x="0" y="2159"/>
                  </a:lnTo>
                  <a:lnTo>
                    <a:pt x="0" y="18669"/>
                  </a:lnTo>
                  <a:lnTo>
                    <a:pt x="45986" y="18669"/>
                  </a:lnTo>
                  <a:lnTo>
                    <a:pt x="45986" y="122809"/>
                  </a:lnTo>
                  <a:lnTo>
                    <a:pt x="68580" y="122809"/>
                  </a:lnTo>
                  <a:lnTo>
                    <a:pt x="68580" y="18669"/>
                  </a:lnTo>
                  <a:lnTo>
                    <a:pt x="114579" y="18669"/>
                  </a:lnTo>
                  <a:lnTo>
                    <a:pt x="114579" y="2159"/>
                  </a:lnTo>
                  <a:close/>
                </a:path>
                <a:path w="222250" h="125095">
                  <a:moveTo>
                    <a:pt x="221869" y="38950"/>
                  </a:moveTo>
                  <a:lnTo>
                    <a:pt x="202704" y="5575"/>
                  </a:lnTo>
                  <a:lnTo>
                    <a:pt x="185966" y="0"/>
                  </a:lnTo>
                  <a:lnTo>
                    <a:pt x="179095" y="0"/>
                  </a:lnTo>
                  <a:lnTo>
                    <a:pt x="141757" y="10706"/>
                  </a:lnTo>
                  <a:lnTo>
                    <a:pt x="131165" y="19037"/>
                  </a:lnTo>
                  <a:lnTo>
                    <a:pt x="135255" y="26390"/>
                  </a:lnTo>
                  <a:lnTo>
                    <a:pt x="149694" y="27393"/>
                  </a:lnTo>
                  <a:lnTo>
                    <a:pt x="151955" y="25971"/>
                  </a:lnTo>
                  <a:lnTo>
                    <a:pt x="156972" y="22872"/>
                  </a:lnTo>
                  <a:lnTo>
                    <a:pt x="159956" y="21463"/>
                  </a:lnTo>
                  <a:lnTo>
                    <a:pt x="166903" y="18846"/>
                  </a:lnTo>
                  <a:lnTo>
                    <a:pt x="171183" y="18199"/>
                  </a:lnTo>
                  <a:lnTo>
                    <a:pt x="184010" y="18199"/>
                  </a:lnTo>
                  <a:lnTo>
                    <a:pt x="189801" y="20510"/>
                  </a:lnTo>
                  <a:lnTo>
                    <a:pt x="197675" y="29768"/>
                  </a:lnTo>
                  <a:lnTo>
                    <a:pt x="199644" y="36664"/>
                  </a:lnTo>
                  <a:lnTo>
                    <a:pt x="199644" y="54813"/>
                  </a:lnTo>
                  <a:lnTo>
                    <a:pt x="199644" y="68961"/>
                  </a:lnTo>
                  <a:lnTo>
                    <a:pt x="199644" y="93205"/>
                  </a:lnTo>
                  <a:lnTo>
                    <a:pt x="197256" y="95656"/>
                  </a:lnTo>
                  <a:lnTo>
                    <a:pt x="169900" y="108889"/>
                  </a:lnTo>
                  <a:lnTo>
                    <a:pt x="163614" y="108889"/>
                  </a:lnTo>
                  <a:lnTo>
                    <a:pt x="148501" y="99390"/>
                  </a:lnTo>
                  <a:lnTo>
                    <a:pt x="147485" y="97180"/>
                  </a:lnTo>
                  <a:lnTo>
                    <a:pt x="146951" y="94513"/>
                  </a:lnTo>
                  <a:lnTo>
                    <a:pt x="146951" y="88252"/>
                  </a:lnTo>
                  <a:lnTo>
                    <a:pt x="147916" y="85318"/>
                  </a:lnTo>
                  <a:lnTo>
                    <a:pt x="151726" y="80022"/>
                  </a:lnTo>
                  <a:lnTo>
                    <a:pt x="190106" y="69291"/>
                  </a:lnTo>
                  <a:lnTo>
                    <a:pt x="199644" y="68961"/>
                  </a:lnTo>
                  <a:lnTo>
                    <a:pt x="199644" y="54813"/>
                  </a:lnTo>
                  <a:lnTo>
                    <a:pt x="155384" y="60820"/>
                  </a:lnTo>
                  <a:lnTo>
                    <a:pt x="125323" y="87731"/>
                  </a:lnTo>
                  <a:lnTo>
                    <a:pt x="125323" y="97967"/>
                  </a:lnTo>
                  <a:lnTo>
                    <a:pt x="154711" y="124714"/>
                  </a:lnTo>
                  <a:lnTo>
                    <a:pt x="164134" y="124714"/>
                  </a:lnTo>
                  <a:lnTo>
                    <a:pt x="199009" y="108889"/>
                  </a:lnTo>
                  <a:lnTo>
                    <a:pt x="201320" y="106768"/>
                  </a:lnTo>
                  <a:lnTo>
                    <a:pt x="203822" y="117576"/>
                  </a:lnTo>
                  <a:lnTo>
                    <a:pt x="204558" y="119659"/>
                  </a:lnTo>
                  <a:lnTo>
                    <a:pt x="205511" y="121031"/>
                  </a:lnTo>
                  <a:lnTo>
                    <a:pt x="207899" y="122453"/>
                  </a:lnTo>
                  <a:lnTo>
                    <a:pt x="209613" y="122809"/>
                  </a:lnTo>
                  <a:lnTo>
                    <a:pt x="221869" y="122809"/>
                  </a:lnTo>
                  <a:lnTo>
                    <a:pt x="221869" y="106768"/>
                  </a:lnTo>
                  <a:lnTo>
                    <a:pt x="221869" y="3895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616951" y="5214996"/>
              <a:ext cx="92769" cy="12024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735823" y="5214996"/>
              <a:ext cx="103433" cy="120241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859267" y="5213472"/>
              <a:ext cx="367074" cy="123289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258555" y="5213472"/>
              <a:ext cx="328966" cy="123289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607551" y="5214996"/>
              <a:ext cx="92744" cy="120241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718803" y="5213472"/>
              <a:ext cx="115600" cy="123289"/>
            </a:xfrm>
            <a:prstGeom prst="rect">
              <a:avLst/>
            </a:prstGeom>
          </p:spPr>
        </p:pic>
      </p:grpSp>
      <p:pic>
        <p:nvPicPr>
          <p:cNvPr id="168" name="object 168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6717792" y="5499977"/>
            <a:ext cx="92791" cy="120249"/>
          </a:xfrm>
          <a:prstGeom prst="rect">
            <a:avLst/>
          </a:prstGeom>
        </p:spPr>
      </p:pic>
      <p:grpSp>
        <p:nvGrpSpPr>
          <p:cNvPr id="169" name="object 169"/>
          <p:cNvGrpSpPr/>
          <p:nvPr/>
        </p:nvGrpSpPr>
        <p:grpSpPr>
          <a:xfrm>
            <a:off x="6902195" y="5449686"/>
            <a:ext cx="1276985" cy="212090"/>
            <a:chOff x="6902195" y="5449686"/>
            <a:chExt cx="1276985" cy="212090"/>
          </a:xfrm>
        </p:grpSpPr>
        <p:pic>
          <p:nvPicPr>
            <p:cNvPr id="170" name="object 170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902195" y="5449686"/>
              <a:ext cx="354908" cy="173587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280147" y="5449686"/>
              <a:ext cx="502723" cy="211687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816595" y="5499977"/>
              <a:ext cx="104955" cy="121772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953755" y="5498453"/>
              <a:ext cx="225345" cy="124820"/>
            </a:xfrm>
            <a:prstGeom prst="rect">
              <a:avLst/>
            </a:prstGeom>
          </p:spPr>
        </p:pic>
      </p:grpSp>
      <p:grpSp>
        <p:nvGrpSpPr>
          <p:cNvPr id="174" name="object 174"/>
          <p:cNvGrpSpPr/>
          <p:nvPr/>
        </p:nvGrpSpPr>
        <p:grpSpPr>
          <a:xfrm>
            <a:off x="8269223" y="5449686"/>
            <a:ext cx="563880" cy="173990"/>
            <a:chOff x="8269223" y="5449686"/>
            <a:chExt cx="563880" cy="173990"/>
          </a:xfrm>
        </p:grpSpPr>
        <p:pic>
          <p:nvPicPr>
            <p:cNvPr id="175" name="object 17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269223" y="5449686"/>
              <a:ext cx="264960" cy="173587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560307" y="5499976"/>
              <a:ext cx="135415" cy="120249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727947" y="5499977"/>
              <a:ext cx="104932" cy="121772"/>
            </a:xfrm>
            <a:prstGeom prst="rect">
              <a:avLst/>
            </a:prstGeom>
          </p:spPr>
        </p:pic>
      </p:grpSp>
      <p:sp>
        <p:nvSpPr>
          <p:cNvPr id="178" name="object 178"/>
          <p:cNvSpPr/>
          <p:nvPr/>
        </p:nvSpPr>
        <p:spPr>
          <a:xfrm>
            <a:off x="7778299" y="3585881"/>
            <a:ext cx="0" cy="963294"/>
          </a:xfrm>
          <a:custGeom>
            <a:avLst/>
            <a:gdLst/>
            <a:ahLst/>
            <a:cxnLst/>
            <a:rect l="l" t="t" r="r" b="b"/>
            <a:pathLst>
              <a:path h="963295">
                <a:moveTo>
                  <a:pt x="0" y="0"/>
                </a:moveTo>
                <a:lnTo>
                  <a:pt x="0" y="963130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0270740" y="1386044"/>
            <a:ext cx="889635" cy="889635"/>
          </a:xfrm>
          <a:custGeom>
            <a:avLst/>
            <a:gdLst/>
            <a:ahLst/>
            <a:cxnLst/>
            <a:rect l="l" t="t" r="r" b="b"/>
            <a:pathLst>
              <a:path w="889634" h="889635">
                <a:moveTo>
                  <a:pt x="444780" y="0"/>
                </a:moveTo>
                <a:lnTo>
                  <a:pt x="493242" y="2603"/>
                </a:lnTo>
                <a:lnTo>
                  <a:pt x="540193" y="10261"/>
                </a:lnTo>
                <a:lnTo>
                  <a:pt x="585353" y="22668"/>
                </a:lnTo>
                <a:lnTo>
                  <a:pt x="628469" y="39584"/>
                </a:lnTo>
                <a:lnTo>
                  <a:pt x="669260" y="60729"/>
                </a:lnTo>
                <a:lnTo>
                  <a:pt x="707461" y="85824"/>
                </a:lnTo>
                <a:lnTo>
                  <a:pt x="742791" y="114589"/>
                </a:lnTo>
                <a:lnTo>
                  <a:pt x="774972" y="146782"/>
                </a:lnTo>
                <a:lnTo>
                  <a:pt x="803749" y="182100"/>
                </a:lnTo>
                <a:lnTo>
                  <a:pt x="828844" y="220301"/>
                </a:lnTo>
                <a:lnTo>
                  <a:pt x="849989" y="261092"/>
                </a:lnTo>
                <a:lnTo>
                  <a:pt x="866905" y="304208"/>
                </a:lnTo>
                <a:lnTo>
                  <a:pt x="879325" y="349380"/>
                </a:lnTo>
                <a:lnTo>
                  <a:pt x="886970" y="396331"/>
                </a:lnTo>
                <a:lnTo>
                  <a:pt x="889587" y="444806"/>
                </a:lnTo>
                <a:lnTo>
                  <a:pt x="886970" y="493268"/>
                </a:lnTo>
                <a:lnTo>
                  <a:pt x="879325" y="540218"/>
                </a:lnTo>
                <a:lnTo>
                  <a:pt x="866905" y="585391"/>
                </a:lnTo>
                <a:lnTo>
                  <a:pt x="849989" y="628507"/>
                </a:lnTo>
                <a:lnTo>
                  <a:pt x="828844" y="669285"/>
                </a:lnTo>
                <a:lnTo>
                  <a:pt x="803749" y="707486"/>
                </a:lnTo>
                <a:lnTo>
                  <a:pt x="774972" y="742804"/>
                </a:lnTo>
                <a:lnTo>
                  <a:pt x="742791" y="774997"/>
                </a:lnTo>
                <a:lnTo>
                  <a:pt x="707461" y="803762"/>
                </a:lnTo>
                <a:lnTo>
                  <a:pt x="669260" y="828857"/>
                </a:lnTo>
                <a:lnTo>
                  <a:pt x="628469" y="850002"/>
                </a:lnTo>
                <a:lnTo>
                  <a:pt x="585353" y="866905"/>
                </a:lnTo>
                <a:lnTo>
                  <a:pt x="540193" y="879325"/>
                </a:lnTo>
                <a:lnTo>
                  <a:pt x="493242" y="886970"/>
                </a:lnTo>
                <a:lnTo>
                  <a:pt x="444780" y="889587"/>
                </a:lnTo>
                <a:lnTo>
                  <a:pt x="396318" y="886970"/>
                </a:lnTo>
                <a:lnTo>
                  <a:pt x="349368" y="879325"/>
                </a:lnTo>
                <a:lnTo>
                  <a:pt x="304195" y="866905"/>
                </a:lnTo>
                <a:lnTo>
                  <a:pt x="261092" y="850002"/>
                </a:lnTo>
                <a:lnTo>
                  <a:pt x="220301" y="828857"/>
                </a:lnTo>
                <a:lnTo>
                  <a:pt x="182100" y="803762"/>
                </a:lnTo>
                <a:lnTo>
                  <a:pt x="146782" y="774997"/>
                </a:lnTo>
                <a:lnTo>
                  <a:pt x="114589" y="742804"/>
                </a:lnTo>
                <a:lnTo>
                  <a:pt x="85824" y="707486"/>
                </a:lnTo>
                <a:lnTo>
                  <a:pt x="60729" y="669285"/>
                </a:lnTo>
                <a:lnTo>
                  <a:pt x="39584" y="628507"/>
                </a:lnTo>
                <a:lnTo>
                  <a:pt x="22668" y="585391"/>
                </a:lnTo>
                <a:lnTo>
                  <a:pt x="10261" y="540218"/>
                </a:lnTo>
                <a:lnTo>
                  <a:pt x="2603" y="493268"/>
                </a:lnTo>
                <a:lnTo>
                  <a:pt x="0" y="444806"/>
                </a:lnTo>
                <a:lnTo>
                  <a:pt x="2603" y="396331"/>
                </a:lnTo>
                <a:lnTo>
                  <a:pt x="10261" y="349380"/>
                </a:lnTo>
                <a:lnTo>
                  <a:pt x="22668" y="304208"/>
                </a:lnTo>
                <a:lnTo>
                  <a:pt x="39584" y="261092"/>
                </a:lnTo>
                <a:lnTo>
                  <a:pt x="60729" y="220301"/>
                </a:lnTo>
                <a:lnTo>
                  <a:pt x="85824" y="182100"/>
                </a:lnTo>
                <a:lnTo>
                  <a:pt x="114589" y="146782"/>
                </a:lnTo>
                <a:lnTo>
                  <a:pt x="146782" y="114589"/>
                </a:lnTo>
                <a:lnTo>
                  <a:pt x="182100" y="85824"/>
                </a:lnTo>
                <a:lnTo>
                  <a:pt x="220301" y="60729"/>
                </a:lnTo>
                <a:lnTo>
                  <a:pt x="261092" y="39584"/>
                </a:lnTo>
                <a:lnTo>
                  <a:pt x="304195" y="22668"/>
                </a:lnTo>
                <a:lnTo>
                  <a:pt x="349368" y="10261"/>
                </a:lnTo>
                <a:lnTo>
                  <a:pt x="396318" y="2603"/>
                </a:lnTo>
                <a:lnTo>
                  <a:pt x="444780" y="0"/>
                </a:lnTo>
                <a:close/>
              </a:path>
            </a:pathLst>
          </a:custGeom>
          <a:ln w="32003">
            <a:solidFill>
              <a:srgbClr val="86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0714973" y="2357569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1933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1" name="object 181"/>
          <p:cNvGrpSpPr/>
          <p:nvPr/>
        </p:nvGrpSpPr>
        <p:grpSpPr>
          <a:xfrm>
            <a:off x="9829800" y="4881248"/>
            <a:ext cx="1356360" cy="212090"/>
            <a:chOff x="9829800" y="4881248"/>
            <a:chExt cx="1356360" cy="212090"/>
          </a:xfrm>
        </p:grpSpPr>
        <p:pic>
          <p:nvPicPr>
            <p:cNvPr id="182" name="object 18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9829800" y="4881248"/>
              <a:ext cx="255777" cy="172049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0117836" y="4928491"/>
              <a:ext cx="107946" cy="162906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0244327" y="4928491"/>
              <a:ext cx="260338" cy="164430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0524744" y="4931539"/>
              <a:ext cx="104886" cy="120234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649711" y="4928491"/>
              <a:ext cx="365481" cy="124806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1049000" y="4931539"/>
              <a:ext cx="91158" cy="120234"/>
            </a:xfrm>
            <a:prstGeom prst="rect">
              <a:avLst/>
            </a:prstGeom>
          </p:spPr>
        </p:pic>
        <p:sp>
          <p:nvSpPr>
            <p:cNvPr id="188" name="object 188"/>
            <p:cNvSpPr/>
            <p:nvPr/>
          </p:nvSpPr>
          <p:spPr>
            <a:xfrm>
              <a:off x="11163300" y="4995386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59" h="56514">
                  <a:moveTo>
                    <a:pt x="22348" y="159"/>
                  </a:moveTo>
                  <a:lnTo>
                    <a:pt x="-282" y="159"/>
                  </a:lnTo>
                  <a:lnTo>
                    <a:pt x="-282" y="56546"/>
                  </a:lnTo>
                  <a:lnTo>
                    <a:pt x="22348" y="56546"/>
                  </a:lnTo>
                  <a:lnTo>
                    <a:pt x="22348" y="159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9" name="object 189"/>
          <p:cNvGrpSpPr/>
          <p:nvPr/>
        </p:nvGrpSpPr>
        <p:grpSpPr>
          <a:xfrm>
            <a:off x="11163016" y="4881249"/>
            <a:ext cx="411480" cy="171450"/>
            <a:chOff x="11163016" y="4881249"/>
            <a:chExt cx="411480" cy="171450"/>
          </a:xfrm>
        </p:grpSpPr>
        <p:sp>
          <p:nvSpPr>
            <p:cNvPr id="190" name="object 190"/>
            <p:cNvSpPr/>
            <p:nvPr/>
          </p:nvSpPr>
          <p:spPr>
            <a:xfrm>
              <a:off x="11163008" y="4931542"/>
              <a:ext cx="102235" cy="120650"/>
            </a:xfrm>
            <a:custGeom>
              <a:avLst/>
              <a:gdLst/>
              <a:ahLst/>
              <a:cxnLst/>
              <a:rect l="l" t="t" r="r" b="b"/>
              <a:pathLst>
                <a:path w="102234" h="120650">
                  <a:moveTo>
                    <a:pt x="101917" y="0"/>
                  </a:moveTo>
                  <a:lnTo>
                    <a:pt x="79222" y="0"/>
                  </a:lnTo>
                  <a:lnTo>
                    <a:pt x="79222" y="48260"/>
                  </a:lnTo>
                  <a:lnTo>
                    <a:pt x="22745" y="48260"/>
                  </a:lnTo>
                  <a:lnTo>
                    <a:pt x="22745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4770"/>
                  </a:lnTo>
                  <a:lnTo>
                    <a:pt x="79222" y="64770"/>
                  </a:lnTo>
                  <a:lnTo>
                    <a:pt x="79222" y="120650"/>
                  </a:lnTo>
                  <a:lnTo>
                    <a:pt x="101917" y="120650"/>
                  </a:lnTo>
                  <a:lnTo>
                    <a:pt x="101917" y="64770"/>
                  </a:lnTo>
                  <a:lnTo>
                    <a:pt x="101917" y="48260"/>
                  </a:lnTo>
                  <a:lnTo>
                    <a:pt x="10191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1297411" y="4931539"/>
              <a:ext cx="139917" cy="120234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1469623" y="4881249"/>
              <a:ext cx="104863" cy="170524"/>
            </a:xfrm>
            <a:prstGeom prst="rect">
              <a:avLst/>
            </a:prstGeom>
          </p:spPr>
        </p:pic>
      </p:grpSp>
      <p:sp>
        <p:nvSpPr>
          <p:cNvPr id="193" name="object 193"/>
          <p:cNvSpPr/>
          <p:nvPr/>
        </p:nvSpPr>
        <p:spPr>
          <a:xfrm>
            <a:off x="10402558" y="5214994"/>
            <a:ext cx="620395" cy="164465"/>
          </a:xfrm>
          <a:custGeom>
            <a:avLst/>
            <a:gdLst/>
            <a:ahLst/>
            <a:cxnLst/>
            <a:rect l="l" t="t" r="r" b="b"/>
            <a:pathLst>
              <a:path w="620395" h="164464">
                <a:moveTo>
                  <a:pt x="98742" y="105651"/>
                </a:moveTo>
                <a:lnTo>
                  <a:pt x="91363" y="95999"/>
                </a:lnTo>
                <a:lnTo>
                  <a:pt x="89890" y="95275"/>
                </a:lnTo>
                <a:lnTo>
                  <a:pt x="86525" y="95275"/>
                </a:lnTo>
                <a:lnTo>
                  <a:pt x="85039" y="95872"/>
                </a:lnTo>
                <a:lnTo>
                  <a:pt x="82118" y="98336"/>
                </a:lnTo>
                <a:lnTo>
                  <a:pt x="75958" y="102552"/>
                </a:lnTo>
                <a:lnTo>
                  <a:pt x="73291" y="103860"/>
                </a:lnTo>
                <a:lnTo>
                  <a:pt x="66789" y="106311"/>
                </a:lnTo>
                <a:lnTo>
                  <a:pt x="62649" y="106959"/>
                </a:lnTo>
                <a:lnTo>
                  <a:pt x="52285" y="106959"/>
                </a:lnTo>
                <a:lnTo>
                  <a:pt x="23939" y="75679"/>
                </a:lnTo>
                <a:lnTo>
                  <a:pt x="23101" y="69329"/>
                </a:lnTo>
                <a:lnTo>
                  <a:pt x="23101" y="55270"/>
                </a:lnTo>
                <a:lnTo>
                  <a:pt x="47688" y="18542"/>
                </a:lnTo>
                <a:lnTo>
                  <a:pt x="52806" y="17513"/>
                </a:lnTo>
                <a:lnTo>
                  <a:pt x="62992" y="17513"/>
                </a:lnTo>
                <a:lnTo>
                  <a:pt x="85344" y="26911"/>
                </a:lnTo>
                <a:lnTo>
                  <a:pt x="97307" y="15836"/>
                </a:lnTo>
                <a:lnTo>
                  <a:pt x="92329" y="10845"/>
                </a:lnTo>
                <a:lnTo>
                  <a:pt x="86563" y="6959"/>
                </a:lnTo>
                <a:lnTo>
                  <a:pt x="73456" y="1397"/>
                </a:lnTo>
                <a:lnTo>
                  <a:pt x="65836" y="12"/>
                </a:lnTo>
                <a:lnTo>
                  <a:pt x="47967" y="12"/>
                </a:lnTo>
                <a:lnTo>
                  <a:pt x="9931" y="23177"/>
                </a:lnTo>
                <a:lnTo>
                  <a:pt x="0" y="53200"/>
                </a:lnTo>
                <a:lnTo>
                  <a:pt x="0" y="62166"/>
                </a:lnTo>
                <a:lnTo>
                  <a:pt x="10655" y="102844"/>
                </a:lnTo>
                <a:lnTo>
                  <a:pt x="45935" y="124460"/>
                </a:lnTo>
                <a:lnTo>
                  <a:pt x="57873" y="124460"/>
                </a:lnTo>
                <a:lnTo>
                  <a:pt x="95948" y="108978"/>
                </a:lnTo>
                <a:lnTo>
                  <a:pt x="98742" y="105651"/>
                </a:lnTo>
                <a:close/>
              </a:path>
              <a:path w="620395" h="164464">
                <a:moveTo>
                  <a:pt x="237210" y="80098"/>
                </a:moveTo>
                <a:lnTo>
                  <a:pt x="217043" y="53073"/>
                </a:lnTo>
                <a:lnTo>
                  <a:pt x="217043" y="82702"/>
                </a:lnTo>
                <a:lnTo>
                  <a:pt x="217043" y="88417"/>
                </a:lnTo>
                <a:lnTo>
                  <a:pt x="196837" y="106248"/>
                </a:lnTo>
                <a:lnTo>
                  <a:pt x="167360" y="106248"/>
                </a:lnTo>
                <a:lnTo>
                  <a:pt x="167360" y="65265"/>
                </a:lnTo>
                <a:lnTo>
                  <a:pt x="196989" y="65265"/>
                </a:lnTo>
                <a:lnTo>
                  <a:pt x="217043" y="82702"/>
                </a:lnTo>
                <a:lnTo>
                  <a:pt x="217043" y="53073"/>
                </a:lnTo>
                <a:lnTo>
                  <a:pt x="207759" y="49822"/>
                </a:lnTo>
                <a:lnTo>
                  <a:pt x="200710" y="48831"/>
                </a:lnTo>
                <a:lnTo>
                  <a:pt x="167360" y="48831"/>
                </a:lnTo>
                <a:lnTo>
                  <a:pt x="167360" y="1905"/>
                </a:lnTo>
                <a:lnTo>
                  <a:pt x="107556" y="1905"/>
                </a:lnTo>
                <a:lnTo>
                  <a:pt x="107556" y="19291"/>
                </a:lnTo>
                <a:lnTo>
                  <a:pt x="145897" y="19291"/>
                </a:lnTo>
                <a:lnTo>
                  <a:pt x="145897" y="122796"/>
                </a:lnTo>
                <a:lnTo>
                  <a:pt x="199974" y="122796"/>
                </a:lnTo>
                <a:lnTo>
                  <a:pt x="206349" y="121843"/>
                </a:lnTo>
                <a:lnTo>
                  <a:pt x="217360" y="118097"/>
                </a:lnTo>
                <a:lnTo>
                  <a:pt x="222046" y="115519"/>
                </a:lnTo>
                <a:lnTo>
                  <a:pt x="225767" y="112191"/>
                </a:lnTo>
                <a:lnTo>
                  <a:pt x="229577" y="108864"/>
                </a:lnTo>
                <a:lnTo>
                  <a:pt x="230695" y="106248"/>
                </a:lnTo>
                <a:lnTo>
                  <a:pt x="237159" y="91186"/>
                </a:lnTo>
                <a:lnTo>
                  <a:pt x="237210" y="80098"/>
                </a:lnTo>
                <a:close/>
              </a:path>
              <a:path w="620395" h="164464">
                <a:moveTo>
                  <a:pt x="360768" y="45516"/>
                </a:moveTo>
                <a:lnTo>
                  <a:pt x="348678" y="16548"/>
                </a:lnTo>
                <a:lnTo>
                  <a:pt x="341833" y="9575"/>
                </a:lnTo>
                <a:lnTo>
                  <a:pt x="340512" y="8712"/>
                </a:lnTo>
                <a:lnTo>
                  <a:pt x="340512" y="49072"/>
                </a:lnTo>
                <a:lnTo>
                  <a:pt x="276326" y="49072"/>
                </a:lnTo>
                <a:lnTo>
                  <a:pt x="300482" y="16548"/>
                </a:lnTo>
                <a:lnTo>
                  <a:pt x="315137" y="16548"/>
                </a:lnTo>
                <a:lnTo>
                  <a:pt x="319405" y="17335"/>
                </a:lnTo>
                <a:lnTo>
                  <a:pt x="326859" y="20599"/>
                </a:lnTo>
                <a:lnTo>
                  <a:pt x="330022" y="22872"/>
                </a:lnTo>
                <a:lnTo>
                  <a:pt x="332600" y="25730"/>
                </a:lnTo>
                <a:lnTo>
                  <a:pt x="335216" y="28587"/>
                </a:lnTo>
                <a:lnTo>
                  <a:pt x="337159" y="31991"/>
                </a:lnTo>
                <a:lnTo>
                  <a:pt x="339864" y="39928"/>
                </a:lnTo>
                <a:lnTo>
                  <a:pt x="340398" y="43522"/>
                </a:lnTo>
                <a:lnTo>
                  <a:pt x="340512" y="49072"/>
                </a:lnTo>
                <a:lnTo>
                  <a:pt x="340512" y="8712"/>
                </a:lnTo>
                <a:lnTo>
                  <a:pt x="336448" y="6032"/>
                </a:lnTo>
                <a:lnTo>
                  <a:pt x="324091" y="1181"/>
                </a:lnTo>
                <a:lnTo>
                  <a:pt x="317334" y="0"/>
                </a:lnTo>
                <a:lnTo>
                  <a:pt x="301205" y="0"/>
                </a:lnTo>
                <a:lnTo>
                  <a:pt x="263537" y="22682"/>
                </a:lnTo>
                <a:lnTo>
                  <a:pt x="253212" y="51371"/>
                </a:lnTo>
                <a:lnTo>
                  <a:pt x="253326" y="63004"/>
                </a:lnTo>
                <a:lnTo>
                  <a:pt x="264477" y="102374"/>
                </a:lnTo>
                <a:lnTo>
                  <a:pt x="302869" y="124460"/>
                </a:lnTo>
                <a:lnTo>
                  <a:pt x="315556" y="124460"/>
                </a:lnTo>
                <a:lnTo>
                  <a:pt x="352996" y="111785"/>
                </a:lnTo>
                <a:lnTo>
                  <a:pt x="358101" y="106718"/>
                </a:lnTo>
                <a:lnTo>
                  <a:pt x="359016" y="105651"/>
                </a:lnTo>
                <a:lnTo>
                  <a:pt x="352564" y="97421"/>
                </a:lnTo>
                <a:lnTo>
                  <a:pt x="351675" y="95999"/>
                </a:lnTo>
                <a:lnTo>
                  <a:pt x="350291" y="95275"/>
                </a:lnTo>
                <a:lnTo>
                  <a:pt x="346964" y="95275"/>
                </a:lnTo>
                <a:lnTo>
                  <a:pt x="345274" y="95872"/>
                </a:lnTo>
                <a:lnTo>
                  <a:pt x="341477" y="98259"/>
                </a:lnTo>
                <a:lnTo>
                  <a:pt x="339178" y="99568"/>
                </a:lnTo>
                <a:lnTo>
                  <a:pt x="333679" y="102438"/>
                </a:lnTo>
                <a:lnTo>
                  <a:pt x="330428" y="103746"/>
                </a:lnTo>
                <a:lnTo>
                  <a:pt x="322910" y="106121"/>
                </a:lnTo>
                <a:lnTo>
                  <a:pt x="318389" y="106718"/>
                </a:lnTo>
                <a:lnTo>
                  <a:pt x="307581" y="106718"/>
                </a:lnTo>
                <a:lnTo>
                  <a:pt x="276936" y="76822"/>
                </a:lnTo>
                <a:lnTo>
                  <a:pt x="275640" y="63004"/>
                </a:lnTo>
                <a:lnTo>
                  <a:pt x="357466" y="63004"/>
                </a:lnTo>
                <a:lnTo>
                  <a:pt x="358902" y="62407"/>
                </a:lnTo>
                <a:lnTo>
                  <a:pt x="359638" y="61214"/>
                </a:lnTo>
                <a:lnTo>
                  <a:pt x="360413" y="60032"/>
                </a:lnTo>
                <a:lnTo>
                  <a:pt x="360768" y="57696"/>
                </a:lnTo>
                <a:lnTo>
                  <a:pt x="360768" y="49072"/>
                </a:lnTo>
                <a:lnTo>
                  <a:pt x="360768" y="45516"/>
                </a:lnTo>
                <a:close/>
              </a:path>
              <a:path w="620395" h="164464">
                <a:moveTo>
                  <a:pt x="466648" y="80746"/>
                </a:moveTo>
                <a:lnTo>
                  <a:pt x="464464" y="74510"/>
                </a:lnTo>
                <a:lnTo>
                  <a:pt x="455739" y="64439"/>
                </a:lnTo>
                <a:lnTo>
                  <a:pt x="449795" y="60794"/>
                </a:lnTo>
                <a:lnTo>
                  <a:pt x="442226" y="58496"/>
                </a:lnTo>
                <a:lnTo>
                  <a:pt x="446303" y="57124"/>
                </a:lnTo>
                <a:lnTo>
                  <a:pt x="464032" y="34188"/>
                </a:lnTo>
                <a:lnTo>
                  <a:pt x="464032" y="27762"/>
                </a:lnTo>
                <a:lnTo>
                  <a:pt x="432650" y="889"/>
                </a:lnTo>
                <a:lnTo>
                  <a:pt x="426161" y="12"/>
                </a:lnTo>
                <a:lnTo>
                  <a:pt x="409676" y="12"/>
                </a:lnTo>
                <a:lnTo>
                  <a:pt x="401828" y="1320"/>
                </a:lnTo>
                <a:lnTo>
                  <a:pt x="388594" y="6629"/>
                </a:lnTo>
                <a:lnTo>
                  <a:pt x="383057" y="10134"/>
                </a:lnTo>
                <a:lnTo>
                  <a:pt x="378498" y="14414"/>
                </a:lnTo>
                <a:lnTo>
                  <a:pt x="383755" y="23101"/>
                </a:lnTo>
                <a:lnTo>
                  <a:pt x="394004" y="24142"/>
                </a:lnTo>
                <a:lnTo>
                  <a:pt x="400380" y="20789"/>
                </a:lnTo>
                <a:lnTo>
                  <a:pt x="403161" y="19773"/>
                </a:lnTo>
                <a:lnTo>
                  <a:pt x="409536" y="17932"/>
                </a:lnTo>
                <a:lnTo>
                  <a:pt x="413486" y="17500"/>
                </a:lnTo>
                <a:lnTo>
                  <a:pt x="422376" y="17500"/>
                </a:lnTo>
                <a:lnTo>
                  <a:pt x="443458" y="32245"/>
                </a:lnTo>
                <a:lnTo>
                  <a:pt x="443458" y="39700"/>
                </a:lnTo>
                <a:lnTo>
                  <a:pt x="440994" y="43903"/>
                </a:lnTo>
                <a:lnTo>
                  <a:pt x="431330" y="50431"/>
                </a:lnTo>
                <a:lnTo>
                  <a:pt x="424573" y="52057"/>
                </a:lnTo>
                <a:lnTo>
                  <a:pt x="402221" y="52057"/>
                </a:lnTo>
                <a:lnTo>
                  <a:pt x="402221" y="67170"/>
                </a:lnTo>
                <a:lnTo>
                  <a:pt x="425856" y="67170"/>
                </a:lnTo>
                <a:lnTo>
                  <a:pt x="433197" y="68897"/>
                </a:lnTo>
                <a:lnTo>
                  <a:pt x="442709" y="75793"/>
                </a:lnTo>
                <a:lnTo>
                  <a:pt x="445096" y="80429"/>
                </a:lnTo>
                <a:lnTo>
                  <a:pt x="445096" y="89242"/>
                </a:lnTo>
                <a:lnTo>
                  <a:pt x="422351" y="106959"/>
                </a:lnTo>
                <a:lnTo>
                  <a:pt x="413131" y="106959"/>
                </a:lnTo>
                <a:lnTo>
                  <a:pt x="387934" y="95275"/>
                </a:lnTo>
                <a:lnTo>
                  <a:pt x="384594" y="95275"/>
                </a:lnTo>
                <a:lnTo>
                  <a:pt x="383159" y="95999"/>
                </a:lnTo>
                <a:lnTo>
                  <a:pt x="375767" y="105651"/>
                </a:lnTo>
                <a:lnTo>
                  <a:pt x="411886" y="124104"/>
                </a:lnTo>
                <a:lnTo>
                  <a:pt x="415810" y="124460"/>
                </a:lnTo>
                <a:lnTo>
                  <a:pt x="425805" y="124460"/>
                </a:lnTo>
                <a:lnTo>
                  <a:pt x="460235" y="107784"/>
                </a:lnTo>
                <a:lnTo>
                  <a:pt x="466648" y="93776"/>
                </a:lnTo>
                <a:lnTo>
                  <a:pt x="466648" y="80746"/>
                </a:lnTo>
                <a:close/>
              </a:path>
              <a:path w="620395" h="164464">
                <a:moveTo>
                  <a:pt x="619937" y="105651"/>
                </a:moveTo>
                <a:lnTo>
                  <a:pt x="597789" y="105651"/>
                </a:lnTo>
                <a:lnTo>
                  <a:pt x="597789" y="1905"/>
                </a:lnTo>
                <a:lnTo>
                  <a:pt x="575868" y="1905"/>
                </a:lnTo>
                <a:lnTo>
                  <a:pt x="575868" y="19659"/>
                </a:lnTo>
                <a:lnTo>
                  <a:pt x="575868" y="106362"/>
                </a:lnTo>
                <a:lnTo>
                  <a:pt x="518109" y="106362"/>
                </a:lnTo>
                <a:lnTo>
                  <a:pt x="520496" y="103098"/>
                </a:lnTo>
                <a:lnTo>
                  <a:pt x="522820" y="98983"/>
                </a:lnTo>
                <a:lnTo>
                  <a:pt x="524954" y="94005"/>
                </a:lnTo>
                <a:lnTo>
                  <a:pt x="527177" y="89039"/>
                </a:lnTo>
                <a:lnTo>
                  <a:pt x="529132" y="83070"/>
                </a:lnTo>
                <a:lnTo>
                  <a:pt x="536714" y="44246"/>
                </a:lnTo>
                <a:lnTo>
                  <a:pt x="538975" y="19659"/>
                </a:lnTo>
                <a:lnTo>
                  <a:pt x="575868" y="19659"/>
                </a:lnTo>
                <a:lnTo>
                  <a:pt x="575868" y="1905"/>
                </a:lnTo>
                <a:lnTo>
                  <a:pt x="520496" y="1905"/>
                </a:lnTo>
                <a:lnTo>
                  <a:pt x="519861" y="12725"/>
                </a:lnTo>
                <a:lnTo>
                  <a:pt x="519137" y="22783"/>
                </a:lnTo>
                <a:lnTo>
                  <a:pt x="514007" y="62534"/>
                </a:lnTo>
                <a:lnTo>
                  <a:pt x="497560" y="101625"/>
                </a:lnTo>
                <a:lnTo>
                  <a:pt x="484403" y="106362"/>
                </a:lnTo>
                <a:lnTo>
                  <a:pt x="479247" y="106362"/>
                </a:lnTo>
                <a:lnTo>
                  <a:pt x="479247" y="164249"/>
                </a:lnTo>
                <a:lnTo>
                  <a:pt x="495642" y="164249"/>
                </a:lnTo>
                <a:lnTo>
                  <a:pt x="497166" y="163563"/>
                </a:lnTo>
                <a:lnTo>
                  <a:pt x="499249" y="160858"/>
                </a:lnTo>
                <a:lnTo>
                  <a:pt x="499757" y="159359"/>
                </a:lnTo>
                <a:lnTo>
                  <a:pt x="499757" y="122796"/>
                </a:lnTo>
                <a:lnTo>
                  <a:pt x="599440" y="122796"/>
                </a:lnTo>
                <a:lnTo>
                  <a:pt x="599440" y="164249"/>
                </a:lnTo>
                <a:lnTo>
                  <a:pt x="615391" y="164249"/>
                </a:lnTo>
                <a:lnTo>
                  <a:pt x="616966" y="163614"/>
                </a:lnTo>
                <a:lnTo>
                  <a:pt x="618134" y="162331"/>
                </a:lnTo>
                <a:lnTo>
                  <a:pt x="619340" y="161061"/>
                </a:lnTo>
                <a:lnTo>
                  <a:pt x="619937" y="159359"/>
                </a:lnTo>
                <a:lnTo>
                  <a:pt x="619937" y="122796"/>
                </a:lnTo>
                <a:lnTo>
                  <a:pt x="619937" y="105651"/>
                </a:lnTo>
                <a:close/>
              </a:path>
            </a:pathLst>
          </a:custGeom>
          <a:solidFill>
            <a:srgbClr val="2B2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4" name="object 194"/>
          <p:cNvGrpSpPr/>
          <p:nvPr/>
        </p:nvGrpSpPr>
        <p:grpSpPr>
          <a:xfrm>
            <a:off x="9241535" y="5449687"/>
            <a:ext cx="506095" cy="215265"/>
            <a:chOff x="9241535" y="5449687"/>
            <a:chExt cx="506095" cy="215265"/>
          </a:xfrm>
        </p:grpSpPr>
        <p:pic>
          <p:nvPicPr>
            <p:cNvPr id="195" name="object 195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241535" y="5452734"/>
              <a:ext cx="120159" cy="170539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384791" y="5449687"/>
              <a:ext cx="362464" cy="214734"/>
            </a:xfrm>
            <a:prstGeom prst="rect">
              <a:avLst/>
            </a:prstGeom>
          </p:spPr>
        </p:pic>
      </p:grpSp>
      <p:grpSp>
        <p:nvGrpSpPr>
          <p:cNvPr id="197" name="object 197"/>
          <p:cNvGrpSpPr/>
          <p:nvPr/>
        </p:nvGrpSpPr>
        <p:grpSpPr>
          <a:xfrm>
            <a:off x="9825228" y="5452734"/>
            <a:ext cx="695325" cy="172085"/>
            <a:chOff x="9825228" y="5452734"/>
            <a:chExt cx="695325" cy="172085"/>
          </a:xfrm>
        </p:grpSpPr>
        <p:pic>
          <p:nvPicPr>
            <p:cNvPr id="198" name="object 19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825228" y="5512169"/>
              <a:ext cx="75948" cy="95864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938004" y="5452734"/>
              <a:ext cx="120142" cy="170539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0079736" y="5499977"/>
              <a:ext cx="249675" cy="124820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355580" y="5499977"/>
              <a:ext cx="115559" cy="124820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10497312" y="5566886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59" h="56514">
                  <a:moveTo>
                    <a:pt x="22378" y="145"/>
                  </a:moveTo>
                  <a:lnTo>
                    <a:pt x="-265" y="145"/>
                  </a:lnTo>
                  <a:lnTo>
                    <a:pt x="-265" y="56531"/>
                  </a:lnTo>
                  <a:lnTo>
                    <a:pt x="22378" y="56531"/>
                  </a:lnTo>
                  <a:lnTo>
                    <a:pt x="22378" y="145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3" name="object 203"/>
          <p:cNvGrpSpPr/>
          <p:nvPr/>
        </p:nvGrpSpPr>
        <p:grpSpPr>
          <a:xfrm>
            <a:off x="10497045" y="5499977"/>
            <a:ext cx="1691639" cy="164465"/>
            <a:chOff x="10497045" y="5499977"/>
            <a:chExt cx="1691639" cy="164465"/>
          </a:xfrm>
        </p:grpSpPr>
        <p:sp>
          <p:nvSpPr>
            <p:cNvPr id="204" name="object 204"/>
            <p:cNvSpPr/>
            <p:nvPr/>
          </p:nvSpPr>
          <p:spPr>
            <a:xfrm>
              <a:off x="10497033" y="5501506"/>
              <a:ext cx="102235" cy="121920"/>
            </a:xfrm>
            <a:custGeom>
              <a:avLst/>
              <a:gdLst/>
              <a:ahLst/>
              <a:cxnLst/>
              <a:rect l="l" t="t" r="r" b="b"/>
              <a:pathLst>
                <a:path w="102234" h="121920">
                  <a:moveTo>
                    <a:pt x="101917" y="0"/>
                  </a:moveTo>
                  <a:lnTo>
                    <a:pt x="79197" y="0"/>
                  </a:lnTo>
                  <a:lnTo>
                    <a:pt x="79197" y="48260"/>
                  </a:lnTo>
                  <a:lnTo>
                    <a:pt x="22758" y="48260"/>
                  </a:lnTo>
                  <a:lnTo>
                    <a:pt x="22758" y="0"/>
                  </a:lnTo>
                  <a:lnTo>
                    <a:pt x="0" y="0"/>
                  </a:lnTo>
                  <a:lnTo>
                    <a:pt x="0" y="48260"/>
                  </a:lnTo>
                  <a:lnTo>
                    <a:pt x="0" y="66040"/>
                  </a:lnTo>
                  <a:lnTo>
                    <a:pt x="79197" y="66040"/>
                  </a:lnTo>
                  <a:lnTo>
                    <a:pt x="79197" y="121920"/>
                  </a:lnTo>
                  <a:lnTo>
                    <a:pt x="101917" y="121920"/>
                  </a:lnTo>
                  <a:lnTo>
                    <a:pt x="101917" y="66040"/>
                  </a:lnTo>
                  <a:lnTo>
                    <a:pt x="101917" y="48260"/>
                  </a:lnTo>
                  <a:lnTo>
                    <a:pt x="101917" y="0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0617708" y="5499977"/>
              <a:ext cx="234422" cy="124821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0878312" y="5499977"/>
              <a:ext cx="106401" cy="162921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1010900" y="5501501"/>
              <a:ext cx="139925" cy="121772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11181588" y="5540978"/>
              <a:ext cx="60960" cy="19685"/>
            </a:xfrm>
            <a:custGeom>
              <a:avLst/>
              <a:gdLst/>
              <a:ahLst/>
              <a:cxnLst/>
              <a:rect l="l" t="t" r="r" b="b"/>
              <a:pathLst>
                <a:path w="60959" h="19685">
                  <a:moveTo>
                    <a:pt x="60218" y="145"/>
                  </a:moveTo>
                  <a:lnTo>
                    <a:pt x="-282" y="145"/>
                  </a:lnTo>
                  <a:lnTo>
                    <a:pt x="-282" y="19423"/>
                  </a:lnTo>
                  <a:lnTo>
                    <a:pt x="60218" y="19423"/>
                  </a:lnTo>
                  <a:lnTo>
                    <a:pt x="60218" y="145"/>
                  </a:lnTo>
                  <a:close/>
                </a:path>
              </a:pathLst>
            </a:custGeom>
            <a:solidFill>
              <a:srgbClr val="2B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1273028" y="5501501"/>
              <a:ext cx="135346" cy="121772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1434572" y="5499977"/>
              <a:ext cx="258784" cy="164444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1714988" y="5501501"/>
              <a:ext cx="103333" cy="121772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1852148" y="5501501"/>
              <a:ext cx="104853" cy="121772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1975592" y="5501501"/>
              <a:ext cx="104850" cy="121772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2111228" y="5512169"/>
              <a:ext cx="77415" cy="95865"/>
            </a:xfrm>
            <a:prstGeom prst="rect">
              <a:avLst/>
            </a:prstGeom>
          </p:spPr>
        </p:pic>
      </p:grpSp>
      <p:sp>
        <p:nvSpPr>
          <p:cNvPr id="215" name="object 215"/>
          <p:cNvSpPr/>
          <p:nvPr/>
        </p:nvSpPr>
        <p:spPr>
          <a:xfrm>
            <a:off x="10714973" y="3585881"/>
            <a:ext cx="0" cy="1278890"/>
          </a:xfrm>
          <a:custGeom>
            <a:avLst/>
            <a:gdLst/>
            <a:ahLst/>
            <a:cxnLst/>
            <a:rect l="l" t="t" r="r" b="b"/>
            <a:pathLst>
              <a:path h="1278889">
                <a:moveTo>
                  <a:pt x="0" y="0"/>
                </a:moveTo>
                <a:lnTo>
                  <a:pt x="0" y="1278476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 txBox="1"/>
          <p:nvPr/>
        </p:nvSpPr>
        <p:spPr>
          <a:xfrm>
            <a:off x="3228103" y="10743232"/>
            <a:ext cx="136480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solidFill>
                  <a:srgbClr val="1D1D1B"/>
                </a:solidFill>
                <a:latin typeface="Trebuchet MS"/>
                <a:cs typeface="Trebuchet MS"/>
              </a:rPr>
              <a:t>Региональное</a:t>
            </a:r>
            <a:r>
              <a:rPr sz="1600" spc="-14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50" dirty="0">
                <a:solidFill>
                  <a:srgbClr val="1D1D1B"/>
                </a:solidFill>
                <a:latin typeface="Trebuchet MS"/>
                <a:cs typeface="Trebuchet MS"/>
              </a:rPr>
              <a:t>отделение</a:t>
            </a:r>
            <a:r>
              <a:rPr sz="1600" spc="-14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1D1D1B"/>
                </a:solidFill>
                <a:latin typeface="Trebuchet MS"/>
                <a:cs typeface="Trebuchet MS"/>
              </a:rPr>
              <a:t>ВОД</a:t>
            </a:r>
            <a:r>
              <a:rPr sz="1600" spc="-17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50" dirty="0">
                <a:solidFill>
                  <a:srgbClr val="1D1D1B"/>
                </a:solidFill>
                <a:latin typeface="Trebuchet MS"/>
                <a:cs typeface="Trebuchet MS"/>
              </a:rPr>
              <a:t>«Волонтеры-медики»</a:t>
            </a:r>
            <a:r>
              <a:rPr sz="1600" spc="-9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00" spc="-19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srgbClr val="1D1D1B"/>
                </a:solidFill>
                <a:latin typeface="Trebuchet MS"/>
                <a:cs typeface="Trebuchet MS"/>
              </a:rPr>
              <a:t>площадка</a:t>
            </a:r>
            <a:r>
              <a:rPr sz="1600" spc="-15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1D1D1B"/>
                </a:solidFill>
                <a:latin typeface="Trebuchet MS"/>
                <a:cs typeface="Trebuchet MS"/>
              </a:rPr>
              <a:t>консолидации</a:t>
            </a:r>
            <a:r>
              <a:rPr sz="1600" spc="-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1D1D1B"/>
                </a:solidFill>
                <a:latin typeface="Trebuchet MS"/>
                <a:cs typeface="Trebuchet MS"/>
              </a:rPr>
              <a:t>добровольческих</a:t>
            </a:r>
            <a:r>
              <a:rPr sz="1600" spc="-9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35" dirty="0">
                <a:solidFill>
                  <a:srgbClr val="1D1D1B"/>
                </a:solidFill>
                <a:latin typeface="Trebuchet MS"/>
                <a:cs typeface="Trebuchet MS"/>
              </a:rPr>
              <a:t>усилий</a:t>
            </a:r>
            <a:r>
              <a:rPr sz="1600" spc="-15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1D1D1B"/>
                </a:solidFill>
                <a:latin typeface="Trebuchet MS"/>
                <a:cs typeface="Trebuchet MS"/>
              </a:rPr>
              <a:t>в</a:t>
            </a:r>
            <a:r>
              <a:rPr sz="1600" spc="-12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srgbClr val="1D1D1B"/>
                </a:solidFill>
                <a:latin typeface="Trebuchet MS"/>
                <a:cs typeface="Trebuchet MS"/>
              </a:rPr>
              <a:t>регионе</a:t>
            </a:r>
            <a:r>
              <a:rPr sz="1600" spc="-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1D1D1B"/>
                </a:solidFill>
                <a:latin typeface="Trebuchet MS"/>
                <a:cs typeface="Trebuchet MS"/>
              </a:rPr>
              <a:t>в</a:t>
            </a:r>
            <a:r>
              <a:rPr sz="1600" spc="-114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1D1D1B"/>
                </a:solidFill>
                <a:latin typeface="Trebuchet MS"/>
                <a:cs typeface="Trebuchet MS"/>
              </a:rPr>
              <a:t>медицинской</a:t>
            </a:r>
            <a:r>
              <a:rPr sz="1600" spc="-16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1D1D1B"/>
                </a:solidFill>
                <a:latin typeface="Trebuchet MS"/>
                <a:cs typeface="Trebuchet MS"/>
              </a:rPr>
              <a:t>и</a:t>
            </a:r>
            <a:r>
              <a:rPr sz="160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1D1D1B"/>
                </a:solidFill>
                <a:latin typeface="Trebuchet MS"/>
                <a:cs typeface="Trebuchet MS"/>
              </a:rPr>
              <a:t>социальной</a:t>
            </a:r>
            <a:r>
              <a:rPr sz="1600" spc="-7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00" spc="-95" dirty="0">
                <a:solidFill>
                  <a:srgbClr val="1D1D1B"/>
                </a:solidFill>
                <a:latin typeface="Trebuchet MS"/>
                <a:cs typeface="Trebuchet MS"/>
              </a:rPr>
              <a:t>сфере.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13346855" y="2337758"/>
            <a:ext cx="0" cy="379730"/>
          </a:xfrm>
          <a:custGeom>
            <a:avLst/>
            <a:gdLst/>
            <a:ahLst/>
            <a:cxnLst/>
            <a:rect l="l" t="t" r="r" b="b"/>
            <a:pathLst>
              <a:path h="379730">
                <a:moveTo>
                  <a:pt x="0" y="0"/>
                </a:moveTo>
                <a:lnTo>
                  <a:pt x="0" y="379301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3346855" y="3585881"/>
            <a:ext cx="0" cy="1143000"/>
          </a:xfrm>
          <a:custGeom>
            <a:avLst/>
            <a:gdLst/>
            <a:ahLst/>
            <a:cxnLst/>
            <a:rect l="l" t="t" r="r" b="b"/>
            <a:pathLst>
              <a:path h="1143000">
                <a:moveTo>
                  <a:pt x="0" y="0"/>
                </a:moveTo>
                <a:lnTo>
                  <a:pt x="0" y="1142704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9" name="object 219"/>
          <p:cNvGrpSpPr/>
          <p:nvPr/>
        </p:nvGrpSpPr>
        <p:grpSpPr>
          <a:xfrm>
            <a:off x="12750985" y="5129654"/>
            <a:ext cx="1172210" cy="219710"/>
            <a:chOff x="12750985" y="5129654"/>
            <a:chExt cx="1172210" cy="219710"/>
          </a:xfrm>
        </p:grpSpPr>
        <p:sp>
          <p:nvSpPr>
            <p:cNvPr id="220" name="object 220"/>
            <p:cNvSpPr/>
            <p:nvPr/>
          </p:nvSpPr>
          <p:spPr>
            <a:xfrm>
              <a:off x="12750978" y="5178430"/>
              <a:ext cx="607695" cy="170815"/>
            </a:xfrm>
            <a:custGeom>
              <a:avLst/>
              <a:gdLst/>
              <a:ahLst/>
              <a:cxnLst/>
              <a:rect l="l" t="t" r="r" b="b"/>
              <a:pathLst>
                <a:path w="607694" h="170814">
                  <a:moveTo>
                    <a:pt x="123952" y="65392"/>
                  </a:moveTo>
                  <a:lnTo>
                    <a:pt x="119532" y="38785"/>
                  </a:lnTo>
                  <a:lnTo>
                    <a:pt x="107073" y="18122"/>
                  </a:lnTo>
                  <a:lnTo>
                    <a:pt x="100304" y="13436"/>
                  </a:lnTo>
                  <a:lnTo>
                    <a:pt x="100190" y="66281"/>
                  </a:lnTo>
                  <a:lnTo>
                    <a:pt x="100190" y="67500"/>
                  </a:lnTo>
                  <a:lnTo>
                    <a:pt x="97459" y="85979"/>
                  </a:lnTo>
                  <a:lnTo>
                    <a:pt x="89357" y="101612"/>
                  </a:lnTo>
                  <a:lnTo>
                    <a:pt x="77152" y="111874"/>
                  </a:lnTo>
                  <a:lnTo>
                    <a:pt x="61849" y="115570"/>
                  </a:lnTo>
                  <a:lnTo>
                    <a:pt x="46316" y="111848"/>
                  </a:lnTo>
                  <a:lnTo>
                    <a:pt x="34137" y="101587"/>
                  </a:lnTo>
                  <a:lnTo>
                    <a:pt x="26174" y="86093"/>
                  </a:lnTo>
                  <a:lnTo>
                    <a:pt x="23444" y="67500"/>
                  </a:lnTo>
                  <a:lnTo>
                    <a:pt x="23495" y="65392"/>
                  </a:lnTo>
                  <a:lnTo>
                    <a:pt x="44780" y="21640"/>
                  </a:lnTo>
                  <a:lnTo>
                    <a:pt x="91592" y="33680"/>
                  </a:lnTo>
                  <a:lnTo>
                    <a:pt x="100190" y="66281"/>
                  </a:lnTo>
                  <a:lnTo>
                    <a:pt x="100190" y="13360"/>
                  </a:lnTo>
                  <a:lnTo>
                    <a:pt x="87795" y="4749"/>
                  </a:lnTo>
                  <a:lnTo>
                    <a:pt x="62890" y="0"/>
                  </a:lnTo>
                  <a:lnTo>
                    <a:pt x="38252" y="4559"/>
                  </a:lnTo>
                  <a:lnTo>
                    <a:pt x="18288" y="17792"/>
                  </a:lnTo>
                  <a:lnTo>
                    <a:pt x="4889" y="39001"/>
                  </a:lnTo>
                  <a:lnTo>
                    <a:pt x="0" y="67500"/>
                  </a:lnTo>
                  <a:lnTo>
                    <a:pt x="4673" y="94665"/>
                  </a:lnTo>
                  <a:lnTo>
                    <a:pt x="17538" y="115265"/>
                  </a:lnTo>
                  <a:lnTo>
                    <a:pt x="36830" y="128333"/>
                  </a:lnTo>
                  <a:lnTo>
                    <a:pt x="60807" y="132892"/>
                  </a:lnTo>
                  <a:lnTo>
                    <a:pt x="83604" y="128955"/>
                  </a:lnTo>
                  <a:lnTo>
                    <a:pt x="103873" y="116776"/>
                  </a:lnTo>
                  <a:lnTo>
                    <a:pt x="104711" y="115570"/>
                  </a:lnTo>
                  <a:lnTo>
                    <a:pt x="118402" y="95770"/>
                  </a:lnTo>
                  <a:lnTo>
                    <a:pt x="123952" y="65392"/>
                  </a:lnTo>
                  <a:close/>
                </a:path>
                <a:path w="607694" h="170814">
                  <a:moveTo>
                    <a:pt x="236601" y="2882"/>
                  </a:moveTo>
                  <a:lnTo>
                    <a:pt x="134670" y="2882"/>
                  </a:lnTo>
                  <a:lnTo>
                    <a:pt x="134670" y="20662"/>
                  </a:lnTo>
                  <a:lnTo>
                    <a:pt x="174244" y="20662"/>
                  </a:lnTo>
                  <a:lnTo>
                    <a:pt x="174244" y="129882"/>
                  </a:lnTo>
                  <a:lnTo>
                    <a:pt x="197040" y="129882"/>
                  </a:lnTo>
                  <a:lnTo>
                    <a:pt x="197040" y="20662"/>
                  </a:lnTo>
                  <a:lnTo>
                    <a:pt x="236601" y="20662"/>
                  </a:lnTo>
                  <a:lnTo>
                    <a:pt x="236601" y="2882"/>
                  </a:lnTo>
                  <a:close/>
                </a:path>
                <a:path w="607694" h="170814">
                  <a:moveTo>
                    <a:pt x="367068" y="112941"/>
                  </a:moveTo>
                  <a:lnTo>
                    <a:pt x="353961" y="112674"/>
                  </a:lnTo>
                  <a:lnTo>
                    <a:pt x="353961" y="112407"/>
                  </a:lnTo>
                  <a:lnTo>
                    <a:pt x="353961" y="2882"/>
                  </a:lnTo>
                  <a:lnTo>
                    <a:pt x="331431" y="2882"/>
                  </a:lnTo>
                  <a:lnTo>
                    <a:pt x="331431" y="20485"/>
                  </a:lnTo>
                  <a:lnTo>
                    <a:pt x="331431" y="112407"/>
                  </a:lnTo>
                  <a:lnTo>
                    <a:pt x="272999" y="112407"/>
                  </a:lnTo>
                  <a:lnTo>
                    <a:pt x="275894" y="106946"/>
                  </a:lnTo>
                  <a:lnTo>
                    <a:pt x="278612" y="101168"/>
                  </a:lnTo>
                  <a:lnTo>
                    <a:pt x="289344" y="53975"/>
                  </a:lnTo>
                  <a:lnTo>
                    <a:pt x="289775" y="41490"/>
                  </a:lnTo>
                  <a:lnTo>
                    <a:pt x="289775" y="20485"/>
                  </a:lnTo>
                  <a:lnTo>
                    <a:pt x="331431" y="20485"/>
                  </a:lnTo>
                  <a:lnTo>
                    <a:pt x="331431" y="2882"/>
                  </a:lnTo>
                  <a:lnTo>
                    <a:pt x="269341" y="2882"/>
                  </a:lnTo>
                  <a:lnTo>
                    <a:pt x="269341" y="35979"/>
                  </a:lnTo>
                  <a:lnTo>
                    <a:pt x="268897" y="49212"/>
                  </a:lnTo>
                  <a:lnTo>
                    <a:pt x="259600" y="93459"/>
                  </a:lnTo>
                  <a:lnTo>
                    <a:pt x="238683" y="112941"/>
                  </a:lnTo>
                  <a:lnTo>
                    <a:pt x="239737" y="170459"/>
                  </a:lnTo>
                  <a:lnTo>
                    <a:pt x="257810" y="170459"/>
                  </a:lnTo>
                  <a:lnTo>
                    <a:pt x="258864" y="129997"/>
                  </a:lnTo>
                  <a:lnTo>
                    <a:pt x="346633" y="129997"/>
                  </a:lnTo>
                  <a:lnTo>
                    <a:pt x="347662" y="170459"/>
                  </a:lnTo>
                  <a:lnTo>
                    <a:pt x="365747" y="170459"/>
                  </a:lnTo>
                  <a:lnTo>
                    <a:pt x="366687" y="129997"/>
                  </a:lnTo>
                  <a:lnTo>
                    <a:pt x="367068" y="112941"/>
                  </a:lnTo>
                  <a:close/>
                </a:path>
                <a:path w="607694" h="170814">
                  <a:moveTo>
                    <a:pt x="489927" y="59880"/>
                  </a:moveTo>
                  <a:lnTo>
                    <a:pt x="489216" y="54114"/>
                  </a:lnTo>
                  <a:lnTo>
                    <a:pt x="487565" y="40665"/>
                  </a:lnTo>
                  <a:lnTo>
                    <a:pt x="479259" y="21170"/>
                  </a:lnTo>
                  <a:lnTo>
                    <a:pt x="467664" y="10274"/>
                  </a:lnTo>
                  <a:lnTo>
                    <a:pt x="467664" y="54114"/>
                  </a:lnTo>
                  <a:lnTo>
                    <a:pt x="400316" y="54114"/>
                  </a:lnTo>
                  <a:lnTo>
                    <a:pt x="403339" y="41478"/>
                  </a:lnTo>
                  <a:lnTo>
                    <a:pt x="409943" y="29324"/>
                  </a:lnTo>
                  <a:lnTo>
                    <a:pt x="420585" y="20167"/>
                  </a:lnTo>
                  <a:lnTo>
                    <a:pt x="435686" y="16548"/>
                  </a:lnTo>
                  <a:lnTo>
                    <a:pt x="451662" y="20358"/>
                  </a:lnTo>
                  <a:lnTo>
                    <a:pt x="461505" y="29819"/>
                  </a:lnTo>
                  <a:lnTo>
                    <a:pt x="466420" y="42037"/>
                  </a:lnTo>
                  <a:lnTo>
                    <a:pt x="467664" y="54114"/>
                  </a:lnTo>
                  <a:lnTo>
                    <a:pt x="467664" y="10274"/>
                  </a:lnTo>
                  <a:lnTo>
                    <a:pt x="463181" y="6057"/>
                  </a:lnTo>
                  <a:lnTo>
                    <a:pt x="437527" y="0"/>
                  </a:lnTo>
                  <a:lnTo>
                    <a:pt x="412635" y="5321"/>
                  </a:lnTo>
                  <a:lnTo>
                    <a:pt x="393928" y="19900"/>
                  </a:lnTo>
                  <a:lnTo>
                    <a:pt x="382143" y="41668"/>
                  </a:lnTo>
                  <a:lnTo>
                    <a:pt x="378040" y="68541"/>
                  </a:lnTo>
                  <a:lnTo>
                    <a:pt x="382295" y="94742"/>
                  </a:lnTo>
                  <a:lnTo>
                    <a:pt x="394576" y="114960"/>
                  </a:lnTo>
                  <a:lnTo>
                    <a:pt x="414185" y="128003"/>
                  </a:lnTo>
                  <a:lnTo>
                    <a:pt x="440410" y="132626"/>
                  </a:lnTo>
                  <a:lnTo>
                    <a:pt x="454355" y="131914"/>
                  </a:lnTo>
                  <a:lnTo>
                    <a:pt x="466013" y="130073"/>
                  </a:lnTo>
                  <a:lnTo>
                    <a:pt x="475399" y="127533"/>
                  </a:lnTo>
                  <a:lnTo>
                    <a:pt x="482600" y="124752"/>
                  </a:lnTo>
                  <a:lnTo>
                    <a:pt x="480237" y="114769"/>
                  </a:lnTo>
                  <a:lnTo>
                    <a:pt x="478675" y="108191"/>
                  </a:lnTo>
                  <a:lnTo>
                    <a:pt x="471843" y="110782"/>
                  </a:lnTo>
                  <a:lnTo>
                    <a:pt x="464058" y="112852"/>
                  </a:lnTo>
                  <a:lnTo>
                    <a:pt x="454774" y="114261"/>
                  </a:lnTo>
                  <a:lnTo>
                    <a:pt x="443547" y="114769"/>
                  </a:lnTo>
                  <a:lnTo>
                    <a:pt x="427101" y="112268"/>
                  </a:lnTo>
                  <a:lnTo>
                    <a:pt x="413346" y="104444"/>
                  </a:lnTo>
                  <a:lnTo>
                    <a:pt x="403834" y="90728"/>
                  </a:lnTo>
                  <a:lnTo>
                    <a:pt x="400050" y="70662"/>
                  </a:lnTo>
                  <a:lnTo>
                    <a:pt x="489153" y="70662"/>
                  </a:lnTo>
                  <a:lnTo>
                    <a:pt x="489407" y="68300"/>
                  </a:lnTo>
                  <a:lnTo>
                    <a:pt x="489927" y="64604"/>
                  </a:lnTo>
                  <a:lnTo>
                    <a:pt x="489927" y="59880"/>
                  </a:lnTo>
                  <a:close/>
                </a:path>
                <a:path w="607694" h="170814">
                  <a:moveTo>
                    <a:pt x="607466" y="2882"/>
                  </a:moveTo>
                  <a:lnTo>
                    <a:pt x="519430" y="2882"/>
                  </a:lnTo>
                  <a:lnTo>
                    <a:pt x="519430" y="54102"/>
                  </a:lnTo>
                  <a:lnTo>
                    <a:pt x="519023" y="73431"/>
                  </a:lnTo>
                  <a:lnTo>
                    <a:pt x="503174" y="111620"/>
                  </a:lnTo>
                  <a:lnTo>
                    <a:pt x="493737" y="114236"/>
                  </a:lnTo>
                  <a:lnTo>
                    <a:pt x="496087" y="132372"/>
                  </a:lnTo>
                  <a:lnTo>
                    <a:pt x="531329" y="113969"/>
                  </a:lnTo>
                  <a:lnTo>
                    <a:pt x="541172" y="54102"/>
                  </a:lnTo>
                  <a:lnTo>
                    <a:pt x="541172" y="21005"/>
                  </a:lnTo>
                  <a:lnTo>
                    <a:pt x="584669" y="21005"/>
                  </a:lnTo>
                  <a:lnTo>
                    <a:pt x="584669" y="129997"/>
                  </a:lnTo>
                  <a:lnTo>
                    <a:pt x="607466" y="129997"/>
                  </a:lnTo>
                  <a:lnTo>
                    <a:pt x="607466" y="28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" name="object 221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3388339" y="5178421"/>
              <a:ext cx="110909" cy="132432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13526681" y="5181478"/>
              <a:ext cx="106680" cy="127000"/>
            </a:xfrm>
            <a:custGeom>
              <a:avLst/>
              <a:gdLst/>
              <a:ahLst/>
              <a:cxnLst/>
              <a:rect l="l" t="t" r="r" b="b"/>
              <a:pathLst>
                <a:path w="106680" h="127000">
                  <a:moveTo>
                    <a:pt x="106413" y="0"/>
                  </a:moveTo>
                  <a:lnTo>
                    <a:pt x="83489" y="0"/>
                  </a:lnTo>
                  <a:lnTo>
                    <a:pt x="83489" y="50800"/>
                  </a:lnTo>
                  <a:lnTo>
                    <a:pt x="22923" y="50800"/>
                  </a:lnTo>
                  <a:lnTo>
                    <a:pt x="22923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7000"/>
                  </a:lnTo>
                  <a:lnTo>
                    <a:pt x="22923" y="127000"/>
                  </a:lnTo>
                  <a:lnTo>
                    <a:pt x="22923" y="69850"/>
                  </a:lnTo>
                  <a:lnTo>
                    <a:pt x="83489" y="69850"/>
                  </a:lnTo>
                  <a:lnTo>
                    <a:pt x="83489" y="127000"/>
                  </a:lnTo>
                  <a:lnTo>
                    <a:pt x="106413" y="127000"/>
                  </a:lnTo>
                  <a:lnTo>
                    <a:pt x="106413" y="69850"/>
                  </a:lnTo>
                  <a:lnTo>
                    <a:pt x="106413" y="50800"/>
                  </a:lnTo>
                  <a:lnTo>
                    <a:pt x="10641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3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3670279" y="5181469"/>
              <a:ext cx="107857" cy="126336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3815059" y="5129654"/>
              <a:ext cx="107849" cy="178151"/>
            </a:xfrm>
            <a:prstGeom prst="rect">
              <a:avLst/>
            </a:prstGeom>
          </p:spPr>
        </p:pic>
      </p:grpSp>
      <p:grpSp>
        <p:nvGrpSpPr>
          <p:cNvPr id="225" name="object 225"/>
          <p:cNvGrpSpPr/>
          <p:nvPr/>
        </p:nvGrpSpPr>
        <p:grpSpPr>
          <a:xfrm>
            <a:off x="12345923" y="4820290"/>
            <a:ext cx="240665" cy="177165"/>
            <a:chOff x="12345923" y="4820290"/>
            <a:chExt cx="240665" cy="177165"/>
          </a:xfrm>
        </p:grpSpPr>
        <p:pic>
          <p:nvPicPr>
            <p:cNvPr id="226" name="object 226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2345923" y="4820290"/>
              <a:ext cx="113985" cy="176619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2481559" y="4823338"/>
              <a:ext cx="104838" cy="173571"/>
            </a:xfrm>
            <a:prstGeom prst="rect">
              <a:avLst/>
            </a:prstGeom>
          </p:spPr>
        </p:pic>
      </p:grpSp>
      <p:grpSp>
        <p:nvGrpSpPr>
          <p:cNvPr id="228" name="object 228"/>
          <p:cNvGrpSpPr/>
          <p:nvPr/>
        </p:nvGrpSpPr>
        <p:grpSpPr>
          <a:xfrm>
            <a:off x="12678156" y="4864485"/>
            <a:ext cx="1618615" cy="181610"/>
            <a:chOff x="12678156" y="4864485"/>
            <a:chExt cx="1618615" cy="181610"/>
          </a:xfrm>
        </p:grpSpPr>
        <p:pic>
          <p:nvPicPr>
            <p:cNvPr id="229" name="object 229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2678156" y="4864486"/>
              <a:ext cx="120070" cy="181192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2818364" y="4864485"/>
              <a:ext cx="112449" cy="132424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12958242" y="4867535"/>
              <a:ext cx="77470" cy="127000"/>
            </a:xfrm>
            <a:custGeom>
              <a:avLst/>
              <a:gdLst/>
              <a:ahLst/>
              <a:cxnLst/>
              <a:rect l="l" t="t" r="r" b="b"/>
              <a:pathLst>
                <a:path w="77469" h="127000">
                  <a:moveTo>
                    <a:pt x="7739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0" y="127000"/>
                  </a:lnTo>
                  <a:lnTo>
                    <a:pt x="22669" y="127000"/>
                  </a:lnTo>
                  <a:lnTo>
                    <a:pt x="22669" y="19050"/>
                  </a:lnTo>
                  <a:lnTo>
                    <a:pt x="77393" y="19050"/>
                  </a:lnTo>
                  <a:lnTo>
                    <a:pt x="7739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3057632" y="4867533"/>
              <a:ext cx="107872" cy="126328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3193268" y="4864485"/>
              <a:ext cx="124629" cy="132424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13345326" y="4867535"/>
              <a:ext cx="106680" cy="127000"/>
            </a:xfrm>
            <a:custGeom>
              <a:avLst/>
              <a:gdLst/>
              <a:ahLst/>
              <a:cxnLst/>
              <a:rect l="l" t="t" r="r" b="b"/>
              <a:pathLst>
                <a:path w="106680" h="127000">
                  <a:moveTo>
                    <a:pt x="106438" y="0"/>
                  </a:moveTo>
                  <a:lnTo>
                    <a:pt x="83515" y="0"/>
                  </a:lnTo>
                  <a:lnTo>
                    <a:pt x="83515" y="50800"/>
                  </a:lnTo>
                  <a:lnTo>
                    <a:pt x="22923" y="50800"/>
                  </a:lnTo>
                  <a:lnTo>
                    <a:pt x="22923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7000"/>
                  </a:lnTo>
                  <a:lnTo>
                    <a:pt x="22923" y="127000"/>
                  </a:lnTo>
                  <a:lnTo>
                    <a:pt x="22923" y="69850"/>
                  </a:lnTo>
                  <a:lnTo>
                    <a:pt x="83515" y="69850"/>
                  </a:lnTo>
                  <a:lnTo>
                    <a:pt x="83515" y="127000"/>
                  </a:lnTo>
                  <a:lnTo>
                    <a:pt x="106438" y="127000"/>
                  </a:lnTo>
                  <a:lnTo>
                    <a:pt x="106438" y="69850"/>
                  </a:lnTo>
                  <a:lnTo>
                    <a:pt x="106438" y="50800"/>
                  </a:lnTo>
                  <a:lnTo>
                    <a:pt x="106438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5" name="object 23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3479780" y="4864485"/>
              <a:ext cx="232825" cy="132424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3749528" y="4867533"/>
              <a:ext cx="101757" cy="127852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13880237" y="4867535"/>
              <a:ext cx="105410" cy="127000"/>
            </a:xfrm>
            <a:custGeom>
              <a:avLst/>
              <a:gdLst/>
              <a:ahLst/>
              <a:cxnLst/>
              <a:rect l="l" t="t" r="r" b="b"/>
              <a:pathLst>
                <a:path w="105409" h="127000">
                  <a:moveTo>
                    <a:pt x="104902" y="0"/>
                  </a:moveTo>
                  <a:lnTo>
                    <a:pt x="82308" y="0"/>
                  </a:lnTo>
                  <a:lnTo>
                    <a:pt x="82308" y="50800"/>
                  </a:lnTo>
                  <a:lnTo>
                    <a:pt x="22593" y="50800"/>
                  </a:lnTo>
                  <a:lnTo>
                    <a:pt x="22593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7000"/>
                  </a:lnTo>
                  <a:lnTo>
                    <a:pt x="22593" y="127000"/>
                  </a:lnTo>
                  <a:lnTo>
                    <a:pt x="22593" y="69850"/>
                  </a:lnTo>
                  <a:lnTo>
                    <a:pt x="82308" y="69850"/>
                  </a:lnTo>
                  <a:lnTo>
                    <a:pt x="82308" y="127000"/>
                  </a:lnTo>
                  <a:lnTo>
                    <a:pt x="104902" y="127000"/>
                  </a:lnTo>
                  <a:lnTo>
                    <a:pt x="104902" y="69850"/>
                  </a:lnTo>
                  <a:lnTo>
                    <a:pt x="104902" y="50800"/>
                  </a:lnTo>
                  <a:lnTo>
                    <a:pt x="10490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4180820" y="4867533"/>
              <a:ext cx="115462" cy="126328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4022324" y="4867533"/>
              <a:ext cx="136801" cy="127852"/>
            </a:xfrm>
            <a:prstGeom prst="rect">
              <a:avLst/>
            </a:prstGeom>
          </p:spPr>
        </p:pic>
      </p:grpSp>
      <p:pic>
        <p:nvPicPr>
          <p:cNvPr id="240" name="object 240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12871704" y="5493881"/>
            <a:ext cx="101779" cy="129392"/>
          </a:xfrm>
          <a:prstGeom prst="rect">
            <a:avLst/>
          </a:prstGeom>
        </p:spPr>
      </p:pic>
      <p:grpSp>
        <p:nvGrpSpPr>
          <p:cNvPr id="241" name="object 241"/>
          <p:cNvGrpSpPr/>
          <p:nvPr/>
        </p:nvGrpSpPr>
        <p:grpSpPr>
          <a:xfrm>
            <a:off x="13059156" y="5445115"/>
            <a:ext cx="760730" cy="179705"/>
            <a:chOff x="13059156" y="5445115"/>
            <a:chExt cx="760730" cy="179705"/>
          </a:xfrm>
        </p:grpSpPr>
        <p:pic>
          <p:nvPicPr>
            <p:cNvPr id="242" name="object 242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3059156" y="5445115"/>
              <a:ext cx="246551" cy="179683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3325856" y="5492357"/>
              <a:ext cx="214543" cy="132440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3566648" y="5495406"/>
              <a:ext cx="107857" cy="126344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3711428" y="5495405"/>
              <a:ext cx="107854" cy="126344"/>
            </a:xfrm>
            <a:prstGeom prst="rect">
              <a:avLst/>
            </a:prstGeom>
          </p:spPr>
        </p:pic>
      </p:grpSp>
      <p:grpSp>
        <p:nvGrpSpPr>
          <p:cNvPr id="246" name="object 246"/>
          <p:cNvGrpSpPr/>
          <p:nvPr/>
        </p:nvGrpSpPr>
        <p:grpSpPr>
          <a:xfrm>
            <a:off x="15503258" y="5129654"/>
            <a:ext cx="1179830" cy="219710"/>
            <a:chOff x="15503258" y="5129654"/>
            <a:chExt cx="1179830" cy="219710"/>
          </a:xfrm>
        </p:grpSpPr>
        <p:sp>
          <p:nvSpPr>
            <p:cNvPr id="247" name="object 247"/>
            <p:cNvSpPr/>
            <p:nvPr/>
          </p:nvSpPr>
          <p:spPr>
            <a:xfrm>
              <a:off x="15503258" y="5178430"/>
              <a:ext cx="614045" cy="170815"/>
            </a:xfrm>
            <a:custGeom>
              <a:avLst/>
              <a:gdLst/>
              <a:ahLst/>
              <a:cxnLst/>
              <a:rect l="l" t="t" r="r" b="b"/>
              <a:pathLst>
                <a:path w="614044" h="170814">
                  <a:moveTo>
                    <a:pt x="123761" y="65392"/>
                  </a:moveTo>
                  <a:lnTo>
                    <a:pt x="119341" y="38785"/>
                  </a:lnTo>
                  <a:lnTo>
                    <a:pt x="106908" y="18122"/>
                  </a:lnTo>
                  <a:lnTo>
                    <a:pt x="100152" y="13436"/>
                  </a:lnTo>
                  <a:lnTo>
                    <a:pt x="100037" y="66281"/>
                  </a:lnTo>
                  <a:lnTo>
                    <a:pt x="100037" y="67500"/>
                  </a:lnTo>
                  <a:lnTo>
                    <a:pt x="97307" y="85979"/>
                  </a:lnTo>
                  <a:lnTo>
                    <a:pt x="89217" y="101612"/>
                  </a:lnTo>
                  <a:lnTo>
                    <a:pt x="77025" y="111874"/>
                  </a:lnTo>
                  <a:lnTo>
                    <a:pt x="61747" y="115570"/>
                  </a:lnTo>
                  <a:lnTo>
                    <a:pt x="46240" y="111848"/>
                  </a:lnTo>
                  <a:lnTo>
                    <a:pt x="34074" y="101587"/>
                  </a:lnTo>
                  <a:lnTo>
                    <a:pt x="26136" y="86093"/>
                  </a:lnTo>
                  <a:lnTo>
                    <a:pt x="23406" y="67500"/>
                  </a:lnTo>
                  <a:lnTo>
                    <a:pt x="23456" y="65392"/>
                  </a:lnTo>
                  <a:lnTo>
                    <a:pt x="44704" y="21640"/>
                  </a:lnTo>
                  <a:lnTo>
                    <a:pt x="91452" y="33680"/>
                  </a:lnTo>
                  <a:lnTo>
                    <a:pt x="100037" y="66281"/>
                  </a:lnTo>
                  <a:lnTo>
                    <a:pt x="100037" y="13360"/>
                  </a:lnTo>
                  <a:lnTo>
                    <a:pt x="87655" y="4749"/>
                  </a:lnTo>
                  <a:lnTo>
                    <a:pt x="62788" y="0"/>
                  </a:lnTo>
                  <a:lnTo>
                    <a:pt x="38188" y="4559"/>
                  </a:lnTo>
                  <a:lnTo>
                    <a:pt x="18249" y="17792"/>
                  </a:lnTo>
                  <a:lnTo>
                    <a:pt x="4889" y="39001"/>
                  </a:lnTo>
                  <a:lnTo>
                    <a:pt x="0" y="67500"/>
                  </a:lnTo>
                  <a:lnTo>
                    <a:pt x="4673" y="94665"/>
                  </a:lnTo>
                  <a:lnTo>
                    <a:pt x="17500" y="115265"/>
                  </a:lnTo>
                  <a:lnTo>
                    <a:pt x="36766" y="128333"/>
                  </a:lnTo>
                  <a:lnTo>
                    <a:pt x="60706" y="132892"/>
                  </a:lnTo>
                  <a:lnTo>
                    <a:pt x="83477" y="128955"/>
                  </a:lnTo>
                  <a:lnTo>
                    <a:pt x="103708" y="116776"/>
                  </a:lnTo>
                  <a:lnTo>
                    <a:pt x="104546" y="115570"/>
                  </a:lnTo>
                  <a:lnTo>
                    <a:pt x="118211" y="95770"/>
                  </a:lnTo>
                  <a:lnTo>
                    <a:pt x="123761" y="65392"/>
                  </a:lnTo>
                  <a:close/>
                </a:path>
                <a:path w="614044" h="170814">
                  <a:moveTo>
                    <a:pt x="236258" y="2882"/>
                  </a:moveTo>
                  <a:lnTo>
                    <a:pt x="134480" y="2882"/>
                  </a:lnTo>
                  <a:lnTo>
                    <a:pt x="134480" y="20662"/>
                  </a:lnTo>
                  <a:lnTo>
                    <a:pt x="173990" y="20662"/>
                  </a:lnTo>
                  <a:lnTo>
                    <a:pt x="173990" y="129882"/>
                  </a:lnTo>
                  <a:lnTo>
                    <a:pt x="196761" y="129882"/>
                  </a:lnTo>
                  <a:lnTo>
                    <a:pt x="196761" y="20662"/>
                  </a:lnTo>
                  <a:lnTo>
                    <a:pt x="236258" y="20662"/>
                  </a:lnTo>
                  <a:lnTo>
                    <a:pt x="236258" y="2882"/>
                  </a:lnTo>
                  <a:close/>
                </a:path>
                <a:path w="614044" h="170814">
                  <a:moveTo>
                    <a:pt x="359994" y="112941"/>
                  </a:moveTo>
                  <a:lnTo>
                    <a:pt x="346913" y="112674"/>
                  </a:lnTo>
                  <a:lnTo>
                    <a:pt x="346913" y="112407"/>
                  </a:lnTo>
                  <a:lnTo>
                    <a:pt x="346913" y="2882"/>
                  </a:lnTo>
                  <a:lnTo>
                    <a:pt x="324408" y="2882"/>
                  </a:lnTo>
                  <a:lnTo>
                    <a:pt x="324408" y="20485"/>
                  </a:lnTo>
                  <a:lnTo>
                    <a:pt x="324408" y="112407"/>
                  </a:lnTo>
                  <a:lnTo>
                    <a:pt x="266052" y="112407"/>
                  </a:lnTo>
                  <a:lnTo>
                    <a:pt x="268947" y="106946"/>
                  </a:lnTo>
                  <a:lnTo>
                    <a:pt x="271653" y="101168"/>
                  </a:lnTo>
                  <a:lnTo>
                    <a:pt x="282371" y="53975"/>
                  </a:lnTo>
                  <a:lnTo>
                    <a:pt x="282803" y="41490"/>
                  </a:lnTo>
                  <a:lnTo>
                    <a:pt x="282803" y="20485"/>
                  </a:lnTo>
                  <a:lnTo>
                    <a:pt x="324408" y="20485"/>
                  </a:lnTo>
                  <a:lnTo>
                    <a:pt x="324408" y="2882"/>
                  </a:lnTo>
                  <a:lnTo>
                    <a:pt x="262394" y="2882"/>
                  </a:lnTo>
                  <a:lnTo>
                    <a:pt x="262394" y="35979"/>
                  </a:lnTo>
                  <a:lnTo>
                    <a:pt x="261950" y="49212"/>
                  </a:lnTo>
                  <a:lnTo>
                    <a:pt x="252666" y="93459"/>
                  </a:lnTo>
                  <a:lnTo>
                    <a:pt x="231775" y="112941"/>
                  </a:lnTo>
                  <a:lnTo>
                    <a:pt x="232829" y="170459"/>
                  </a:lnTo>
                  <a:lnTo>
                    <a:pt x="250875" y="170459"/>
                  </a:lnTo>
                  <a:lnTo>
                    <a:pt x="251929" y="129997"/>
                  </a:lnTo>
                  <a:lnTo>
                    <a:pt x="339585" y="129997"/>
                  </a:lnTo>
                  <a:lnTo>
                    <a:pt x="340626" y="170459"/>
                  </a:lnTo>
                  <a:lnTo>
                    <a:pt x="358686" y="170459"/>
                  </a:lnTo>
                  <a:lnTo>
                    <a:pt x="359600" y="129997"/>
                  </a:lnTo>
                  <a:lnTo>
                    <a:pt x="359994" y="112941"/>
                  </a:lnTo>
                  <a:close/>
                </a:path>
                <a:path w="614044" h="170814">
                  <a:moveTo>
                    <a:pt x="489216" y="59880"/>
                  </a:moveTo>
                  <a:lnTo>
                    <a:pt x="488505" y="54114"/>
                  </a:lnTo>
                  <a:lnTo>
                    <a:pt x="486854" y="40665"/>
                  </a:lnTo>
                  <a:lnTo>
                    <a:pt x="478561" y="21170"/>
                  </a:lnTo>
                  <a:lnTo>
                    <a:pt x="466991" y="10274"/>
                  </a:lnTo>
                  <a:lnTo>
                    <a:pt x="466991" y="54114"/>
                  </a:lnTo>
                  <a:lnTo>
                    <a:pt x="399732" y="54114"/>
                  </a:lnTo>
                  <a:lnTo>
                    <a:pt x="402755" y="41478"/>
                  </a:lnTo>
                  <a:lnTo>
                    <a:pt x="409346" y="29324"/>
                  </a:lnTo>
                  <a:lnTo>
                    <a:pt x="419963" y="20167"/>
                  </a:lnTo>
                  <a:lnTo>
                    <a:pt x="435063" y="16548"/>
                  </a:lnTo>
                  <a:lnTo>
                    <a:pt x="451015" y="20358"/>
                  </a:lnTo>
                  <a:lnTo>
                    <a:pt x="460832" y="29819"/>
                  </a:lnTo>
                  <a:lnTo>
                    <a:pt x="465734" y="42037"/>
                  </a:lnTo>
                  <a:lnTo>
                    <a:pt x="466991" y="54114"/>
                  </a:lnTo>
                  <a:lnTo>
                    <a:pt x="466991" y="10274"/>
                  </a:lnTo>
                  <a:lnTo>
                    <a:pt x="462508" y="6057"/>
                  </a:lnTo>
                  <a:lnTo>
                    <a:pt x="436880" y="0"/>
                  </a:lnTo>
                  <a:lnTo>
                    <a:pt x="412051" y="5321"/>
                  </a:lnTo>
                  <a:lnTo>
                    <a:pt x="393357" y="19900"/>
                  </a:lnTo>
                  <a:lnTo>
                    <a:pt x="381584" y="41668"/>
                  </a:lnTo>
                  <a:lnTo>
                    <a:pt x="377482" y="68541"/>
                  </a:lnTo>
                  <a:lnTo>
                    <a:pt x="381736" y="94742"/>
                  </a:lnTo>
                  <a:lnTo>
                    <a:pt x="394004" y="114960"/>
                  </a:lnTo>
                  <a:lnTo>
                    <a:pt x="413588" y="128003"/>
                  </a:lnTo>
                  <a:lnTo>
                    <a:pt x="439762" y="132626"/>
                  </a:lnTo>
                  <a:lnTo>
                    <a:pt x="453694" y="131914"/>
                  </a:lnTo>
                  <a:lnTo>
                    <a:pt x="465340" y="130073"/>
                  </a:lnTo>
                  <a:lnTo>
                    <a:pt x="474726" y="127533"/>
                  </a:lnTo>
                  <a:lnTo>
                    <a:pt x="481888" y="124752"/>
                  </a:lnTo>
                  <a:lnTo>
                    <a:pt x="479526" y="114769"/>
                  </a:lnTo>
                  <a:lnTo>
                    <a:pt x="477977" y="108191"/>
                  </a:lnTo>
                  <a:lnTo>
                    <a:pt x="471170" y="110782"/>
                  </a:lnTo>
                  <a:lnTo>
                    <a:pt x="463384" y="112852"/>
                  </a:lnTo>
                  <a:lnTo>
                    <a:pt x="454113" y="114261"/>
                  </a:lnTo>
                  <a:lnTo>
                    <a:pt x="442899" y="114769"/>
                  </a:lnTo>
                  <a:lnTo>
                    <a:pt x="426478" y="112268"/>
                  </a:lnTo>
                  <a:lnTo>
                    <a:pt x="412750" y="104444"/>
                  </a:lnTo>
                  <a:lnTo>
                    <a:pt x="403250" y="90728"/>
                  </a:lnTo>
                  <a:lnTo>
                    <a:pt x="399478" y="70662"/>
                  </a:lnTo>
                  <a:lnTo>
                    <a:pt x="488442" y="70662"/>
                  </a:lnTo>
                  <a:lnTo>
                    <a:pt x="488696" y="68300"/>
                  </a:lnTo>
                  <a:lnTo>
                    <a:pt x="489216" y="64604"/>
                  </a:lnTo>
                  <a:lnTo>
                    <a:pt x="489216" y="59880"/>
                  </a:lnTo>
                  <a:close/>
                </a:path>
                <a:path w="614044" h="170814">
                  <a:moveTo>
                    <a:pt x="614006" y="2882"/>
                  </a:moveTo>
                  <a:lnTo>
                    <a:pt x="526110" y="2882"/>
                  </a:lnTo>
                  <a:lnTo>
                    <a:pt x="526110" y="54102"/>
                  </a:lnTo>
                  <a:lnTo>
                    <a:pt x="525716" y="73431"/>
                  </a:lnTo>
                  <a:lnTo>
                    <a:pt x="509879" y="111620"/>
                  </a:lnTo>
                  <a:lnTo>
                    <a:pt x="500456" y="114236"/>
                  </a:lnTo>
                  <a:lnTo>
                    <a:pt x="502818" y="132372"/>
                  </a:lnTo>
                  <a:lnTo>
                    <a:pt x="537997" y="113969"/>
                  </a:lnTo>
                  <a:lnTo>
                    <a:pt x="547827" y="54102"/>
                  </a:lnTo>
                  <a:lnTo>
                    <a:pt x="547827" y="21005"/>
                  </a:lnTo>
                  <a:lnTo>
                    <a:pt x="591235" y="21005"/>
                  </a:lnTo>
                  <a:lnTo>
                    <a:pt x="591235" y="129997"/>
                  </a:lnTo>
                  <a:lnTo>
                    <a:pt x="614006" y="129997"/>
                  </a:lnTo>
                  <a:lnTo>
                    <a:pt x="614006" y="28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6146779" y="5178421"/>
              <a:ext cx="110841" cy="132432"/>
            </a:xfrm>
            <a:prstGeom prst="rect">
              <a:avLst/>
            </a:prstGeom>
          </p:spPr>
        </p:pic>
        <p:sp>
          <p:nvSpPr>
            <p:cNvPr id="249" name="object 249"/>
            <p:cNvSpPr/>
            <p:nvPr/>
          </p:nvSpPr>
          <p:spPr>
            <a:xfrm>
              <a:off x="16286569" y="5181478"/>
              <a:ext cx="105410" cy="127000"/>
            </a:xfrm>
            <a:custGeom>
              <a:avLst/>
              <a:gdLst/>
              <a:ahLst/>
              <a:cxnLst/>
              <a:rect l="l" t="t" r="r" b="b"/>
              <a:pathLst>
                <a:path w="105409" h="127000">
                  <a:moveTo>
                    <a:pt x="104914" y="0"/>
                  </a:moveTo>
                  <a:lnTo>
                    <a:pt x="82321" y="0"/>
                  </a:lnTo>
                  <a:lnTo>
                    <a:pt x="82321" y="50800"/>
                  </a:lnTo>
                  <a:lnTo>
                    <a:pt x="22593" y="50800"/>
                  </a:lnTo>
                  <a:lnTo>
                    <a:pt x="22593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7000"/>
                  </a:lnTo>
                  <a:lnTo>
                    <a:pt x="22593" y="127000"/>
                  </a:lnTo>
                  <a:lnTo>
                    <a:pt x="22593" y="69850"/>
                  </a:lnTo>
                  <a:lnTo>
                    <a:pt x="82321" y="69850"/>
                  </a:lnTo>
                  <a:lnTo>
                    <a:pt x="82321" y="127000"/>
                  </a:lnTo>
                  <a:lnTo>
                    <a:pt x="104914" y="127000"/>
                  </a:lnTo>
                  <a:lnTo>
                    <a:pt x="104914" y="69850"/>
                  </a:lnTo>
                  <a:lnTo>
                    <a:pt x="104914" y="50800"/>
                  </a:lnTo>
                  <a:lnTo>
                    <a:pt x="104914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0" name="object 250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6430243" y="5181469"/>
              <a:ext cx="107786" cy="126336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6575023" y="5129654"/>
              <a:ext cx="107781" cy="178151"/>
            </a:xfrm>
            <a:prstGeom prst="rect">
              <a:avLst/>
            </a:prstGeom>
          </p:spPr>
        </p:pic>
      </p:grpSp>
      <p:grpSp>
        <p:nvGrpSpPr>
          <p:cNvPr id="252" name="object 252"/>
          <p:cNvGrpSpPr/>
          <p:nvPr/>
        </p:nvGrpSpPr>
        <p:grpSpPr>
          <a:xfrm>
            <a:off x="15096743" y="4820290"/>
            <a:ext cx="241935" cy="177165"/>
            <a:chOff x="15096743" y="4820290"/>
            <a:chExt cx="241935" cy="177165"/>
          </a:xfrm>
        </p:grpSpPr>
        <p:pic>
          <p:nvPicPr>
            <p:cNvPr id="253" name="object 25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5096743" y="4820290"/>
              <a:ext cx="115440" cy="176619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5232379" y="4823338"/>
              <a:ext cx="106292" cy="173571"/>
            </a:xfrm>
            <a:prstGeom prst="rect">
              <a:avLst/>
            </a:prstGeom>
          </p:spPr>
        </p:pic>
      </p:grpSp>
      <p:grpSp>
        <p:nvGrpSpPr>
          <p:cNvPr id="255" name="object 255"/>
          <p:cNvGrpSpPr/>
          <p:nvPr/>
        </p:nvGrpSpPr>
        <p:grpSpPr>
          <a:xfrm>
            <a:off x="15428976" y="4864484"/>
            <a:ext cx="1619885" cy="181610"/>
            <a:chOff x="15428976" y="4864484"/>
            <a:chExt cx="1619885" cy="181610"/>
          </a:xfrm>
        </p:grpSpPr>
        <p:pic>
          <p:nvPicPr>
            <p:cNvPr id="256" name="object 25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5428976" y="4864486"/>
              <a:ext cx="121525" cy="181192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5570708" y="4864485"/>
              <a:ext cx="110855" cy="132424"/>
            </a:xfrm>
            <a:prstGeom prst="rect">
              <a:avLst/>
            </a:prstGeom>
          </p:spPr>
        </p:pic>
        <p:sp>
          <p:nvSpPr>
            <p:cNvPr id="258" name="object 258"/>
            <p:cNvSpPr/>
            <p:nvPr/>
          </p:nvSpPr>
          <p:spPr>
            <a:xfrm>
              <a:off x="15710510" y="4867535"/>
              <a:ext cx="77470" cy="127000"/>
            </a:xfrm>
            <a:custGeom>
              <a:avLst/>
              <a:gdLst/>
              <a:ahLst/>
              <a:cxnLst/>
              <a:rect l="l" t="t" r="r" b="b"/>
              <a:pathLst>
                <a:path w="77469" h="127000">
                  <a:moveTo>
                    <a:pt x="7739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0" y="127000"/>
                  </a:lnTo>
                  <a:lnTo>
                    <a:pt x="22669" y="127000"/>
                  </a:lnTo>
                  <a:lnTo>
                    <a:pt x="22669" y="19050"/>
                  </a:lnTo>
                  <a:lnTo>
                    <a:pt x="77393" y="19050"/>
                  </a:lnTo>
                  <a:lnTo>
                    <a:pt x="7739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9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5945612" y="4864485"/>
              <a:ext cx="123036" cy="132424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5809976" y="4867533"/>
              <a:ext cx="107801" cy="126328"/>
            </a:xfrm>
            <a:prstGeom prst="rect">
              <a:avLst/>
            </a:prstGeom>
          </p:spPr>
        </p:pic>
        <p:sp>
          <p:nvSpPr>
            <p:cNvPr id="261" name="object 261"/>
            <p:cNvSpPr/>
            <p:nvPr/>
          </p:nvSpPr>
          <p:spPr>
            <a:xfrm>
              <a:off x="16097593" y="4867535"/>
              <a:ext cx="106680" cy="127000"/>
            </a:xfrm>
            <a:custGeom>
              <a:avLst/>
              <a:gdLst/>
              <a:ahLst/>
              <a:cxnLst/>
              <a:rect l="l" t="t" r="r" b="b"/>
              <a:pathLst>
                <a:path w="106680" h="127000">
                  <a:moveTo>
                    <a:pt x="106426" y="0"/>
                  </a:moveTo>
                  <a:lnTo>
                    <a:pt x="83502" y="0"/>
                  </a:lnTo>
                  <a:lnTo>
                    <a:pt x="83502" y="50800"/>
                  </a:lnTo>
                  <a:lnTo>
                    <a:pt x="22923" y="50800"/>
                  </a:lnTo>
                  <a:lnTo>
                    <a:pt x="22923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7000"/>
                  </a:lnTo>
                  <a:lnTo>
                    <a:pt x="22923" y="127000"/>
                  </a:lnTo>
                  <a:lnTo>
                    <a:pt x="22923" y="69850"/>
                  </a:lnTo>
                  <a:lnTo>
                    <a:pt x="83502" y="69850"/>
                  </a:lnTo>
                  <a:lnTo>
                    <a:pt x="83502" y="127000"/>
                  </a:lnTo>
                  <a:lnTo>
                    <a:pt x="106426" y="127000"/>
                  </a:lnTo>
                  <a:lnTo>
                    <a:pt x="106426" y="69850"/>
                  </a:lnTo>
                  <a:lnTo>
                    <a:pt x="106426" y="50800"/>
                  </a:lnTo>
                  <a:lnTo>
                    <a:pt x="106426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2" name="object 262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6232124" y="4864484"/>
              <a:ext cx="231233" cy="132425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6501872" y="4867533"/>
              <a:ext cx="101687" cy="127852"/>
            </a:xfrm>
            <a:prstGeom prst="rect">
              <a:avLst/>
            </a:prstGeom>
          </p:spPr>
        </p:pic>
        <p:sp>
          <p:nvSpPr>
            <p:cNvPr id="264" name="object 264"/>
            <p:cNvSpPr/>
            <p:nvPr/>
          </p:nvSpPr>
          <p:spPr>
            <a:xfrm>
              <a:off x="16630981" y="4867535"/>
              <a:ext cx="106680" cy="127000"/>
            </a:xfrm>
            <a:custGeom>
              <a:avLst/>
              <a:gdLst/>
              <a:ahLst/>
              <a:cxnLst/>
              <a:rect l="l" t="t" r="r" b="b"/>
              <a:pathLst>
                <a:path w="106680" h="127000">
                  <a:moveTo>
                    <a:pt x="106426" y="0"/>
                  </a:moveTo>
                  <a:lnTo>
                    <a:pt x="83502" y="0"/>
                  </a:lnTo>
                  <a:lnTo>
                    <a:pt x="83502" y="50800"/>
                  </a:lnTo>
                  <a:lnTo>
                    <a:pt x="22923" y="50800"/>
                  </a:lnTo>
                  <a:lnTo>
                    <a:pt x="22923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9850"/>
                  </a:lnTo>
                  <a:lnTo>
                    <a:pt x="0" y="127000"/>
                  </a:lnTo>
                  <a:lnTo>
                    <a:pt x="22923" y="127000"/>
                  </a:lnTo>
                  <a:lnTo>
                    <a:pt x="22923" y="69850"/>
                  </a:lnTo>
                  <a:lnTo>
                    <a:pt x="83502" y="69850"/>
                  </a:lnTo>
                  <a:lnTo>
                    <a:pt x="83502" y="127000"/>
                  </a:lnTo>
                  <a:lnTo>
                    <a:pt x="106426" y="127000"/>
                  </a:lnTo>
                  <a:lnTo>
                    <a:pt x="106426" y="69850"/>
                  </a:lnTo>
                  <a:lnTo>
                    <a:pt x="106426" y="50800"/>
                  </a:lnTo>
                  <a:lnTo>
                    <a:pt x="106426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5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6774668" y="4867533"/>
              <a:ext cx="136731" cy="127852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6931640" y="4867533"/>
              <a:ext cx="116916" cy="126328"/>
            </a:xfrm>
            <a:prstGeom prst="rect">
              <a:avLst/>
            </a:prstGeom>
          </p:spPr>
        </p:pic>
      </p:grpSp>
      <p:pic>
        <p:nvPicPr>
          <p:cNvPr id="267" name="object 267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15622523" y="5493881"/>
            <a:ext cx="103232" cy="129392"/>
          </a:xfrm>
          <a:prstGeom prst="rect">
            <a:avLst/>
          </a:prstGeom>
        </p:spPr>
      </p:pic>
      <p:grpSp>
        <p:nvGrpSpPr>
          <p:cNvPr id="268" name="object 268"/>
          <p:cNvGrpSpPr/>
          <p:nvPr/>
        </p:nvGrpSpPr>
        <p:grpSpPr>
          <a:xfrm>
            <a:off x="15811500" y="5445114"/>
            <a:ext cx="760095" cy="179705"/>
            <a:chOff x="15811500" y="5445114"/>
            <a:chExt cx="760095" cy="179705"/>
          </a:xfrm>
        </p:grpSpPr>
        <p:pic>
          <p:nvPicPr>
            <p:cNvPr id="269" name="object 269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5811500" y="5445114"/>
              <a:ext cx="244957" cy="179683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6076675" y="5492357"/>
              <a:ext cx="215995" cy="132440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6318991" y="5495405"/>
              <a:ext cx="107789" cy="126344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6463772" y="5495405"/>
              <a:ext cx="107786" cy="126344"/>
            </a:xfrm>
            <a:prstGeom prst="rect">
              <a:avLst/>
            </a:prstGeom>
          </p:spPr>
        </p:pic>
      </p:grpSp>
      <p:sp>
        <p:nvSpPr>
          <p:cNvPr id="273" name="object 273"/>
          <p:cNvSpPr/>
          <p:nvPr/>
        </p:nvSpPr>
        <p:spPr>
          <a:xfrm>
            <a:off x="18625856" y="2337758"/>
            <a:ext cx="0" cy="379730"/>
          </a:xfrm>
          <a:custGeom>
            <a:avLst/>
            <a:gdLst/>
            <a:ahLst/>
            <a:cxnLst/>
            <a:rect l="l" t="t" r="r" b="b"/>
            <a:pathLst>
              <a:path h="379730">
                <a:moveTo>
                  <a:pt x="0" y="0"/>
                </a:moveTo>
                <a:lnTo>
                  <a:pt x="0" y="379301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4" name="object 274"/>
          <p:cNvGrpSpPr/>
          <p:nvPr/>
        </p:nvGrpSpPr>
        <p:grpSpPr>
          <a:xfrm>
            <a:off x="13804805" y="1370042"/>
            <a:ext cx="5296535" cy="922019"/>
            <a:chOff x="13804805" y="1370042"/>
            <a:chExt cx="5296535" cy="922019"/>
          </a:xfrm>
        </p:grpSpPr>
        <p:sp>
          <p:nvSpPr>
            <p:cNvPr id="275" name="object 275"/>
            <p:cNvSpPr/>
            <p:nvPr/>
          </p:nvSpPr>
          <p:spPr>
            <a:xfrm>
              <a:off x="18195337" y="1386044"/>
              <a:ext cx="889635" cy="889635"/>
            </a:xfrm>
            <a:custGeom>
              <a:avLst/>
              <a:gdLst/>
              <a:ahLst/>
              <a:cxnLst/>
              <a:rect l="l" t="t" r="r" b="b"/>
              <a:pathLst>
                <a:path w="889634" h="889635">
                  <a:moveTo>
                    <a:pt x="444806" y="0"/>
                  </a:moveTo>
                  <a:lnTo>
                    <a:pt x="493268" y="2603"/>
                  </a:lnTo>
                  <a:lnTo>
                    <a:pt x="540218" y="10261"/>
                  </a:lnTo>
                  <a:lnTo>
                    <a:pt x="585391" y="22668"/>
                  </a:lnTo>
                  <a:lnTo>
                    <a:pt x="628494" y="39584"/>
                  </a:lnTo>
                  <a:lnTo>
                    <a:pt x="669285" y="60729"/>
                  </a:lnTo>
                  <a:lnTo>
                    <a:pt x="707486" y="85824"/>
                  </a:lnTo>
                  <a:lnTo>
                    <a:pt x="742804" y="114589"/>
                  </a:lnTo>
                  <a:lnTo>
                    <a:pt x="774997" y="146782"/>
                  </a:lnTo>
                  <a:lnTo>
                    <a:pt x="803762" y="182100"/>
                  </a:lnTo>
                  <a:lnTo>
                    <a:pt x="828857" y="220301"/>
                  </a:lnTo>
                  <a:lnTo>
                    <a:pt x="850002" y="261092"/>
                  </a:lnTo>
                  <a:lnTo>
                    <a:pt x="866918" y="304208"/>
                  </a:lnTo>
                  <a:lnTo>
                    <a:pt x="879325" y="349380"/>
                  </a:lnTo>
                  <a:lnTo>
                    <a:pt x="886983" y="396331"/>
                  </a:lnTo>
                  <a:lnTo>
                    <a:pt x="889587" y="444806"/>
                  </a:lnTo>
                  <a:lnTo>
                    <a:pt x="886983" y="493268"/>
                  </a:lnTo>
                  <a:lnTo>
                    <a:pt x="879325" y="540218"/>
                  </a:lnTo>
                  <a:lnTo>
                    <a:pt x="866918" y="585391"/>
                  </a:lnTo>
                  <a:lnTo>
                    <a:pt x="850002" y="628507"/>
                  </a:lnTo>
                  <a:lnTo>
                    <a:pt x="828857" y="669285"/>
                  </a:lnTo>
                  <a:lnTo>
                    <a:pt x="803762" y="707486"/>
                  </a:lnTo>
                  <a:lnTo>
                    <a:pt x="774997" y="742804"/>
                  </a:lnTo>
                  <a:lnTo>
                    <a:pt x="742804" y="774997"/>
                  </a:lnTo>
                  <a:lnTo>
                    <a:pt x="707486" y="803762"/>
                  </a:lnTo>
                  <a:lnTo>
                    <a:pt x="669285" y="828857"/>
                  </a:lnTo>
                  <a:lnTo>
                    <a:pt x="628494" y="850002"/>
                  </a:lnTo>
                  <a:lnTo>
                    <a:pt x="585391" y="866905"/>
                  </a:lnTo>
                  <a:lnTo>
                    <a:pt x="540218" y="879325"/>
                  </a:lnTo>
                  <a:lnTo>
                    <a:pt x="493268" y="886970"/>
                  </a:lnTo>
                  <a:lnTo>
                    <a:pt x="444806" y="889587"/>
                  </a:lnTo>
                  <a:lnTo>
                    <a:pt x="396344" y="886970"/>
                  </a:lnTo>
                  <a:lnTo>
                    <a:pt x="349393" y="879325"/>
                  </a:lnTo>
                  <a:lnTo>
                    <a:pt x="304220" y="866905"/>
                  </a:lnTo>
                  <a:lnTo>
                    <a:pt x="261105" y="850002"/>
                  </a:lnTo>
                  <a:lnTo>
                    <a:pt x="220314" y="828857"/>
                  </a:lnTo>
                  <a:lnTo>
                    <a:pt x="182113" y="803762"/>
                  </a:lnTo>
                  <a:lnTo>
                    <a:pt x="146795" y="774997"/>
                  </a:lnTo>
                  <a:lnTo>
                    <a:pt x="114601" y="742804"/>
                  </a:lnTo>
                  <a:lnTo>
                    <a:pt x="85824" y="707486"/>
                  </a:lnTo>
                  <a:lnTo>
                    <a:pt x="60729" y="669285"/>
                  </a:lnTo>
                  <a:lnTo>
                    <a:pt x="39597" y="628507"/>
                  </a:lnTo>
                  <a:lnTo>
                    <a:pt x="22681" y="585391"/>
                  </a:lnTo>
                  <a:lnTo>
                    <a:pt x="10261" y="540218"/>
                  </a:lnTo>
                  <a:lnTo>
                    <a:pt x="2616" y="493268"/>
                  </a:lnTo>
                  <a:lnTo>
                    <a:pt x="0" y="444806"/>
                  </a:lnTo>
                  <a:lnTo>
                    <a:pt x="2616" y="396331"/>
                  </a:lnTo>
                  <a:lnTo>
                    <a:pt x="10261" y="349380"/>
                  </a:lnTo>
                  <a:lnTo>
                    <a:pt x="22681" y="304208"/>
                  </a:lnTo>
                  <a:lnTo>
                    <a:pt x="39597" y="261092"/>
                  </a:lnTo>
                  <a:lnTo>
                    <a:pt x="60729" y="220301"/>
                  </a:lnTo>
                  <a:lnTo>
                    <a:pt x="85824" y="182100"/>
                  </a:lnTo>
                  <a:lnTo>
                    <a:pt x="114601" y="146782"/>
                  </a:lnTo>
                  <a:lnTo>
                    <a:pt x="146795" y="114589"/>
                  </a:lnTo>
                  <a:lnTo>
                    <a:pt x="182113" y="85824"/>
                  </a:lnTo>
                  <a:lnTo>
                    <a:pt x="220314" y="60729"/>
                  </a:lnTo>
                  <a:lnTo>
                    <a:pt x="261105" y="39584"/>
                  </a:lnTo>
                  <a:lnTo>
                    <a:pt x="304220" y="22668"/>
                  </a:lnTo>
                  <a:lnTo>
                    <a:pt x="349393" y="10261"/>
                  </a:lnTo>
                  <a:lnTo>
                    <a:pt x="396344" y="2603"/>
                  </a:lnTo>
                  <a:lnTo>
                    <a:pt x="444806" y="0"/>
                  </a:lnTo>
                  <a:close/>
                </a:path>
              </a:pathLst>
            </a:custGeom>
            <a:ln w="32003">
              <a:solidFill>
                <a:srgbClr val="86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8401835" y="1592539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458255" y="0"/>
                  </a:moveTo>
                  <a:lnTo>
                    <a:pt x="232975" y="0"/>
                  </a:lnTo>
                  <a:lnTo>
                    <a:pt x="227235" y="2387"/>
                  </a:lnTo>
                  <a:lnTo>
                    <a:pt x="218599" y="11048"/>
                  </a:lnTo>
                  <a:lnTo>
                    <a:pt x="216224" y="16763"/>
                  </a:lnTo>
                  <a:lnTo>
                    <a:pt x="216186" y="48271"/>
                  </a:lnTo>
                  <a:lnTo>
                    <a:pt x="218599" y="53999"/>
                  </a:lnTo>
                  <a:lnTo>
                    <a:pt x="227235" y="62634"/>
                  </a:lnTo>
                  <a:lnTo>
                    <a:pt x="232772" y="64831"/>
                  </a:lnTo>
                  <a:lnTo>
                    <a:pt x="364341" y="64590"/>
                  </a:lnTo>
                  <a:lnTo>
                    <a:pt x="6578" y="422378"/>
                  </a:lnTo>
                  <a:lnTo>
                    <a:pt x="1600" y="430023"/>
                  </a:lnTo>
                  <a:lnTo>
                    <a:pt x="0" y="438850"/>
                  </a:lnTo>
                  <a:lnTo>
                    <a:pt x="1727" y="447676"/>
                  </a:lnTo>
                  <a:lnTo>
                    <a:pt x="6768" y="455334"/>
                  </a:lnTo>
                  <a:lnTo>
                    <a:pt x="20446" y="469037"/>
                  </a:lnTo>
                  <a:lnTo>
                    <a:pt x="28053" y="473939"/>
                  </a:lnTo>
                  <a:lnTo>
                    <a:pt x="36752" y="475387"/>
                  </a:lnTo>
                  <a:lnTo>
                    <a:pt x="45452" y="473494"/>
                  </a:lnTo>
                  <a:lnTo>
                    <a:pt x="53046" y="468389"/>
                  </a:lnTo>
                  <a:lnTo>
                    <a:pt x="409742" y="111439"/>
                  </a:lnTo>
                  <a:lnTo>
                    <a:pt x="409932" y="241979"/>
                  </a:lnTo>
                  <a:lnTo>
                    <a:pt x="412358" y="247783"/>
                  </a:lnTo>
                  <a:lnTo>
                    <a:pt x="421032" y="256419"/>
                  </a:lnTo>
                  <a:lnTo>
                    <a:pt x="426798" y="258844"/>
                  </a:lnTo>
                  <a:lnTo>
                    <a:pt x="458306" y="258844"/>
                  </a:lnTo>
                  <a:lnTo>
                    <a:pt x="464046" y="256495"/>
                  </a:lnTo>
                  <a:lnTo>
                    <a:pt x="472694" y="247834"/>
                  </a:lnTo>
                  <a:lnTo>
                    <a:pt x="475044" y="242119"/>
                  </a:lnTo>
                  <a:lnTo>
                    <a:pt x="475069" y="16801"/>
                  </a:lnTo>
                  <a:lnTo>
                    <a:pt x="472694" y="11074"/>
                  </a:lnTo>
                  <a:lnTo>
                    <a:pt x="464020" y="2412"/>
                  </a:lnTo>
                  <a:lnTo>
                    <a:pt x="458255" y="0"/>
                  </a:lnTo>
                  <a:close/>
                </a:path>
              </a:pathLst>
            </a:custGeom>
            <a:solidFill>
              <a:srgbClr val="C62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" name="object 277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5570708" y="1370042"/>
              <a:ext cx="920076" cy="920244"/>
            </a:xfrm>
            <a:prstGeom prst="rect">
              <a:avLst/>
            </a:prstGeom>
          </p:spPr>
        </p:pic>
        <p:sp>
          <p:nvSpPr>
            <p:cNvPr id="278" name="object 278"/>
            <p:cNvSpPr/>
            <p:nvPr/>
          </p:nvSpPr>
          <p:spPr>
            <a:xfrm>
              <a:off x="13804805" y="1855423"/>
              <a:ext cx="1772285" cy="0"/>
            </a:xfrm>
            <a:custGeom>
              <a:avLst/>
              <a:gdLst/>
              <a:ahLst/>
              <a:cxnLst/>
              <a:rect l="l" t="t" r="r" b="b"/>
              <a:pathLst>
                <a:path w="1772284">
                  <a:moveTo>
                    <a:pt x="0" y="0"/>
                  </a:moveTo>
                  <a:lnTo>
                    <a:pt x="1771871" y="0"/>
                  </a:lnTo>
                </a:path>
              </a:pathLst>
            </a:custGeom>
            <a:ln w="32003">
              <a:solidFill>
                <a:srgbClr val="86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6476309" y="1855423"/>
              <a:ext cx="1723389" cy="0"/>
            </a:xfrm>
            <a:custGeom>
              <a:avLst/>
              <a:gdLst/>
              <a:ahLst/>
              <a:cxnLst/>
              <a:rect l="l" t="t" r="r" b="b"/>
              <a:pathLst>
                <a:path w="1723390">
                  <a:moveTo>
                    <a:pt x="0" y="0"/>
                  </a:moveTo>
                  <a:lnTo>
                    <a:pt x="1723168" y="0"/>
                  </a:lnTo>
                </a:path>
              </a:pathLst>
            </a:custGeom>
            <a:ln w="32003">
              <a:solidFill>
                <a:srgbClr val="86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0" name="object 280"/>
          <p:cNvSpPr txBox="1"/>
          <p:nvPr/>
        </p:nvSpPr>
        <p:spPr>
          <a:xfrm>
            <a:off x="6677743" y="6230213"/>
            <a:ext cx="83311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135" dirty="0">
                <a:solidFill>
                  <a:srgbClr val="C62D31"/>
                </a:solidFill>
                <a:latin typeface="Calibri"/>
                <a:cs typeface="Calibri"/>
              </a:rPr>
              <a:t>85</a:t>
            </a:r>
            <a:endParaRPr sz="6000">
              <a:latin typeface="Calibri"/>
              <a:cs typeface="Calibri"/>
            </a:endParaRPr>
          </a:p>
        </p:txBody>
      </p:sp>
      <p:grpSp>
        <p:nvGrpSpPr>
          <p:cNvPr id="281" name="object 281"/>
          <p:cNvGrpSpPr/>
          <p:nvPr/>
        </p:nvGrpSpPr>
        <p:grpSpPr>
          <a:xfrm>
            <a:off x="7708392" y="6569798"/>
            <a:ext cx="1755775" cy="198120"/>
            <a:chOff x="7708392" y="6569798"/>
            <a:chExt cx="1755775" cy="198120"/>
          </a:xfrm>
        </p:grpSpPr>
        <p:pic>
          <p:nvPicPr>
            <p:cNvPr id="282" name="object 282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708392" y="6571322"/>
              <a:ext cx="130865" cy="196475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7862316" y="6571322"/>
              <a:ext cx="120193" cy="143135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8012989" y="6574376"/>
              <a:ext cx="83820" cy="137160"/>
            </a:xfrm>
            <a:custGeom>
              <a:avLst/>
              <a:gdLst/>
              <a:ahLst/>
              <a:cxnLst/>
              <a:rect l="l" t="t" r="r" b="b"/>
              <a:pathLst>
                <a:path w="83820" h="137159">
                  <a:moveTo>
                    <a:pt x="83629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0" y="137160"/>
                  </a:lnTo>
                  <a:lnTo>
                    <a:pt x="24498" y="137160"/>
                  </a:lnTo>
                  <a:lnTo>
                    <a:pt x="24498" y="20320"/>
                  </a:lnTo>
                  <a:lnTo>
                    <a:pt x="83629" y="20320"/>
                  </a:lnTo>
                  <a:lnTo>
                    <a:pt x="83629" y="0"/>
                  </a:lnTo>
                  <a:close/>
                </a:path>
              </a:pathLst>
            </a:custGeom>
            <a:solidFill>
              <a:srgbClr val="2D1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8122920" y="6574370"/>
              <a:ext cx="117139" cy="137039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8270748" y="6569798"/>
              <a:ext cx="133899" cy="144659"/>
            </a:xfrm>
            <a:prstGeom prst="rect">
              <a:avLst/>
            </a:prstGeom>
          </p:spPr>
        </p:pic>
        <p:sp>
          <p:nvSpPr>
            <p:cNvPr id="287" name="object 287"/>
            <p:cNvSpPr/>
            <p:nvPr/>
          </p:nvSpPr>
          <p:spPr>
            <a:xfrm>
              <a:off x="8435124" y="6574376"/>
              <a:ext cx="114300" cy="137160"/>
            </a:xfrm>
            <a:custGeom>
              <a:avLst/>
              <a:gdLst/>
              <a:ahLst/>
              <a:cxnLst/>
              <a:rect l="l" t="t" r="r" b="b"/>
              <a:pathLst>
                <a:path w="114300" h="137159">
                  <a:moveTo>
                    <a:pt x="113995" y="0"/>
                  </a:moveTo>
                  <a:lnTo>
                    <a:pt x="89446" y="0"/>
                  </a:lnTo>
                  <a:lnTo>
                    <a:pt x="89446" y="55880"/>
                  </a:lnTo>
                  <a:lnTo>
                    <a:pt x="24549" y="55880"/>
                  </a:lnTo>
                  <a:lnTo>
                    <a:pt x="24549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4930"/>
                  </a:lnTo>
                  <a:lnTo>
                    <a:pt x="0" y="137160"/>
                  </a:lnTo>
                  <a:lnTo>
                    <a:pt x="24549" y="137160"/>
                  </a:lnTo>
                  <a:lnTo>
                    <a:pt x="24549" y="74930"/>
                  </a:lnTo>
                  <a:lnTo>
                    <a:pt x="89446" y="74930"/>
                  </a:lnTo>
                  <a:lnTo>
                    <a:pt x="89446" y="137160"/>
                  </a:lnTo>
                  <a:lnTo>
                    <a:pt x="113995" y="137160"/>
                  </a:lnTo>
                  <a:lnTo>
                    <a:pt x="113995" y="74930"/>
                  </a:lnTo>
                  <a:lnTo>
                    <a:pt x="113995" y="55880"/>
                  </a:lnTo>
                  <a:lnTo>
                    <a:pt x="113995" y="0"/>
                  </a:lnTo>
                  <a:close/>
                </a:path>
              </a:pathLst>
            </a:custGeom>
            <a:solidFill>
              <a:srgbClr val="2D1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8" name="object 288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580120" y="6569798"/>
              <a:ext cx="249712" cy="144659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8871204" y="6574370"/>
              <a:ext cx="111024" cy="138563"/>
            </a:xfrm>
            <a:prstGeom prst="rect">
              <a:avLst/>
            </a:prstGeom>
          </p:spPr>
        </p:pic>
        <p:sp>
          <p:nvSpPr>
            <p:cNvPr id="290" name="object 290"/>
            <p:cNvSpPr/>
            <p:nvPr/>
          </p:nvSpPr>
          <p:spPr>
            <a:xfrm>
              <a:off x="9011171" y="6574376"/>
              <a:ext cx="115570" cy="137160"/>
            </a:xfrm>
            <a:custGeom>
              <a:avLst/>
              <a:gdLst/>
              <a:ahLst/>
              <a:cxnLst/>
              <a:rect l="l" t="t" r="r" b="b"/>
              <a:pathLst>
                <a:path w="115570" h="137159">
                  <a:moveTo>
                    <a:pt x="115519" y="0"/>
                  </a:moveTo>
                  <a:lnTo>
                    <a:pt x="90639" y="0"/>
                  </a:lnTo>
                  <a:lnTo>
                    <a:pt x="90639" y="55880"/>
                  </a:lnTo>
                  <a:lnTo>
                    <a:pt x="24866" y="55880"/>
                  </a:lnTo>
                  <a:lnTo>
                    <a:pt x="24866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4930"/>
                  </a:lnTo>
                  <a:lnTo>
                    <a:pt x="0" y="137160"/>
                  </a:lnTo>
                  <a:lnTo>
                    <a:pt x="24866" y="137160"/>
                  </a:lnTo>
                  <a:lnTo>
                    <a:pt x="24866" y="74930"/>
                  </a:lnTo>
                  <a:lnTo>
                    <a:pt x="90639" y="74930"/>
                  </a:lnTo>
                  <a:lnTo>
                    <a:pt x="90639" y="137160"/>
                  </a:lnTo>
                  <a:lnTo>
                    <a:pt x="115519" y="137160"/>
                  </a:lnTo>
                  <a:lnTo>
                    <a:pt x="115519" y="74930"/>
                  </a:lnTo>
                  <a:lnTo>
                    <a:pt x="115519" y="55880"/>
                  </a:lnTo>
                  <a:lnTo>
                    <a:pt x="115519" y="0"/>
                  </a:lnTo>
                  <a:close/>
                </a:path>
              </a:pathLst>
            </a:custGeom>
            <a:solidFill>
              <a:srgbClr val="2D1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1" name="object 291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9166860" y="6574370"/>
              <a:ext cx="149116" cy="138563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9337548" y="6574370"/>
              <a:ext cx="126253" cy="137039"/>
            </a:xfrm>
            <a:prstGeom prst="rect">
              <a:avLst/>
            </a:prstGeom>
          </p:spPr>
        </p:pic>
      </p:grpSp>
      <p:grpSp>
        <p:nvGrpSpPr>
          <p:cNvPr id="293" name="object 293"/>
          <p:cNvGrpSpPr/>
          <p:nvPr/>
        </p:nvGrpSpPr>
        <p:grpSpPr>
          <a:xfrm>
            <a:off x="7700771" y="6857827"/>
            <a:ext cx="1289685" cy="238125"/>
            <a:chOff x="7700771" y="6857827"/>
            <a:chExt cx="1289685" cy="238125"/>
          </a:xfrm>
        </p:grpSpPr>
        <p:pic>
          <p:nvPicPr>
            <p:cNvPr id="294" name="object 294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700771" y="6911165"/>
              <a:ext cx="402130" cy="184292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122919" y="6911166"/>
              <a:ext cx="254295" cy="143144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409431" y="6911165"/>
              <a:ext cx="120180" cy="143144"/>
            </a:xfrm>
            <a:prstGeom prst="rect">
              <a:avLst/>
            </a:prstGeom>
          </p:spPr>
        </p:pic>
        <p:sp>
          <p:nvSpPr>
            <p:cNvPr id="297" name="object 297"/>
            <p:cNvSpPr/>
            <p:nvPr/>
          </p:nvSpPr>
          <p:spPr>
            <a:xfrm>
              <a:off x="8560079" y="6914216"/>
              <a:ext cx="115570" cy="137160"/>
            </a:xfrm>
            <a:custGeom>
              <a:avLst/>
              <a:gdLst/>
              <a:ahLst/>
              <a:cxnLst/>
              <a:rect l="l" t="t" r="r" b="b"/>
              <a:pathLst>
                <a:path w="115570" h="137159">
                  <a:moveTo>
                    <a:pt x="115519" y="0"/>
                  </a:moveTo>
                  <a:lnTo>
                    <a:pt x="90639" y="0"/>
                  </a:lnTo>
                  <a:lnTo>
                    <a:pt x="90639" y="55880"/>
                  </a:lnTo>
                  <a:lnTo>
                    <a:pt x="24879" y="55880"/>
                  </a:lnTo>
                  <a:lnTo>
                    <a:pt x="24879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4930"/>
                  </a:lnTo>
                  <a:lnTo>
                    <a:pt x="0" y="137160"/>
                  </a:lnTo>
                  <a:lnTo>
                    <a:pt x="24879" y="137160"/>
                  </a:lnTo>
                  <a:lnTo>
                    <a:pt x="24879" y="74930"/>
                  </a:lnTo>
                  <a:lnTo>
                    <a:pt x="90639" y="74930"/>
                  </a:lnTo>
                  <a:lnTo>
                    <a:pt x="90639" y="137160"/>
                  </a:lnTo>
                  <a:lnTo>
                    <a:pt x="115519" y="137160"/>
                  </a:lnTo>
                  <a:lnTo>
                    <a:pt x="115519" y="74930"/>
                  </a:lnTo>
                  <a:lnTo>
                    <a:pt x="115519" y="55880"/>
                  </a:lnTo>
                  <a:lnTo>
                    <a:pt x="115519" y="0"/>
                  </a:lnTo>
                  <a:close/>
                </a:path>
              </a:pathLst>
            </a:custGeom>
            <a:solidFill>
              <a:srgbClr val="2D1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" name="object 298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715755" y="6914214"/>
              <a:ext cx="117124" cy="137048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8872727" y="6857827"/>
              <a:ext cx="117120" cy="193435"/>
            </a:xfrm>
            <a:prstGeom prst="rect">
              <a:avLst/>
            </a:prstGeom>
          </p:spPr>
        </p:pic>
      </p:grpSp>
      <p:sp>
        <p:nvSpPr>
          <p:cNvPr id="300" name="object 300"/>
          <p:cNvSpPr txBox="1"/>
          <p:nvPr/>
        </p:nvSpPr>
        <p:spPr>
          <a:xfrm>
            <a:off x="9908009" y="6230213"/>
            <a:ext cx="12369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135" dirty="0">
                <a:solidFill>
                  <a:srgbClr val="C62D31"/>
                </a:solidFill>
                <a:latin typeface="Calibri"/>
                <a:cs typeface="Calibri"/>
              </a:rPr>
              <a:t>270</a:t>
            </a:r>
            <a:endParaRPr sz="6000">
              <a:latin typeface="Calibri"/>
              <a:cs typeface="Calibri"/>
            </a:endParaRPr>
          </a:p>
        </p:txBody>
      </p:sp>
      <p:grpSp>
        <p:nvGrpSpPr>
          <p:cNvPr id="301" name="object 301"/>
          <p:cNvGrpSpPr/>
          <p:nvPr/>
        </p:nvGrpSpPr>
        <p:grpSpPr>
          <a:xfrm>
            <a:off x="11340083" y="6571322"/>
            <a:ext cx="1027430" cy="143510"/>
            <a:chOff x="11340083" y="6571322"/>
            <a:chExt cx="1027430" cy="143510"/>
          </a:xfrm>
        </p:grpSpPr>
        <p:pic>
          <p:nvPicPr>
            <p:cNvPr id="302" name="object 302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1340083" y="6574370"/>
              <a:ext cx="158204" cy="137039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1521439" y="6571322"/>
              <a:ext cx="120100" cy="143135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1663171" y="6571322"/>
              <a:ext cx="229822" cy="143135"/>
            </a:xfrm>
            <a:prstGeom prst="rect">
              <a:avLst/>
            </a:prstGeom>
          </p:spPr>
        </p:pic>
        <p:sp>
          <p:nvSpPr>
            <p:cNvPr id="305" name="object 305"/>
            <p:cNvSpPr/>
            <p:nvPr/>
          </p:nvSpPr>
          <p:spPr>
            <a:xfrm>
              <a:off x="11915851" y="6574376"/>
              <a:ext cx="114300" cy="137160"/>
            </a:xfrm>
            <a:custGeom>
              <a:avLst/>
              <a:gdLst/>
              <a:ahLst/>
              <a:cxnLst/>
              <a:rect l="l" t="t" r="r" b="b"/>
              <a:pathLst>
                <a:path w="114300" h="137159">
                  <a:moveTo>
                    <a:pt x="113995" y="0"/>
                  </a:moveTo>
                  <a:lnTo>
                    <a:pt x="89446" y="0"/>
                  </a:lnTo>
                  <a:lnTo>
                    <a:pt x="89446" y="55880"/>
                  </a:lnTo>
                  <a:lnTo>
                    <a:pt x="24536" y="55880"/>
                  </a:lnTo>
                  <a:lnTo>
                    <a:pt x="24536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4930"/>
                  </a:lnTo>
                  <a:lnTo>
                    <a:pt x="0" y="137160"/>
                  </a:lnTo>
                  <a:lnTo>
                    <a:pt x="24536" y="137160"/>
                  </a:lnTo>
                  <a:lnTo>
                    <a:pt x="24536" y="74930"/>
                  </a:lnTo>
                  <a:lnTo>
                    <a:pt x="89446" y="74930"/>
                  </a:lnTo>
                  <a:lnTo>
                    <a:pt x="89446" y="137160"/>
                  </a:lnTo>
                  <a:lnTo>
                    <a:pt x="113995" y="137160"/>
                  </a:lnTo>
                  <a:lnTo>
                    <a:pt x="113995" y="74930"/>
                  </a:lnTo>
                  <a:lnTo>
                    <a:pt x="113995" y="55880"/>
                  </a:lnTo>
                  <a:lnTo>
                    <a:pt x="113995" y="0"/>
                  </a:lnTo>
                  <a:close/>
                </a:path>
              </a:pathLst>
            </a:custGeom>
            <a:solidFill>
              <a:srgbClr val="2D1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6" name="object 306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2071603" y="6574370"/>
              <a:ext cx="147517" cy="138563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2242291" y="6574370"/>
              <a:ext cx="124653" cy="137039"/>
            </a:xfrm>
            <a:prstGeom prst="rect">
              <a:avLst/>
            </a:prstGeom>
          </p:spPr>
        </p:pic>
      </p:grpSp>
      <p:grpSp>
        <p:nvGrpSpPr>
          <p:cNvPr id="308" name="object 308"/>
          <p:cNvGrpSpPr/>
          <p:nvPr/>
        </p:nvGrpSpPr>
        <p:grpSpPr>
          <a:xfrm>
            <a:off x="11340083" y="6857827"/>
            <a:ext cx="1289050" cy="238125"/>
            <a:chOff x="11340083" y="6857827"/>
            <a:chExt cx="1289050" cy="238125"/>
          </a:xfrm>
        </p:grpSpPr>
        <p:pic>
          <p:nvPicPr>
            <p:cNvPr id="309" name="object 309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1340083" y="6911165"/>
              <a:ext cx="402039" cy="184292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1762231" y="6911166"/>
              <a:ext cx="254203" cy="143144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2048743" y="6911165"/>
              <a:ext cx="120088" cy="143144"/>
            </a:xfrm>
            <a:prstGeom prst="rect">
              <a:avLst/>
            </a:prstGeom>
          </p:spPr>
        </p:pic>
        <p:sp>
          <p:nvSpPr>
            <p:cNvPr id="312" name="object 312"/>
            <p:cNvSpPr/>
            <p:nvPr/>
          </p:nvSpPr>
          <p:spPr>
            <a:xfrm>
              <a:off x="12199302" y="6914216"/>
              <a:ext cx="114300" cy="137160"/>
            </a:xfrm>
            <a:custGeom>
              <a:avLst/>
              <a:gdLst/>
              <a:ahLst/>
              <a:cxnLst/>
              <a:rect l="l" t="t" r="r" b="b"/>
              <a:pathLst>
                <a:path w="114300" h="137159">
                  <a:moveTo>
                    <a:pt x="114007" y="0"/>
                  </a:moveTo>
                  <a:lnTo>
                    <a:pt x="89446" y="0"/>
                  </a:lnTo>
                  <a:lnTo>
                    <a:pt x="89446" y="55880"/>
                  </a:lnTo>
                  <a:lnTo>
                    <a:pt x="24549" y="55880"/>
                  </a:lnTo>
                  <a:lnTo>
                    <a:pt x="24549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4930"/>
                  </a:lnTo>
                  <a:lnTo>
                    <a:pt x="0" y="137160"/>
                  </a:lnTo>
                  <a:lnTo>
                    <a:pt x="24549" y="137160"/>
                  </a:lnTo>
                  <a:lnTo>
                    <a:pt x="24549" y="74930"/>
                  </a:lnTo>
                  <a:lnTo>
                    <a:pt x="89446" y="74930"/>
                  </a:lnTo>
                  <a:lnTo>
                    <a:pt x="89446" y="137160"/>
                  </a:lnTo>
                  <a:lnTo>
                    <a:pt x="114007" y="137160"/>
                  </a:lnTo>
                  <a:lnTo>
                    <a:pt x="114007" y="74930"/>
                  </a:lnTo>
                  <a:lnTo>
                    <a:pt x="114007" y="55880"/>
                  </a:lnTo>
                  <a:lnTo>
                    <a:pt x="114007" y="0"/>
                  </a:lnTo>
                  <a:close/>
                </a:path>
              </a:pathLst>
            </a:custGeom>
            <a:solidFill>
              <a:srgbClr val="2D1A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" name="object 313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2355067" y="6914214"/>
              <a:ext cx="117032" cy="137048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2512039" y="6857827"/>
              <a:ext cx="117027" cy="193435"/>
            </a:xfrm>
            <a:prstGeom prst="rect">
              <a:avLst/>
            </a:prstGeom>
          </p:spPr>
        </p:pic>
      </p:grpSp>
      <p:grpSp>
        <p:nvGrpSpPr>
          <p:cNvPr id="323" name="object 323"/>
          <p:cNvGrpSpPr/>
          <p:nvPr/>
        </p:nvGrpSpPr>
        <p:grpSpPr>
          <a:xfrm>
            <a:off x="10420844" y="1545292"/>
            <a:ext cx="579120" cy="568960"/>
            <a:chOff x="10420844" y="1545292"/>
            <a:chExt cx="579120" cy="568960"/>
          </a:xfrm>
        </p:grpSpPr>
        <p:pic>
          <p:nvPicPr>
            <p:cNvPr id="324" name="object 324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0643181" y="2009541"/>
              <a:ext cx="181290" cy="104200"/>
            </a:xfrm>
            <a:prstGeom prst="rect">
              <a:avLst/>
            </a:prstGeom>
          </p:spPr>
        </p:pic>
        <p:sp>
          <p:nvSpPr>
            <p:cNvPr id="325" name="object 325"/>
            <p:cNvSpPr/>
            <p:nvPr/>
          </p:nvSpPr>
          <p:spPr>
            <a:xfrm>
              <a:off x="10420844" y="1656293"/>
              <a:ext cx="255270" cy="423545"/>
            </a:xfrm>
            <a:custGeom>
              <a:avLst/>
              <a:gdLst/>
              <a:ahLst/>
              <a:cxnLst/>
              <a:rect l="l" t="t" r="r" b="b"/>
              <a:pathLst>
                <a:path w="255270" h="423544">
                  <a:moveTo>
                    <a:pt x="120380" y="0"/>
                  </a:moveTo>
                  <a:lnTo>
                    <a:pt x="115567" y="0"/>
                  </a:lnTo>
                  <a:lnTo>
                    <a:pt x="0" y="143582"/>
                  </a:lnTo>
                  <a:lnTo>
                    <a:pt x="520" y="148675"/>
                  </a:lnTo>
                  <a:lnTo>
                    <a:pt x="41197" y="182976"/>
                  </a:lnTo>
                  <a:lnTo>
                    <a:pt x="56538" y="196959"/>
                  </a:lnTo>
                  <a:lnTo>
                    <a:pt x="61187" y="200769"/>
                  </a:lnTo>
                  <a:lnTo>
                    <a:pt x="75626" y="219831"/>
                  </a:lnTo>
                  <a:lnTo>
                    <a:pt x="86586" y="235071"/>
                  </a:lnTo>
                  <a:lnTo>
                    <a:pt x="97584" y="249053"/>
                  </a:lnTo>
                  <a:lnTo>
                    <a:pt x="108645" y="264305"/>
                  </a:lnTo>
                  <a:lnTo>
                    <a:pt x="111185" y="266845"/>
                  </a:lnTo>
                  <a:lnTo>
                    <a:pt x="111541" y="269385"/>
                  </a:lnTo>
                  <a:lnTo>
                    <a:pt x="108899" y="273195"/>
                  </a:lnTo>
                  <a:lnTo>
                    <a:pt x="101648" y="290987"/>
                  </a:lnTo>
                  <a:lnTo>
                    <a:pt x="103794" y="310049"/>
                  </a:lnTo>
                  <a:lnTo>
                    <a:pt x="114157" y="325289"/>
                  </a:lnTo>
                  <a:lnTo>
                    <a:pt x="131543" y="335462"/>
                  </a:lnTo>
                  <a:lnTo>
                    <a:pt x="135746" y="335462"/>
                  </a:lnTo>
                  <a:lnTo>
                    <a:pt x="137118" y="336731"/>
                  </a:lnTo>
                  <a:lnTo>
                    <a:pt x="158123" y="377396"/>
                  </a:lnTo>
                  <a:lnTo>
                    <a:pt x="172575" y="381206"/>
                  </a:lnTo>
                  <a:lnTo>
                    <a:pt x="176284" y="382476"/>
                  </a:lnTo>
                  <a:lnTo>
                    <a:pt x="177135" y="383746"/>
                  </a:lnTo>
                  <a:lnTo>
                    <a:pt x="177516" y="386286"/>
                  </a:lnTo>
                  <a:lnTo>
                    <a:pt x="181986" y="401538"/>
                  </a:lnTo>
                  <a:lnTo>
                    <a:pt x="191079" y="412968"/>
                  </a:lnTo>
                  <a:lnTo>
                    <a:pt x="203753" y="420587"/>
                  </a:lnTo>
                  <a:lnTo>
                    <a:pt x="219018" y="423140"/>
                  </a:lnTo>
                  <a:lnTo>
                    <a:pt x="222345" y="421870"/>
                  </a:lnTo>
                  <a:lnTo>
                    <a:pt x="245535" y="421870"/>
                  </a:lnTo>
                  <a:lnTo>
                    <a:pt x="244418" y="419318"/>
                  </a:lnTo>
                  <a:lnTo>
                    <a:pt x="244837" y="412968"/>
                  </a:lnTo>
                  <a:lnTo>
                    <a:pt x="254730" y="401538"/>
                  </a:lnTo>
                  <a:lnTo>
                    <a:pt x="216961" y="401538"/>
                  </a:lnTo>
                  <a:lnTo>
                    <a:pt x="199804" y="378666"/>
                  </a:lnTo>
                  <a:lnTo>
                    <a:pt x="201518" y="373573"/>
                  </a:lnTo>
                  <a:lnTo>
                    <a:pt x="205010" y="369763"/>
                  </a:lnTo>
                  <a:lnTo>
                    <a:pt x="215488" y="359604"/>
                  </a:lnTo>
                  <a:lnTo>
                    <a:pt x="169337" y="359604"/>
                  </a:lnTo>
                  <a:lnTo>
                    <a:pt x="163914" y="355794"/>
                  </a:lnTo>
                  <a:lnTo>
                    <a:pt x="158123" y="343081"/>
                  </a:lnTo>
                  <a:lnTo>
                    <a:pt x="158784" y="335462"/>
                  </a:lnTo>
                  <a:lnTo>
                    <a:pt x="163736" y="330369"/>
                  </a:lnTo>
                  <a:lnTo>
                    <a:pt x="170658" y="324019"/>
                  </a:lnTo>
                  <a:lnTo>
                    <a:pt x="177681" y="316399"/>
                  </a:lnTo>
                  <a:lnTo>
                    <a:pt x="180525" y="313859"/>
                  </a:lnTo>
                  <a:lnTo>
                    <a:pt x="134959" y="313859"/>
                  </a:lnTo>
                  <a:lnTo>
                    <a:pt x="129549" y="311319"/>
                  </a:lnTo>
                  <a:lnTo>
                    <a:pt x="122894" y="298607"/>
                  </a:lnTo>
                  <a:lnTo>
                    <a:pt x="122704" y="292257"/>
                  </a:lnTo>
                  <a:lnTo>
                    <a:pt x="131035" y="282085"/>
                  </a:lnTo>
                  <a:lnTo>
                    <a:pt x="140344" y="271925"/>
                  </a:lnTo>
                  <a:lnTo>
                    <a:pt x="150897" y="264305"/>
                  </a:lnTo>
                  <a:lnTo>
                    <a:pt x="189212" y="264305"/>
                  </a:lnTo>
                  <a:lnTo>
                    <a:pt x="182443" y="252863"/>
                  </a:lnTo>
                  <a:lnTo>
                    <a:pt x="180284" y="251593"/>
                  </a:lnTo>
                  <a:lnTo>
                    <a:pt x="127517" y="251593"/>
                  </a:lnTo>
                  <a:lnTo>
                    <a:pt x="124914" y="249053"/>
                  </a:lnTo>
                  <a:lnTo>
                    <a:pt x="97101" y="210928"/>
                  </a:lnTo>
                  <a:lnTo>
                    <a:pt x="85214" y="195689"/>
                  </a:lnTo>
                  <a:lnTo>
                    <a:pt x="85151" y="193136"/>
                  </a:lnTo>
                  <a:lnTo>
                    <a:pt x="98841" y="176627"/>
                  </a:lnTo>
                  <a:lnTo>
                    <a:pt x="68298" y="176627"/>
                  </a:lnTo>
                  <a:lnTo>
                    <a:pt x="67219" y="175357"/>
                  </a:lnTo>
                  <a:lnTo>
                    <a:pt x="66025" y="175357"/>
                  </a:lnTo>
                  <a:lnTo>
                    <a:pt x="48969" y="160104"/>
                  </a:lnTo>
                  <a:lnTo>
                    <a:pt x="40969" y="153755"/>
                  </a:lnTo>
                  <a:lnTo>
                    <a:pt x="32904" y="146122"/>
                  </a:lnTo>
                  <a:lnTo>
                    <a:pt x="29729" y="143582"/>
                  </a:lnTo>
                  <a:lnTo>
                    <a:pt x="29399" y="142312"/>
                  </a:lnTo>
                  <a:lnTo>
                    <a:pt x="32104" y="139772"/>
                  </a:lnTo>
                  <a:lnTo>
                    <a:pt x="48779" y="119440"/>
                  </a:lnTo>
                  <a:lnTo>
                    <a:pt x="65390" y="97838"/>
                  </a:lnTo>
                  <a:lnTo>
                    <a:pt x="114208" y="38124"/>
                  </a:lnTo>
                  <a:lnTo>
                    <a:pt x="121548" y="27951"/>
                  </a:lnTo>
                  <a:lnTo>
                    <a:pt x="165654" y="27951"/>
                  </a:lnTo>
                  <a:lnTo>
                    <a:pt x="154593" y="21602"/>
                  </a:lnTo>
                  <a:lnTo>
                    <a:pt x="120380" y="0"/>
                  </a:lnTo>
                  <a:close/>
                </a:path>
              </a:pathLst>
            </a:custGeom>
            <a:solidFill>
              <a:srgbClr val="9C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6" name="object 326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0549940" y="1721097"/>
              <a:ext cx="417799" cy="336731"/>
            </a:xfrm>
            <a:prstGeom prst="rect">
              <a:avLst/>
            </a:prstGeom>
          </p:spPr>
        </p:pic>
        <p:sp>
          <p:nvSpPr>
            <p:cNvPr id="327" name="object 327"/>
            <p:cNvSpPr/>
            <p:nvPr/>
          </p:nvSpPr>
          <p:spPr>
            <a:xfrm>
              <a:off x="10491254" y="1655031"/>
              <a:ext cx="508634" cy="178435"/>
            </a:xfrm>
            <a:custGeom>
              <a:avLst/>
              <a:gdLst/>
              <a:ahLst/>
              <a:cxnLst/>
              <a:rect l="l" t="t" r="r" b="b"/>
              <a:pathLst>
                <a:path w="508634" h="178435">
                  <a:moveTo>
                    <a:pt x="508127" y="134696"/>
                  </a:moveTo>
                  <a:lnTo>
                    <a:pt x="506679" y="133426"/>
                  </a:lnTo>
                  <a:lnTo>
                    <a:pt x="505193" y="130873"/>
                  </a:lnTo>
                  <a:lnTo>
                    <a:pt x="426466" y="29222"/>
                  </a:lnTo>
                  <a:lnTo>
                    <a:pt x="404825" y="1270"/>
                  </a:lnTo>
                  <a:lnTo>
                    <a:pt x="400418" y="0"/>
                  </a:lnTo>
                  <a:lnTo>
                    <a:pt x="350075" y="33032"/>
                  </a:lnTo>
                  <a:lnTo>
                    <a:pt x="333387" y="43205"/>
                  </a:lnTo>
                  <a:lnTo>
                    <a:pt x="330454" y="44475"/>
                  </a:lnTo>
                  <a:lnTo>
                    <a:pt x="247434" y="44475"/>
                  </a:lnTo>
                  <a:lnTo>
                    <a:pt x="243814" y="45745"/>
                  </a:lnTo>
                  <a:lnTo>
                    <a:pt x="202907" y="57188"/>
                  </a:lnTo>
                  <a:lnTo>
                    <a:pt x="186143" y="62255"/>
                  </a:lnTo>
                  <a:lnTo>
                    <a:pt x="183184" y="62255"/>
                  </a:lnTo>
                  <a:lnTo>
                    <a:pt x="167132" y="57175"/>
                  </a:lnTo>
                  <a:lnTo>
                    <a:pt x="154254" y="54635"/>
                  </a:lnTo>
                  <a:lnTo>
                    <a:pt x="128485" y="47015"/>
                  </a:lnTo>
                  <a:lnTo>
                    <a:pt x="122034" y="45745"/>
                  </a:lnTo>
                  <a:lnTo>
                    <a:pt x="116268" y="43205"/>
                  </a:lnTo>
                  <a:lnTo>
                    <a:pt x="97447" y="30492"/>
                  </a:lnTo>
                  <a:lnTo>
                    <a:pt x="95237" y="29222"/>
                  </a:lnTo>
                  <a:lnTo>
                    <a:pt x="52666" y="29222"/>
                  </a:lnTo>
                  <a:lnTo>
                    <a:pt x="56083" y="31762"/>
                  </a:lnTo>
                  <a:lnTo>
                    <a:pt x="65493" y="36842"/>
                  </a:lnTo>
                  <a:lnTo>
                    <a:pt x="84467" y="49555"/>
                  </a:lnTo>
                  <a:lnTo>
                    <a:pt x="97434" y="57175"/>
                  </a:lnTo>
                  <a:lnTo>
                    <a:pt x="97155" y="58445"/>
                  </a:lnTo>
                  <a:lnTo>
                    <a:pt x="94881" y="60985"/>
                  </a:lnTo>
                  <a:lnTo>
                    <a:pt x="71564" y="90220"/>
                  </a:lnTo>
                  <a:lnTo>
                    <a:pt x="685" y="176618"/>
                  </a:lnTo>
                  <a:lnTo>
                    <a:pt x="0" y="177901"/>
                  </a:lnTo>
                  <a:lnTo>
                    <a:pt x="28422" y="177901"/>
                  </a:lnTo>
                  <a:lnTo>
                    <a:pt x="42113" y="161378"/>
                  </a:lnTo>
                  <a:lnTo>
                    <a:pt x="66776" y="130873"/>
                  </a:lnTo>
                  <a:lnTo>
                    <a:pt x="91389" y="101650"/>
                  </a:lnTo>
                  <a:lnTo>
                    <a:pt x="117970" y="68618"/>
                  </a:lnTo>
                  <a:lnTo>
                    <a:pt x="246138" y="68618"/>
                  </a:lnTo>
                  <a:lnTo>
                    <a:pt x="254571" y="66078"/>
                  </a:lnTo>
                  <a:lnTo>
                    <a:pt x="358406" y="66078"/>
                  </a:lnTo>
                  <a:lnTo>
                    <a:pt x="355612" y="62268"/>
                  </a:lnTo>
                  <a:lnTo>
                    <a:pt x="352425" y="58458"/>
                  </a:lnTo>
                  <a:lnTo>
                    <a:pt x="352628" y="57188"/>
                  </a:lnTo>
                  <a:lnTo>
                    <a:pt x="355650" y="55905"/>
                  </a:lnTo>
                  <a:lnTo>
                    <a:pt x="384860" y="36855"/>
                  </a:lnTo>
                  <a:lnTo>
                    <a:pt x="396913" y="29222"/>
                  </a:lnTo>
                  <a:lnTo>
                    <a:pt x="398170" y="29222"/>
                  </a:lnTo>
                  <a:lnTo>
                    <a:pt x="419735" y="57175"/>
                  </a:lnTo>
                  <a:lnTo>
                    <a:pt x="439534" y="83858"/>
                  </a:lnTo>
                  <a:lnTo>
                    <a:pt x="479729" y="135966"/>
                  </a:lnTo>
                  <a:lnTo>
                    <a:pt x="480263" y="135966"/>
                  </a:lnTo>
                  <a:lnTo>
                    <a:pt x="480796" y="137236"/>
                  </a:lnTo>
                  <a:lnTo>
                    <a:pt x="480682" y="138506"/>
                  </a:lnTo>
                  <a:lnTo>
                    <a:pt x="461619" y="155028"/>
                  </a:lnTo>
                  <a:lnTo>
                    <a:pt x="453415" y="161378"/>
                  </a:lnTo>
                  <a:lnTo>
                    <a:pt x="445274" y="168998"/>
                  </a:lnTo>
                  <a:lnTo>
                    <a:pt x="442302" y="171538"/>
                  </a:lnTo>
                  <a:lnTo>
                    <a:pt x="476478" y="171538"/>
                  </a:lnTo>
                  <a:lnTo>
                    <a:pt x="506463" y="146126"/>
                  </a:lnTo>
                  <a:lnTo>
                    <a:pt x="508127" y="142316"/>
                  </a:lnTo>
                  <a:lnTo>
                    <a:pt x="508127" y="134696"/>
                  </a:lnTo>
                  <a:close/>
                </a:path>
              </a:pathLst>
            </a:custGeom>
            <a:solidFill>
              <a:srgbClr val="9C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8" name="object 328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0809731" y="1575777"/>
              <a:ext cx="101831" cy="100336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0568939" y="1574253"/>
              <a:ext cx="100313" cy="104908"/>
            </a:xfrm>
            <a:prstGeom prst="rect">
              <a:avLst/>
            </a:prstGeom>
          </p:spPr>
        </p:pic>
        <p:sp>
          <p:nvSpPr>
            <p:cNvPr id="330" name="object 330"/>
            <p:cNvSpPr/>
            <p:nvPr/>
          </p:nvSpPr>
          <p:spPr>
            <a:xfrm>
              <a:off x="10707370" y="1545303"/>
              <a:ext cx="22860" cy="132715"/>
            </a:xfrm>
            <a:custGeom>
              <a:avLst/>
              <a:gdLst/>
              <a:ahLst/>
              <a:cxnLst/>
              <a:rect l="l" t="t" r="r" b="b"/>
              <a:pathLst>
                <a:path w="22859" h="132714">
                  <a:moveTo>
                    <a:pt x="22453" y="50698"/>
                  </a:moveTo>
                  <a:lnTo>
                    <a:pt x="17754" y="45478"/>
                  </a:lnTo>
                  <a:lnTo>
                    <a:pt x="4724" y="45491"/>
                  </a:lnTo>
                  <a:lnTo>
                    <a:pt x="50" y="50736"/>
                  </a:lnTo>
                  <a:lnTo>
                    <a:pt x="63" y="127114"/>
                  </a:lnTo>
                  <a:lnTo>
                    <a:pt x="4508" y="132029"/>
                  </a:lnTo>
                  <a:lnTo>
                    <a:pt x="17640" y="132359"/>
                  </a:lnTo>
                  <a:lnTo>
                    <a:pt x="22453" y="127330"/>
                  </a:lnTo>
                  <a:lnTo>
                    <a:pt x="22453" y="50698"/>
                  </a:lnTo>
                  <a:close/>
                </a:path>
                <a:path w="22859" h="132714">
                  <a:moveTo>
                    <a:pt x="22733" y="5664"/>
                  </a:moveTo>
                  <a:lnTo>
                    <a:pt x="17767" y="317"/>
                  </a:lnTo>
                  <a:lnTo>
                    <a:pt x="5232" y="0"/>
                  </a:lnTo>
                  <a:lnTo>
                    <a:pt x="12" y="5143"/>
                  </a:lnTo>
                  <a:lnTo>
                    <a:pt x="0" y="17487"/>
                  </a:lnTo>
                  <a:lnTo>
                    <a:pt x="4953" y="22555"/>
                  </a:lnTo>
                  <a:lnTo>
                    <a:pt x="16979" y="22821"/>
                  </a:lnTo>
                  <a:lnTo>
                    <a:pt x="22174" y="17970"/>
                  </a:lnTo>
                  <a:lnTo>
                    <a:pt x="22733" y="5664"/>
                  </a:lnTo>
                  <a:close/>
                </a:path>
              </a:pathLst>
            </a:custGeom>
            <a:solidFill>
              <a:srgbClr val="9C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1" name="object 331"/>
          <p:cNvGrpSpPr/>
          <p:nvPr/>
        </p:nvGrpSpPr>
        <p:grpSpPr>
          <a:xfrm>
            <a:off x="4664842" y="1466051"/>
            <a:ext cx="433705" cy="695325"/>
            <a:chOff x="4664842" y="1466051"/>
            <a:chExt cx="433705" cy="695325"/>
          </a:xfrm>
        </p:grpSpPr>
        <p:sp>
          <p:nvSpPr>
            <p:cNvPr id="332" name="object 332"/>
            <p:cNvSpPr/>
            <p:nvPr/>
          </p:nvSpPr>
          <p:spPr>
            <a:xfrm>
              <a:off x="4664837" y="1601996"/>
              <a:ext cx="433705" cy="559435"/>
            </a:xfrm>
            <a:custGeom>
              <a:avLst/>
              <a:gdLst/>
              <a:ahLst/>
              <a:cxnLst/>
              <a:rect l="l" t="t" r="r" b="b"/>
              <a:pathLst>
                <a:path w="433704" h="559435">
                  <a:moveTo>
                    <a:pt x="298081" y="411619"/>
                  </a:moveTo>
                  <a:lnTo>
                    <a:pt x="257162" y="411619"/>
                  </a:lnTo>
                  <a:lnTo>
                    <a:pt x="253898" y="407809"/>
                  </a:lnTo>
                  <a:lnTo>
                    <a:pt x="220751" y="379857"/>
                  </a:lnTo>
                  <a:lnTo>
                    <a:pt x="188785" y="349364"/>
                  </a:lnTo>
                  <a:lnTo>
                    <a:pt x="163398" y="307441"/>
                  </a:lnTo>
                  <a:lnTo>
                    <a:pt x="162636" y="299808"/>
                  </a:lnTo>
                  <a:lnTo>
                    <a:pt x="164490" y="287108"/>
                  </a:lnTo>
                  <a:lnTo>
                    <a:pt x="135064" y="287108"/>
                  </a:lnTo>
                  <a:lnTo>
                    <a:pt x="126301" y="283298"/>
                  </a:lnTo>
                  <a:lnTo>
                    <a:pt x="121196" y="282028"/>
                  </a:lnTo>
                  <a:lnTo>
                    <a:pt x="108839" y="282028"/>
                  </a:lnTo>
                  <a:lnTo>
                    <a:pt x="108292" y="278218"/>
                  </a:lnTo>
                  <a:lnTo>
                    <a:pt x="108407" y="146100"/>
                  </a:lnTo>
                  <a:lnTo>
                    <a:pt x="108419" y="143560"/>
                  </a:lnTo>
                  <a:lnTo>
                    <a:pt x="80162" y="143560"/>
                  </a:lnTo>
                  <a:lnTo>
                    <a:pt x="75412" y="139750"/>
                  </a:lnTo>
                  <a:lnTo>
                    <a:pt x="62217" y="130848"/>
                  </a:lnTo>
                  <a:lnTo>
                    <a:pt x="48044" y="123228"/>
                  </a:lnTo>
                  <a:lnTo>
                    <a:pt x="32867" y="119418"/>
                  </a:lnTo>
                  <a:lnTo>
                    <a:pt x="16700" y="116878"/>
                  </a:lnTo>
                  <a:lnTo>
                    <a:pt x="5194" y="116878"/>
                  </a:lnTo>
                  <a:lnTo>
                    <a:pt x="0" y="121958"/>
                  </a:lnTo>
                  <a:lnTo>
                    <a:pt x="76" y="349364"/>
                  </a:lnTo>
                  <a:lnTo>
                    <a:pt x="11341" y="398907"/>
                  </a:lnTo>
                  <a:lnTo>
                    <a:pt x="32651" y="430669"/>
                  </a:lnTo>
                  <a:lnTo>
                    <a:pt x="61849" y="454812"/>
                  </a:lnTo>
                  <a:lnTo>
                    <a:pt x="81991" y="472592"/>
                  </a:lnTo>
                  <a:lnTo>
                    <a:pt x="96037" y="494195"/>
                  </a:lnTo>
                  <a:lnTo>
                    <a:pt x="104609" y="518337"/>
                  </a:lnTo>
                  <a:lnTo>
                    <a:pt x="108381" y="543737"/>
                  </a:lnTo>
                  <a:lnTo>
                    <a:pt x="108966" y="555180"/>
                  </a:lnTo>
                  <a:lnTo>
                    <a:pt x="113817" y="558990"/>
                  </a:lnTo>
                  <a:lnTo>
                    <a:pt x="190385" y="558990"/>
                  </a:lnTo>
                  <a:lnTo>
                    <a:pt x="196469" y="553910"/>
                  </a:lnTo>
                  <a:lnTo>
                    <a:pt x="196456" y="537387"/>
                  </a:lnTo>
                  <a:lnTo>
                    <a:pt x="190373" y="532307"/>
                  </a:lnTo>
                  <a:lnTo>
                    <a:pt x="134734" y="532307"/>
                  </a:lnTo>
                  <a:lnTo>
                    <a:pt x="133896" y="525957"/>
                  </a:lnTo>
                  <a:lnTo>
                    <a:pt x="116763" y="475132"/>
                  </a:lnTo>
                  <a:lnTo>
                    <a:pt x="80175" y="435749"/>
                  </a:lnTo>
                  <a:lnTo>
                    <a:pt x="66103" y="424319"/>
                  </a:lnTo>
                  <a:lnTo>
                    <a:pt x="48983" y="407797"/>
                  </a:lnTo>
                  <a:lnTo>
                    <a:pt x="36779" y="390017"/>
                  </a:lnTo>
                  <a:lnTo>
                    <a:pt x="29489" y="368414"/>
                  </a:lnTo>
                  <a:lnTo>
                    <a:pt x="27076" y="344284"/>
                  </a:lnTo>
                  <a:lnTo>
                    <a:pt x="27076" y="146100"/>
                  </a:lnTo>
                  <a:lnTo>
                    <a:pt x="30238" y="146100"/>
                  </a:lnTo>
                  <a:lnTo>
                    <a:pt x="50355" y="154990"/>
                  </a:lnTo>
                  <a:lnTo>
                    <a:pt x="66433" y="168973"/>
                  </a:lnTo>
                  <a:lnTo>
                    <a:pt x="77152" y="188023"/>
                  </a:lnTo>
                  <a:lnTo>
                    <a:pt x="81229" y="210896"/>
                  </a:lnTo>
                  <a:lnTo>
                    <a:pt x="81368" y="302361"/>
                  </a:lnTo>
                  <a:lnTo>
                    <a:pt x="86118" y="306171"/>
                  </a:lnTo>
                  <a:lnTo>
                    <a:pt x="97269" y="307441"/>
                  </a:lnTo>
                  <a:lnTo>
                    <a:pt x="106565" y="307441"/>
                  </a:lnTo>
                  <a:lnTo>
                    <a:pt x="115684" y="308711"/>
                  </a:lnTo>
                  <a:lnTo>
                    <a:pt x="138480" y="320141"/>
                  </a:lnTo>
                  <a:lnTo>
                    <a:pt x="143967" y="334111"/>
                  </a:lnTo>
                  <a:lnTo>
                    <a:pt x="171170" y="370967"/>
                  </a:lnTo>
                  <a:lnTo>
                    <a:pt x="209105" y="405269"/>
                  </a:lnTo>
                  <a:lnTo>
                    <a:pt x="228727" y="421779"/>
                  </a:lnTo>
                  <a:lnTo>
                    <a:pt x="248297" y="439572"/>
                  </a:lnTo>
                  <a:lnTo>
                    <a:pt x="254889" y="444652"/>
                  </a:lnTo>
                  <a:lnTo>
                    <a:pt x="260959" y="444652"/>
                  </a:lnTo>
                  <a:lnTo>
                    <a:pt x="298081" y="411619"/>
                  </a:lnTo>
                  <a:close/>
                </a:path>
                <a:path w="433704" h="559435">
                  <a:moveTo>
                    <a:pt x="433666" y="27952"/>
                  </a:moveTo>
                  <a:lnTo>
                    <a:pt x="428028" y="2540"/>
                  </a:lnTo>
                  <a:lnTo>
                    <a:pt x="425919" y="0"/>
                  </a:lnTo>
                  <a:lnTo>
                    <a:pt x="382193" y="0"/>
                  </a:lnTo>
                  <a:lnTo>
                    <a:pt x="392023" y="2540"/>
                  </a:lnTo>
                  <a:lnTo>
                    <a:pt x="399745" y="8890"/>
                  </a:lnTo>
                  <a:lnTo>
                    <a:pt x="404799" y="17792"/>
                  </a:lnTo>
                  <a:lnTo>
                    <a:pt x="406615" y="29222"/>
                  </a:lnTo>
                  <a:lnTo>
                    <a:pt x="406539" y="351904"/>
                  </a:lnTo>
                  <a:lnTo>
                    <a:pt x="401040" y="392557"/>
                  </a:lnTo>
                  <a:lnTo>
                    <a:pt x="385203" y="429399"/>
                  </a:lnTo>
                  <a:lnTo>
                    <a:pt x="377126" y="443382"/>
                  </a:lnTo>
                  <a:lnTo>
                    <a:pt x="373354" y="451002"/>
                  </a:lnTo>
                  <a:lnTo>
                    <a:pt x="359054" y="491655"/>
                  </a:lnTo>
                  <a:lnTo>
                    <a:pt x="353212" y="531037"/>
                  </a:lnTo>
                  <a:lnTo>
                    <a:pt x="351243" y="532307"/>
                  </a:lnTo>
                  <a:lnTo>
                    <a:pt x="297840" y="532307"/>
                  </a:lnTo>
                  <a:lnTo>
                    <a:pt x="291680" y="537400"/>
                  </a:lnTo>
                  <a:lnTo>
                    <a:pt x="291261" y="553910"/>
                  </a:lnTo>
                  <a:lnTo>
                    <a:pt x="297586" y="558990"/>
                  </a:lnTo>
                  <a:lnTo>
                    <a:pt x="369989" y="558990"/>
                  </a:lnTo>
                  <a:lnTo>
                    <a:pt x="375500" y="555180"/>
                  </a:lnTo>
                  <a:lnTo>
                    <a:pt x="378498" y="550100"/>
                  </a:lnTo>
                  <a:lnTo>
                    <a:pt x="379590" y="541210"/>
                  </a:lnTo>
                  <a:lnTo>
                    <a:pt x="381723" y="517067"/>
                  </a:lnTo>
                  <a:lnTo>
                    <a:pt x="386664" y="492925"/>
                  </a:lnTo>
                  <a:lnTo>
                    <a:pt x="394728" y="468795"/>
                  </a:lnTo>
                  <a:lnTo>
                    <a:pt x="418338" y="424319"/>
                  </a:lnTo>
                  <a:lnTo>
                    <a:pt x="426910" y="400189"/>
                  </a:lnTo>
                  <a:lnTo>
                    <a:pt x="432028" y="374777"/>
                  </a:lnTo>
                  <a:lnTo>
                    <a:pt x="433654" y="350634"/>
                  </a:lnTo>
                  <a:lnTo>
                    <a:pt x="433666" y="27952"/>
                  </a:lnTo>
                  <a:close/>
                </a:path>
              </a:pathLst>
            </a:custGeom>
            <a:solidFill>
              <a:srgbClr val="9C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3" name="object 333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4801221" y="1826854"/>
              <a:ext cx="243111" cy="186760"/>
            </a:xfrm>
            <a:prstGeom prst="rect">
              <a:avLst/>
            </a:prstGeom>
          </p:spPr>
        </p:pic>
        <p:sp>
          <p:nvSpPr>
            <p:cNvPr id="334" name="object 334"/>
            <p:cNvSpPr/>
            <p:nvPr/>
          </p:nvSpPr>
          <p:spPr>
            <a:xfrm>
              <a:off x="4746155" y="1466055"/>
              <a:ext cx="344805" cy="307975"/>
            </a:xfrm>
            <a:custGeom>
              <a:avLst/>
              <a:gdLst/>
              <a:ahLst/>
              <a:cxnLst/>
              <a:rect l="l" t="t" r="r" b="b"/>
              <a:pathLst>
                <a:path w="344804" h="307975">
                  <a:moveTo>
                    <a:pt x="344601" y="135940"/>
                  </a:moveTo>
                  <a:lnTo>
                    <a:pt x="331965" y="120688"/>
                  </a:lnTo>
                  <a:lnTo>
                    <a:pt x="321398" y="115620"/>
                  </a:lnTo>
                  <a:lnTo>
                    <a:pt x="310832" y="110528"/>
                  </a:lnTo>
                  <a:lnTo>
                    <a:pt x="286054" y="110528"/>
                  </a:lnTo>
                  <a:lnTo>
                    <a:pt x="276313" y="113080"/>
                  </a:lnTo>
                  <a:lnTo>
                    <a:pt x="271081" y="115608"/>
                  </a:lnTo>
                  <a:lnTo>
                    <a:pt x="270230" y="100368"/>
                  </a:lnTo>
                  <a:lnTo>
                    <a:pt x="266065" y="86385"/>
                  </a:lnTo>
                  <a:lnTo>
                    <a:pt x="263740" y="82588"/>
                  </a:lnTo>
                  <a:lnTo>
                    <a:pt x="258305" y="73685"/>
                  </a:lnTo>
                  <a:lnTo>
                    <a:pt x="246684" y="63525"/>
                  </a:lnTo>
                  <a:lnTo>
                    <a:pt x="241185" y="60985"/>
                  </a:lnTo>
                  <a:lnTo>
                    <a:pt x="232918" y="57175"/>
                  </a:lnTo>
                  <a:lnTo>
                    <a:pt x="218833" y="54635"/>
                  </a:lnTo>
                  <a:lnTo>
                    <a:pt x="204406" y="55905"/>
                  </a:lnTo>
                  <a:lnTo>
                    <a:pt x="189699" y="60985"/>
                  </a:lnTo>
                  <a:lnTo>
                    <a:pt x="178625" y="21602"/>
                  </a:lnTo>
                  <a:lnTo>
                    <a:pt x="151968" y="2540"/>
                  </a:lnTo>
                  <a:lnTo>
                    <a:pt x="149186" y="2540"/>
                  </a:lnTo>
                  <a:lnTo>
                    <a:pt x="143687" y="0"/>
                  </a:lnTo>
                  <a:lnTo>
                    <a:pt x="127406" y="0"/>
                  </a:lnTo>
                  <a:lnTo>
                    <a:pt x="126415" y="1270"/>
                  </a:lnTo>
                  <a:lnTo>
                    <a:pt x="124383" y="1270"/>
                  </a:lnTo>
                  <a:lnTo>
                    <a:pt x="86880" y="30492"/>
                  </a:lnTo>
                  <a:lnTo>
                    <a:pt x="81178" y="57175"/>
                  </a:lnTo>
                  <a:lnTo>
                    <a:pt x="80937" y="60985"/>
                  </a:lnTo>
                  <a:lnTo>
                    <a:pt x="73012" y="57175"/>
                  </a:lnTo>
                  <a:lnTo>
                    <a:pt x="65328" y="54635"/>
                  </a:lnTo>
                  <a:lnTo>
                    <a:pt x="57124" y="54635"/>
                  </a:lnTo>
                  <a:lnTo>
                    <a:pt x="16891" y="69875"/>
                  </a:lnTo>
                  <a:lnTo>
                    <a:pt x="76" y="109258"/>
                  </a:lnTo>
                  <a:lnTo>
                    <a:pt x="0" y="279488"/>
                  </a:lnTo>
                  <a:lnTo>
                    <a:pt x="27089" y="279488"/>
                  </a:lnTo>
                  <a:lnTo>
                    <a:pt x="27139" y="107988"/>
                  </a:lnTo>
                  <a:lnTo>
                    <a:pt x="28562" y="100368"/>
                  </a:lnTo>
                  <a:lnTo>
                    <a:pt x="32296" y="92748"/>
                  </a:lnTo>
                  <a:lnTo>
                    <a:pt x="37998" y="87668"/>
                  </a:lnTo>
                  <a:lnTo>
                    <a:pt x="45300" y="83858"/>
                  </a:lnTo>
                  <a:lnTo>
                    <a:pt x="58534" y="82588"/>
                  </a:lnTo>
                  <a:lnTo>
                    <a:pt x="70053" y="86385"/>
                  </a:lnTo>
                  <a:lnTo>
                    <a:pt x="78193" y="96545"/>
                  </a:lnTo>
                  <a:lnTo>
                    <a:pt x="81292" y="110528"/>
                  </a:lnTo>
                  <a:lnTo>
                    <a:pt x="81178" y="293471"/>
                  </a:lnTo>
                  <a:lnTo>
                    <a:pt x="82461" y="302361"/>
                  </a:lnTo>
                  <a:lnTo>
                    <a:pt x="88049" y="307441"/>
                  </a:lnTo>
                  <a:lnTo>
                    <a:pt x="101244" y="307441"/>
                  </a:lnTo>
                  <a:lnTo>
                    <a:pt x="107200" y="302361"/>
                  </a:lnTo>
                  <a:lnTo>
                    <a:pt x="108546" y="293471"/>
                  </a:lnTo>
                  <a:lnTo>
                    <a:pt x="108432" y="82588"/>
                  </a:lnTo>
                  <a:lnTo>
                    <a:pt x="110375" y="44462"/>
                  </a:lnTo>
                  <a:lnTo>
                    <a:pt x="133083" y="27952"/>
                  </a:lnTo>
                  <a:lnTo>
                    <a:pt x="143078" y="27952"/>
                  </a:lnTo>
                  <a:lnTo>
                    <a:pt x="151790" y="33032"/>
                  </a:lnTo>
                  <a:lnTo>
                    <a:pt x="158419" y="40652"/>
                  </a:lnTo>
                  <a:lnTo>
                    <a:pt x="162128" y="49555"/>
                  </a:lnTo>
                  <a:lnTo>
                    <a:pt x="162737" y="52095"/>
                  </a:lnTo>
                  <a:lnTo>
                    <a:pt x="162661" y="290931"/>
                  </a:lnTo>
                  <a:lnTo>
                    <a:pt x="162521" y="292201"/>
                  </a:lnTo>
                  <a:lnTo>
                    <a:pt x="163779" y="302361"/>
                  </a:lnTo>
                  <a:lnTo>
                    <a:pt x="169646" y="307441"/>
                  </a:lnTo>
                  <a:lnTo>
                    <a:pt x="182867" y="307441"/>
                  </a:lnTo>
                  <a:lnTo>
                    <a:pt x="188480" y="302361"/>
                  </a:lnTo>
                  <a:lnTo>
                    <a:pt x="189865" y="293471"/>
                  </a:lnTo>
                  <a:lnTo>
                    <a:pt x="189776" y="110528"/>
                  </a:lnTo>
                  <a:lnTo>
                    <a:pt x="191033" y="101638"/>
                  </a:lnTo>
                  <a:lnTo>
                    <a:pt x="194589" y="94018"/>
                  </a:lnTo>
                  <a:lnTo>
                    <a:pt x="200228" y="87668"/>
                  </a:lnTo>
                  <a:lnTo>
                    <a:pt x="207683" y="83858"/>
                  </a:lnTo>
                  <a:lnTo>
                    <a:pt x="221030" y="82588"/>
                  </a:lnTo>
                  <a:lnTo>
                    <a:pt x="232638" y="86385"/>
                  </a:lnTo>
                  <a:lnTo>
                    <a:pt x="240842" y="96545"/>
                  </a:lnTo>
                  <a:lnTo>
                    <a:pt x="243967" y="110528"/>
                  </a:lnTo>
                  <a:lnTo>
                    <a:pt x="243865" y="293471"/>
                  </a:lnTo>
                  <a:lnTo>
                    <a:pt x="245046" y="302361"/>
                  </a:lnTo>
                  <a:lnTo>
                    <a:pt x="250812" y="307441"/>
                  </a:lnTo>
                  <a:lnTo>
                    <a:pt x="264312" y="307441"/>
                  </a:lnTo>
                  <a:lnTo>
                    <a:pt x="270052" y="302361"/>
                  </a:lnTo>
                  <a:lnTo>
                    <a:pt x="271208" y="292201"/>
                  </a:lnTo>
                  <a:lnTo>
                    <a:pt x="271068" y="290931"/>
                  </a:lnTo>
                  <a:lnTo>
                    <a:pt x="271132" y="160070"/>
                  </a:lnTo>
                  <a:lnTo>
                    <a:pt x="300863" y="135940"/>
                  </a:lnTo>
                  <a:lnTo>
                    <a:pt x="344601" y="135940"/>
                  </a:lnTo>
                  <a:close/>
                </a:path>
              </a:pathLst>
            </a:custGeom>
            <a:solidFill>
              <a:srgbClr val="9C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5" name="object 335"/>
          <p:cNvSpPr/>
          <p:nvPr/>
        </p:nvSpPr>
        <p:spPr>
          <a:xfrm>
            <a:off x="5426826" y="213354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6362" y="0"/>
                </a:moveTo>
                <a:lnTo>
                  <a:pt x="0" y="6121"/>
                </a:lnTo>
                <a:lnTo>
                  <a:pt x="50" y="20586"/>
                </a:lnTo>
                <a:lnTo>
                  <a:pt x="6045" y="26555"/>
                </a:lnTo>
                <a:lnTo>
                  <a:pt x="20814" y="26872"/>
                </a:lnTo>
                <a:lnTo>
                  <a:pt x="27215" y="20738"/>
                </a:lnTo>
                <a:lnTo>
                  <a:pt x="27164" y="6299"/>
                </a:lnTo>
                <a:lnTo>
                  <a:pt x="21157" y="317"/>
                </a:lnTo>
                <a:lnTo>
                  <a:pt x="6362" y="0"/>
                </a:lnTo>
                <a:close/>
              </a:path>
            </a:pathLst>
          </a:custGeom>
          <a:solidFill>
            <a:srgbClr val="9C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 txBox="1"/>
          <p:nvPr/>
        </p:nvSpPr>
        <p:spPr>
          <a:xfrm>
            <a:off x="658629" y="1186268"/>
            <a:ext cx="873125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240" dirty="0">
                <a:latin typeface="Calibri"/>
                <a:cs typeface="Calibri"/>
              </a:rPr>
              <a:t>2</a:t>
            </a:r>
            <a:r>
              <a:rPr sz="2950" b="1" dirty="0">
                <a:latin typeface="Calibri"/>
                <a:cs typeface="Calibri"/>
              </a:rPr>
              <a:t>0</a:t>
            </a:r>
            <a:r>
              <a:rPr sz="2950" b="1" spc="-160" dirty="0">
                <a:latin typeface="Calibri"/>
                <a:cs typeface="Calibri"/>
              </a:rPr>
              <a:t> </a:t>
            </a:r>
            <a:r>
              <a:rPr sz="2950" b="1" spc="-35" dirty="0">
                <a:latin typeface="Calibri"/>
                <a:cs typeface="Calibri"/>
              </a:rPr>
              <a:t>13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337" name="object 337"/>
          <p:cNvSpPr txBox="1"/>
          <p:nvPr/>
        </p:nvSpPr>
        <p:spPr>
          <a:xfrm>
            <a:off x="3415978" y="1186268"/>
            <a:ext cx="909955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240" dirty="0">
                <a:latin typeface="Calibri"/>
                <a:cs typeface="Calibri"/>
              </a:rPr>
              <a:t>2</a:t>
            </a:r>
            <a:r>
              <a:rPr sz="2950" b="1" dirty="0">
                <a:latin typeface="Calibri"/>
                <a:cs typeface="Calibri"/>
              </a:rPr>
              <a:t>0</a:t>
            </a:r>
            <a:r>
              <a:rPr sz="2950" b="1" spc="-160" dirty="0">
                <a:latin typeface="Calibri"/>
                <a:cs typeface="Calibri"/>
              </a:rPr>
              <a:t> </a:t>
            </a:r>
            <a:r>
              <a:rPr sz="2950" b="1" spc="110" dirty="0">
                <a:latin typeface="Calibri"/>
                <a:cs typeface="Calibri"/>
              </a:rPr>
              <a:t>14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6357025" y="1186268"/>
            <a:ext cx="873125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240" dirty="0">
                <a:latin typeface="Calibri"/>
                <a:cs typeface="Calibri"/>
              </a:rPr>
              <a:t>2</a:t>
            </a:r>
            <a:r>
              <a:rPr sz="2950" b="1" dirty="0">
                <a:latin typeface="Calibri"/>
                <a:cs typeface="Calibri"/>
              </a:rPr>
              <a:t>0</a:t>
            </a:r>
            <a:r>
              <a:rPr sz="2950" b="1" spc="-160" dirty="0">
                <a:latin typeface="Calibri"/>
                <a:cs typeface="Calibri"/>
              </a:rPr>
              <a:t> </a:t>
            </a:r>
            <a:r>
              <a:rPr sz="2950" b="1" spc="-35" dirty="0">
                <a:latin typeface="Calibri"/>
                <a:cs typeface="Calibri"/>
              </a:rPr>
              <a:t>15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9268456" y="1186268"/>
            <a:ext cx="886460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240" dirty="0">
                <a:latin typeface="Calibri"/>
                <a:cs typeface="Calibri"/>
              </a:rPr>
              <a:t>2</a:t>
            </a:r>
            <a:r>
              <a:rPr sz="2950" b="1" dirty="0">
                <a:latin typeface="Calibri"/>
                <a:cs typeface="Calibri"/>
              </a:rPr>
              <a:t>0</a:t>
            </a:r>
            <a:r>
              <a:rPr sz="2950" b="1" spc="-160" dirty="0">
                <a:latin typeface="Calibri"/>
                <a:cs typeface="Calibri"/>
              </a:rPr>
              <a:t> </a:t>
            </a:r>
            <a:r>
              <a:rPr sz="2950" b="1" spc="35" dirty="0">
                <a:latin typeface="Calibri"/>
                <a:cs typeface="Calibri"/>
              </a:rPr>
              <a:t>1</a:t>
            </a:r>
            <a:r>
              <a:rPr sz="2950" b="1" dirty="0">
                <a:latin typeface="Calibri"/>
                <a:cs typeface="Calibri"/>
              </a:rPr>
              <a:t>6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340" name="object 340"/>
          <p:cNvSpPr txBox="1"/>
          <p:nvPr/>
        </p:nvSpPr>
        <p:spPr>
          <a:xfrm>
            <a:off x="11864601" y="1186268"/>
            <a:ext cx="886460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240" dirty="0">
                <a:latin typeface="Calibri"/>
                <a:cs typeface="Calibri"/>
              </a:rPr>
              <a:t>2</a:t>
            </a:r>
            <a:r>
              <a:rPr sz="2950" b="1" dirty="0">
                <a:latin typeface="Calibri"/>
                <a:cs typeface="Calibri"/>
              </a:rPr>
              <a:t>0</a:t>
            </a:r>
            <a:r>
              <a:rPr sz="2950" b="1" spc="-160" dirty="0">
                <a:latin typeface="Calibri"/>
                <a:cs typeface="Calibri"/>
              </a:rPr>
              <a:t> </a:t>
            </a:r>
            <a:r>
              <a:rPr sz="2950" b="1" spc="35" dirty="0">
                <a:latin typeface="Calibri"/>
                <a:cs typeface="Calibri"/>
              </a:rPr>
              <a:t>1</a:t>
            </a:r>
            <a:r>
              <a:rPr sz="2950" b="1" dirty="0">
                <a:latin typeface="Calibri"/>
                <a:cs typeface="Calibri"/>
              </a:rPr>
              <a:t>9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341" name="object 341"/>
          <p:cNvSpPr txBox="1"/>
          <p:nvPr/>
        </p:nvSpPr>
        <p:spPr>
          <a:xfrm>
            <a:off x="17098503" y="1186268"/>
            <a:ext cx="911860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240" dirty="0">
                <a:latin typeface="Calibri"/>
                <a:cs typeface="Calibri"/>
              </a:rPr>
              <a:t>2</a:t>
            </a:r>
            <a:r>
              <a:rPr sz="2950" b="1" dirty="0">
                <a:latin typeface="Calibri"/>
                <a:cs typeface="Calibri"/>
              </a:rPr>
              <a:t>0</a:t>
            </a:r>
            <a:r>
              <a:rPr sz="2950" b="1" spc="-160" dirty="0">
                <a:latin typeface="Calibri"/>
                <a:cs typeface="Calibri"/>
              </a:rPr>
              <a:t> </a:t>
            </a:r>
            <a:r>
              <a:rPr sz="2950" b="1" spc="240" dirty="0">
                <a:latin typeface="Calibri"/>
                <a:cs typeface="Calibri"/>
              </a:rPr>
              <a:t>2</a:t>
            </a:r>
            <a:r>
              <a:rPr sz="2950" b="1" dirty="0">
                <a:latin typeface="Calibri"/>
                <a:cs typeface="Calibri"/>
              </a:rPr>
              <a:t>1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1682674" y="2669955"/>
            <a:ext cx="81216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b="1" spc="280" dirty="0">
                <a:latin typeface="Calibri"/>
                <a:cs typeface="Calibri"/>
              </a:rPr>
              <a:t>10</a:t>
            </a:r>
            <a:r>
              <a:rPr sz="3700" b="1" spc="-5" dirty="0">
                <a:latin typeface="Calibri"/>
                <a:cs typeface="Calibri"/>
              </a:rPr>
              <a:t>0</a:t>
            </a:r>
            <a:endParaRPr sz="3700">
              <a:latin typeface="Calibri"/>
              <a:cs typeface="Calibri"/>
            </a:endParaRPr>
          </a:p>
        </p:txBody>
      </p:sp>
      <p:grpSp>
        <p:nvGrpSpPr>
          <p:cNvPr id="343" name="object 343"/>
          <p:cNvGrpSpPr/>
          <p:nvPr/>
        </p:nvGrpSpPr>
        <p:grpSpPr>
          <a:xfrm>
            <a:off x="1467576" y="3265849"/>
            <a:ext cx="1289050" cy="123189"/>
            <a:chOff x="1467576" y="3265849"/>
            <a:chExt cx="1289050" cy="123189"/>
          </a:xfrm>
        </p:grpSpPr>
        <p:pic>
          <p:nvPicPr>
            <p:cNvPr id="344" name="object 344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2650467" y="3267885"/>
              <a:ext cx="105755" cy="118983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2382043" y="3265849"/>
              <a:ext cx="246998" cy="123059"/>
            </a:xfrm>
            <a:prstGeom prst="rect">
              <a:avLst/>
            </a:prstGeom>
          </p:spPr>
        </p:pic>
        <p:sp>
          <p:nvSpPr>
            <p:cNvPr id="346" name="object 346"/>
            <p:cNvSpPr/>
            <p:nvPr/>
          </p:nvSpPr>
          <p:spPr>
            <a:xfrm>
              <a:off x="2017445" y="3267893"/>
              <a:ext cx="342265" cy="119380"/>
            </a:xfrm>
            <a:custGeom>
              <a:avLst/>
              <a:gdLst/>
              <a:ahLst/>
              <a:cxnLst/>
              <a:rect l="l" t="t" r="r" b="b"/>
              <a:pathLst>
                <a:path w="342264" h="119379">
                  <a:moveTo>
                    <a:pt x="110045" y="70192"/>
                  </a:moveTo>
                  <a:lnTo>
                    <a:pt x="82270" y="70192"/>
                  </a:lnTo>
                  <a:lnTo>
                    <a:pt x="82270" y="118973"/>
                  </a:lnTo>
                  <a:lnTo>
                    <a:pt x="110045" y="118973"/>
                  </a:lnTo>
                  <a:lnTo>
                    <a:pt x="110045" y="70192"/>
                  </a:lnTo>
                  <a:close/>
                </a:path>
                <a:path w="342264" h="119379">
                  <a:moveTo>
                    <a:pt x="110045" y="46990"/>
                  </a:moveTo>
                  <a:lnTo>
                    <a:pt x="27762" y="46990"/>
                  </a:lnTo>
                  <a:lnTo>
                    <a:pt x="27762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9850"/>
                  </a:lnTo>
                  <a:lnTo>
                    <a:pt x="0" y="119380"/>
                  </a:lnTo>
                  <a:lnTo>
                    <a:pt x="27762" y="119380"/>
                  </a:lnTo>
                  <a:lnTo>
                    <a:pt x="27762" y="69850"/>
                  </a:lnTo>
                  <a:lnTo>
                    <a:pt x="110045" y="69850"/>
                  </a:lnTo>
                  <a:lnTo>
                    <a:pt x="110045" y="46990"/>
                  </a:lnTo>
                  <a:close/>
                </a:path>
                <a:path w="342264" h="119379">
                  <a:moveTo>
                    <a:pt x="110045" y="0"/>
                  </a:moveTo>
                  <a:lnTo>
                    <a:pt x="82270" y="0"/>
                  </a:lnTo>
                  <a:lnTo>
                    <a:pt x="82270" y="46901"/>
                  </a:lnTo>
                  <a:lnTo>
                    <a:pt x="110045" y="46901"/>
                  </a:lnTo>
                  <a:lnTo>
                    <a:pt x="110045" y="0"/>
                  </a:lnTo>
                  <a:close/>
                </a:path>
                <a:path w="342264" h="119379">
                  <a:moveTo>
                    <a:pt x="193357" y="22428"/>
                  </a:moveTo>
                  <a:lnTo>
                    <a:pt x="165925" y="22428"/>
                  </a:lnTo>
                  <a:lnTo>
                    <a:pt x="165925" y="118986"/>
                  </a:lnTo>
                  <a:lnTo>
                    <a:pt x="193357" y="118986"/>
                  </a:lnTo>
                  <a:lnTo>
                    <a:pt x="193357" y="22428"/>
                  </a:lnTo>
                  <a:close/>
                </a:path>
                <a:path w="342264" h="119379">
                  <a:moveTo>
                    <a:pt x="231749" y="0"/>
                  </a:moveTo>
                  <a:lnTo>
                    <a:pt x="127698" y="0"/>
                  </a:lnTo>
                  <a:lnTo>
                    <a:pt x="127698" y="22415"/>
                  </a:lnTo>
                  <a:lnTo>
                    <a:pt x="231749" y="22415"/>
                  </a:lnTo>
                  <a:lnTo>
                    <a:pt x="231749" y="0"/>
                  </a:lnTo>
                  <a:close/>
                </a:path>
                <a:path w="342264" h="119379">
                  <a:moveTo>
                    <a:pt x="342138" y="96520"/>
                  </a:moveTo>
                  <a:lnTo>
                    <a:pt x="276821" y="96520"/>
                  </a:lnTo>
                  <a:lnTo>
                    <a:pt x="276821" y="69850"/>
                  </a:lnTo>
                  <a:lnTo>
                    <a:pt x="332536" y="69850"/>
                  </a:lnTo>
                  <a:lnTo>
                    <a:pt x="332536" y="48260"/>
                  </a:lnTo>
                  <a:lnTo>
                    <a:pt x="276821" y="48260"/>
                  </a:lnTo>
                  <a:lnTo>
                    <a:pt x="276821" y="21590"/>
                  </a:lnTo>
                  <a:lnTo>
                    <a:pt x="339902" y="21590"/>
                  </a:lnTo>
                  <a:lnTo>
                    <a:pt x="339902" y="0"/>
                  </a:lnTo>
                  <a:lnTo>
                    <a:pt x="249224" y="0"/>
                  </a:lnTo>
                  <a:lnTo>
                    <a:pt x="249224" y="21590"/>
                  </a:lnTo>
                  <a:lnTo>
                    <a:pt x="249224" y="48260"/>
                  </a:lnTo>
                  <a:lnTo>
                    <a:pt x="249224" y="69850"/>
                  </a:lnTo>
                  <a:lnTo>
                    <a:pt x="249224" y="96520"/>
                  </a:lnTo>
                  <a:lnTo>
                    <a:pt x="249224" y="119380"/>
                  </a:lnTo>
                  <a:lnTo>
                    <a:pt x="342138" y="119380"/>
                  </a:lnTo>
                  <a:lnTo>
                    <a:pt x="342138" y="965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7" name="object 347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864726" y="3265849"/>
              <a:ext cx="131303" cy="123059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467576" y="3265849"/>
              <a:ext cx="375587" cy="123059"/>
            </a:xfrm>
            <a:prstGeom prst="rect">
              <a:avLst/>
            </a:prstGeom>
          </p:spPr>
        </p:pic>
      </p:grpSp>
      <p:sp>
        <p:nvSpPr>
          <p:cNvPr id="349" name="object 349"/>
          <p:cNvSpPr txBox="1"/>
          <p:nvPr/>
        </p:nvSpPr>
        <p:spPr>
          <a:xfrm>
            <a:off x="4406539" y="2669955"/>
            <a:ext cx="86423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b="1" spc="340" dirty="0">
                <a:latin typeface="Calibri"/>
                <a:cs typeface="Calibri"/>
              </a:rPr>
              <a:t>7</a:t>
            </a:r>
            <a:r>
              <a:rPr sz="3700" b="1" spc="-5" dirty="0">
                <a:latin typeface="Calibri"/>
                <a:cs typeface="Calibri"/>
              </a:rPr>
              <a:t>0</a:t>
            </a:r>
            <a:r>
              <a:rPr sz="3700" b="1" spc="-200" dirty="0">
                <a:latin typeface="Calibri"/>
                <a:cs typeface="Calibri"/>
              </a:rPr>
              <a:t> </a:t>
            </a:r>
            <a:r>
              <a:rPr sz="3700" b="1" spc="-5" dirty="0">
                <a:latin typeface="Calibri"/>
                <a:cs typeface="Calibri"/>
              </a:rPr>
              <a:t>0</a:t>
            </a:r>
            <a:endParaRPr sz="3700">
              <a:latin typeface="Calibri"/>
              <a:cs typeface="Calibri"/>
            </a:endParaRPr>
          </a:p>
        </p:txBody>
      </p:sp>
      <p:grpSp>
        <p:nvGrpSpPr>
          <p:cNvPr id="350" name="object 350"/>
          <p:cNvGrpSpPr/>
          <p:nvPr/>
        </p:nvGrpSpPr>
        <p:grpSpPr>
          <a:xfrm>
            <a:off x="4241187" y="3265849"/>
            <a:ext cx="1289050" cy="123189"/>
            <a:chOff x="4241187" y="3265849"/>
            <a:chExt cx="1289050" cy="123189"/>
          </a:xfrm>
        </p:grpSpPr>
        <p:pic>
          <p:nvPicPr>
            <p:cNvPr id="351" name="object 351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5424077" y="3267885"/>
              <a:ext cx="105755" cy="118983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5155653" y="3265849"/>
              <a:ext cx="246998" cy="123059"/>
            </a:xfrm>
            <a:prstGeom prst="rect">
              <a:avLst/>
            </a:prstGeom>
          </p:spPr>
        </p:pic>
        <p:sp>
          <p:nvSpPr>
            <p:cNvPr id="353" name="object 353"/>
            <p:cNvSpPr/>
            <p:nvPr/>
          </p:nvSpPr>
          <p:spPr>
            <a:xfrm>
              <a:off x="4791062" y="3267893"/>
              <a:ext cx="342265" cy="119380"/>
            </a:xfrm>
            <a:custGeom>
              <a:avLst/>
              <a:gdLst/>
              <a:ahLst/>
              <a:cxnLst/>
              <a:rect l="l" t="t" r="r" b="b"/>
              <a:pathLst>
                <a:path w="342264" h="119379">
                  <a:moveTo>
                    <a:pt x="110032" y="46990"/>
                  </a:moveTo>
                  <a:lnTo>
                    <a:pt x="27762" y="46990"/>
                  </a:lnTo>
                  <a:lnTo>
                    <a:pt x="27762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9850"/>
                  </a:lnTo>
                  <a:lnTo>
                    <a:pt x="0" y="119380"/>
                  </a:lnTo>
                  <a:lnTo>
                    <a:pt x="27762" y="119380"/>
                  </a:lnTo>
                  <a:lnTo>
                    <a:pt x="27762" y="69850"/>
                  </a:lnTo>
                  <a:lnTo>
                    <a:pt x="110032" y="69850"/>
                  </a:lnTo>
                  <a:lnTo>
                    <a:pt x="110032" y="46990"/>
                  </a:lnTo>
                  <a:close/>
                </a:path>
                <a:path w="342264" h="119379">
                  <a:moveTo>
                    <a:pt x="110045" y="70192"/>
                  </a:moveTo>
                  <a:lnTo>
                    <a:pt x="82270" y="70192"/>
                  </a:lnTo>
                  <a:lnTo>
                    <a:pt x="82270" y="118973"/>
                  </a:lnTo>
                  <a:lnTo>
                    <a:pt x="110045" y="118973"/>
                  </a:lnTo>
                  <a:lnTo>
                    <a:pt x="110045" y="70192"/>
                  </a:lnTo>
                  <a:close/>
                </a:path>
                <a:path w="342264" h="119379">
                  <a:moveTo>
                    <a:pt x="110045" y="0"/>
                  </a:moveTo>
                  <a:lnTo>
                    <a:pt x="82270" y="0"/>
                  </a:lnTo>
                  <a:lnTo>
                    <a:pt x="82270" y="46901"/>
                  </a:lnTo>
                  <a:lnTo>
                    <a:pt x="110045" y="46901"/>
                  </a:lnTo>
                  <a:lnTo>
                    <a:pt x="110045" y="0"/>
                  </a:lnTo>
                  <a:close/>
                </a:path>
                <a:path w="342264" h="119379">
                  <a:moveTo>
                    <a:pt x="193344" y="22428"/>
                  </a:moveTo>
                  <a:lnTo>
                    <a:pt x="165925" y="22428"/>
                  </a:lnTo>
                  <a:lnTo>
                    <a:pt x="165925" y="118986"/>
                  </a:lnTo>
                  <a:lnTo>
                    <a:pt x="193344" y="118986"/>
                  </a:lnTo>
                  <a:lnTo>
                    <a:pt x="193344" y="22428"/>
                  </a:lnTo>
                  <a:close/>
                </a:path>
                <a:path w="342264" h="119379">
                  <a:moveTo>
                    <a:pt x="231749" y="0"/>
                  </a:moveTo>
                  <a:lnTo>
                    <a:pt x="127685" y="0"/>
                  </a:lnTo>
                  <a:lnTo>
                    <a:pt x="127685" y="22415"/>
                  </a:lnTo>
                  <a:lnTo>
                    <a:pt x="231749" y="22415"/>
                  </a:lnTo>
                  <a:lnTo>
                    <a:pt x="231749" y="0"/>
                  </a:lnTo>
                  <a:close/>
                </a:path>
                <a:path w="342264" h="119379">
                  <a:moveTo>
                    <a:pt x="342125" y="96520"/>
                  </a:moveTo>
                  <a:lnTo>
                    <a:pt x="276809" y="96520"/>
                  </a:lnTo>
                  <a:lnTo>
                    <a:pt x="276809" y="69850"/>
                  </a:lnTo>
                  <a:lnTo>
                    <a:pt x="332511" y="69850"/>
                  </a:lnTo>
                  <a:lnTo>
                    <a:pt x="332511" y="48260"/>
                  </a:lnTo>
                  <a:lnTo>
                    <a:pt x="276809" y="48260"/>
                  </a:lnTo>
                  <a:lnTo>
                    <a:pt x="276809" y="21590"/>
                  </a:lnTo>
                  <a:lnTo>
                    <a:pt x="339890" y="21590"/>
                  </a:lnTo>
                  <a:lnTo>
                    <a:pt x="339890" y="0"/>
                  </a:lnTo>
                  <a:lnTo>
                    <a:pt x="249224" y="0"/>
                  </a:lnTo>
                  <a:lnTo>
                    <a:pt x="249224" y="21590"/>
                  </a:lnTo>
                  <a:lnTo>
                    <a:pt x="249224" y="48260"/>
                  </a:lnTo>
                  <a:lnTo>
                    <a:pt x="249224" y="69850"/>
                  </a:lnTo>
                  <a:lnTo>
                    <a:pt x="249224" y="96520"/>
                  </a:lnTo>
                  <a:lnTo>
                    <a:pt x="249224" y="119380"/>
                  </a:lnTo>
                  <a:lnTo>
                    <a:pt x="342125" y="119380"/>
                  </a:lnTo>
                  <a:lnTo>
                    <a:pt x="342125" y="965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4" name="object 354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4638337" y="3265849"/>
              <a:ext cx="131303" cy="123059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241187" y="3265849"/>
              <a:ext cx="375669" cy="123059"/>
            </a:xfrm>
            <a:prstGeom prst="rect">
              <a:avLst/>
            </a:prstGeom>
          </p:spPr>
        </p:pic>
      </p:grpSp>
      <p:grpSp>
        <p:nvGrpSpPr>
          <p:cNvPr id="356" name="object 356"/>
          <p:cNvGrpSpPr/>
          <p:nvPr/>
        </p:nvGrpSpPr>
        <p:grpSpPr>
          <a:xfrm>
            <a:off x="6984313" y="2846758"/>
            <a:ext cx="1574165" cy="542290"/>
            <a:chOff x="6984313" y="2846758"/>
            <a:chExt cx="1574165" cy="542290"/>
          </a:xfrm>
        </p:grpSpPr>
        <p:sp>
          <p:nvSpPr>
            <p:cNvPr id="357" name="object 357"/>
            <p:cNvSpPr/>
            <p:nvPr/>
          </p:nvSpPr>
          <p:spPr>
            <a:xfrm>
              <a:off x="6984301" y="2852413"/>
              <a:ext cx="142875" cy="328930"/>
            </a:xfrm>
            <a:custGeom>
              <a:avLst/>
              <a:gdLst/>
              <a:ahLst/>
              <a:cxnLst/>
              <a:rect l="l" t="t" r="r" b="b"/>
              <a:pathLst>
                <a:path w="142875" h="328930">
                  <a:moveTo>
                    <a:pt x="142341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65976" y="60960"/>
                  </a:lnTo>
                  <a:lnTo>
                    <a:pt x="65976" y="328930"/>
                  </a:lnTo>
                  <a:lnTo>
                    <a:pt x="142341" y="328930"/>
                  </a:lnTo>
                  <a:lnTo>
                    <a:pt x="142341" y="60960"/>
                  </a:lnTo>
                  <a:lnTo>
                    <a:pt x="1423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8" name="object 358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7136049" y="3094199"/>
              <a:ext cx="375467" cy="294814"/>
            </a:xfrm>
            <a:prstGeom prst="rect">
              <a:avLst/>
            </a:prstGeom>
          </p:spPr>
        </p:pic>
        <p:sp>
          <p:nvSpPr>
            <p:cNvPr id="359" name="object 359"/>
            <p:cNvSpPr/>
            <p:nvPr/>
          </p:nvSpPr>
          <p:spPr>
            <a:xfrm>
              <a:off x="7301488" y="2846758"/>
              <a:ext cx="272415" cy="340995"/>
            </a:xfrm>
            <a:custGeom>
              <a:avLst/>
              <a:gdLst/>
              <a:ahLst/>
              <a:cxnLst/>
              <a:rect l="l" t="t" r="r" b="b"/>
              <a:pathLst>
                <a:path w="272415" h="340994">
                  <a:moveTo>
                    <a:pt x="168245" y="0"/>
                  </a:moveTo>
                  <a:lnTo>
                    <a:pt x="100073" y="11645"/>
                  </a:lnTo>
                  <a:lnTo>
                    <a:pt x="62431" y="32257"/>
                  </a:lnTo>
                  <a:lnTo>
                    <a:pt x="32854" y="62609"/>
                  </a:lnTo>
                  <a:lnTo>
                    <a:pt x="11924" y="102384"/>
                  </a:lnTo>
                  <a:lnTo>
                    <a:pt x="1320" y="150364"/>
                  </a:lnTo>
                  <a:lnTo>
                    <a:pt x="0" y="177351"/>
                  </a:lnTo>
                  <a:lnTo>
                    <a:pt x="2438" y="214357"/>
                  </a:lnTo>
                  <a:lnTo>
                    <a:pt x="22008" y="274821"/>
                  </a:lnTo>
                  <a:lnTo>
                    <a:pt x="60564" y="316768"/>
                  </a:lnTo>
                  <a:lnTo>
                    <a:pt x="114754" y="337925"/>
                  </a:lnTo>
                  <a:lnTo>
                    <a:pt x="147506" y="340579"/>
                  </a:lnTo>
                  <a:lnTo>
                    <a:pt x="164549" y="339741"/>
                  </a:lnTo>
                  <a:lnTo>
                    <a:pt x="210890" y="327181"/>
                  </a:lnTo>
                  <a:lnTo>
                    <a:pt x="246907" y="300588"/>
                  </a:lnTo>
                  <a:lnTo>
                    <a:pt x="256260" y="283660"/>
                  </a:lnTo>
                  <a:lnTo>
                    <a:pt x="143277" y="283660"/>
                  </a:lnTo>
                  <a:lnTo>
                    <a:pt x="130552" y="282796"/>
                  </a:lnTo>
                  <a:lnTo>
                    <a:pt x="94041" y="262692"/>
                  </a:lnTo>
                  <a:lnTo>
                    <a:pt x="85303" y="234728"/>
                  </a:lnTo>
                  <a:lnTo>
                    <a:pt x="86307" y="224403"/>
                  </a:lnTo>
                  <a:lnTo>
                    <a:pt x="109890" y="193162"/>
                  </a:lnTo>
                  <a:lnTo>
                    <a:pt x="142325" y="185351"/>
                  </a:lnTo>
                  <a:lnTo>
                    <a:pt x="198419" y="185351"/>
                  </a:lnTo>
                  <a:lnTo>
                    <a:pt x="198419" y="157590"/>
                  </a:lnTo>
                  <a:lnTo>
                    <a:pt x="77290" y="157590"/>
                  </a:lnTo>
                  <a:lnTo>
                    <a:pt x="79639" y="135721"/>
                  </a:lnTo>
                  <a:lnTo>
                    <a:pt x="103692" y="86561"/>
                  </a:lnTo>
                  <a:lnTo>
                    <a:pt x="150249" y="63625"/>
                  </a:lnTo>
                  <a:lnTo>
                    <a:pt x="170137" y="62101"/>
                  </a:lnTo>
                  <a:lnTo>
                    <a:pt x="240187" y="62101"/>
                  </a:lnTo>
                  <a:lnTo>
                    <a:pt x="260152" y="22592"/>
                  </a:lnTo>
                  <a:lnTo>
                    <a:pt x="218917" y="5892"/>
                  </a:lnTo>
                  <a:lnTo>
                    <a:pt x="168245" y="0"/>
                  </a:lnTo>
                  <a:close/>
                </a:path>
                <a:path w="272415" h="340994">
                  <a:moveTo>
                    <a:pt x="198419" y="134273"/>
                  </a:moveTo>
                  <a:lnTo>
                    <a:pt x="198419" y="234728"/>
                  </a:lnTo>
                  <a:lnTo>
                    <a:pt x="197454" y="245433"/>
                  </a:lnTo>
                  <a:lnTo>
                    <a:pt x="174861" y="276243"/>
                  </a:lnTo>
                  <a:lnTo>
                    <a:pt x="143277" y="283660"/>
                  </a:lnTo>
                  <a:lnTo>
                    <a:pt x="256260" y="283660"/>
                  </a:lnTo>
                  <a:lnTo>
                    <a:pt x="268280" y="261905"/>
                  </a:lnTo>
                  <a:lnTo>
                    <a:pt x="271366" y="246945"/>
                  </a:lnTo>
                  <a:lnTo>
                    <a:pt x="272395" y="230969"/>
                  </a:lnTo>
                  <a:lnTo>
                    <a:pt x="263924" y="189212"/>
                  </a:lnTo>
                  <a:lnTo>
                    <a:pt x="240633" y="157590"/>
                  </a:lnTo>
                  <a:lnTo>
                    <a:pt x="203004" y="135569"/>
                  </a:lnTo>
                  <a:lnTo>
                    <a:pt x="198419" y="134273"/>
                  </a:lnTo>
                  <a:close/>
                </a:path>
                <a:path w="272415" h="340994">
                  <a:moveTo>
                    <a:pt x="198419" y="185351"/>
                  </a:moveTo>
                  <a:lnTo>
                    <a:pt x="142325" y="185351"/>
                  </a:lnTo>
                  <a:lnTo>
                    <a:pt x="154415" y="186189"/>
                  </a:lnTo>
                  <a:lnTo>
                    <a:pt x="189796" y="206039"/>
                  </a:lnTo>
                  <a:lnTo>
                    <a:pt x="198419" y="234728"/>
                  </a:lnTo>
                  <a:lnTo>
                    <a:pt x="198419" y="185351"/>
                  </a:lnTo>
                  <a:close/>
                </a:path>
                <a:path w="272415" h="340994">
                  <a:moveTo>
                    <a:pt x="158809" y="128431"/>
                  </a:moveTo>
                  <a:lnTo>
                    <a:pt x="134108" y="130247"/>
                  </a:lnTo>
                  <a:lnTo>
                    <a:pt x="112290" y="135721"/>
                  </a:lnTo>
                  <a:lnTo>
                    <a:pt x="93342" y="144839"/>
                  </a:lnTo>
                  <a:lnTo>
                    <a:pt x="77290" y="157590"/>
                  </a:lnTo>
                  <a:lnTo>
                    <a:pt x="198419" y="157590"/>
                  </a:lnTo>
                  <a:lnTo>
                    <a:pt x="198419" y="134273"/>
                  </a:lnTo>
                  <a:lnTo>
                    <a:pt x="188983" y="131606"/>
                  </a:lnTo>
                  <a:lnTo>
                    <a:pt x="174252" y="129219"/>
                  </a:lnTo>
                  <a:lnTo>
                    <a:pt x="158809" y="128431"/>
                  </a:lnTo>
                  <a:close/>
                </a:path>
                <a:path w="272415" h="340994">
                  <a:moveTo>
                    <a:pt x="240187" y="62101"/>
                  </a:moveTo>
                  <a:lnTo>
                    <a:pt x="170137" y="62101"/>
                  </a:lnTo>
                  <a:lnTo>
                    <a:pt x="187955" y="63130"/>
                  </a:lnTo>
                  <a:lnTo>
                    <a:pt x="204185" y="66216"/>
                  </a:lnTo>
                  <a:lnTo>
                    <a:pt x="218815" y="71372"/>
                  </a:lnTo>
                  <a:lnTo>
                    <a:pt x="231870" y="78560"/>
                  </a:lnTo>
                  <a:lnTo>
                    <a:pt x="240187" y="621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0" name="object 360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7533117" y="3265166"/>
              <a:ext cx="131276" cy="123847"/>
            </a:xfrm>
            <a:prstGeom prst="rect">
              <a:avLst/>
            </a:prstGeom>
          </p:spPr>
        </p:pic>
        <p:sp>
          <p:nvSpPr>
            <p:cNvPr id="361" name="object 361"/>
            <p:cNvSpPr/>
            <p:nvPr/>
          </p:nvSpPr>
          <p:spPr>
            <a:xfrm>
              <a:off x="7685811" y="3266928"/>
              <a:ext cx="342265" cy="120650"/>
            </a:xfrm>
            <a:custGeom>
              <a:avLst/>
              <a:gdLst/>
              <a:ahLst/>
              <a:cxnLst/>
              <a:rect l="l" t="t" r="r" b="b"/>
              <a:pathLst>
                <a:path w="342265" h="120650">
                  <a:moveTo>
                    <a:pt x="110020" y="304"/>
                  </a:moveTo>
                  <a:lnTo>
                    <a:pt x="82257" y="304"/>
                  </a:lnTo>
                  <a:lnTo>
                    <a:pt x="82257" y="47294"/>
                  </a:lnTo>
                  <a:lnTo>
                    <a:pt x="27749" y="47294"/>
                  </a:lnTo>
                  <a:lnTo>
                    <a:pt x="27749" y="304"/>
                  </a:lnTo>
                  <a:lnTo>
                    <a:pt x="0" y="304"/>
                  </a:lnTo>
                  <a:lnTo>
                    <a:pt x="0" y="47294"/>
                  </a:lnTo>
                  <a:lnTo>
                    <a:pt x="0" y="71424"/>
                  </a:lnTo>
                  <a:lnTo>
                    <a:pt x="0" y="119684"/>
                  </a:lnTo>
                  <a:lnTo>
                    <a:pt x="27749" y="119684"/>
                  </a:lnTo>
                  <a:lnTo>
                    <a:pt x="27749" y="71424"/>
                  </a:lnTo>
                  <a:lnTo>
                    <a:pt x="82257" y="71424"/>
                  </a:lnTo>
                  <a:lnTo>
                    <a:pt x="82257" y="119684"/>
                  </a:lnTo>
                  <a:lnTo>
                    <a:pt x="110020" y="119684"/>
                  </a:lnTo>
                  <a:lnTo>
                    <a:pt x="110020" y="71424"/>
                  </a:lnTo>
                  <a:lnTo>
                    <a:pt x="110020" y="47294"/>
                  </a:lnTo>
                  <a:lnTo>
                    <a:pt x="110020" y="304"/>
                  </a:lnTo>
                  <a:close/>
                </a:path>
                <a:path w="342265" h="120650">
                  <a:moveTo>
                    <a:pt x="231711" y="304"/>
                  </a:moveTo>
                  <a:lnTo>
                    <a:pt x="127673" y="304"/>
                  </a:lnTo>
                  <a:lnTo>
                    <a:pt x="127673" y="23164"/>
                  </a:lnTo>
                  <a:lnTo>
                    <a:pt x="165900" y="23164"/>
                  </a:lnTo>
                  <a:lnTo>
                    <a:pt x="165900" y="119684"/>
                  </a:lnTo>
                  <a:lnTo>
                    <a:pt x="193319" y="119684"/>
                  </a:lnTo>
                  <a:lnTo>
                    <a:pt x="193319" y="23164"/>
                  </a:lnTo>
                  <a:lnTo>
                    <a:pt x="231711" y="23164"/>
                  </a:lnTo>
                  <a:lnTo>
                    <a:pt x="231711" y="304"/>
                  </a:lnTo>
                  <a:close/>
                </a:path>
                <a:path w="342265" h="120650">
                  <a:moveTo>
                    <a:pt x="342074" y="97790"/>
                  </a:moveTo>
                  <a:lnTo>
                    <a:pt x="276771" y="97790"/>
                  </a:lnTo>
                  <a:lnTo>
                    <a:pt x="276771" y="69850"/>
                  </a:lnTo>
                  <a:lnTo>
                    <a:pt x="332473" y="69850"/>
                  </a:lnTo>
                  <a:lnTo>
                    <a:pt x="332473" y="48260"/>
                  </a:lnTo>
                  <a:lnTo>
                    <a:pt x="276771" y="48260"/>
                  </a:lnTo>
                  <a:lnTo>
                    <a:pt x="276771" y="22860"/>
                  </a:lnTo>
                  <a:lnTo>
                    <a:pt x="339852" y="22860"/>
                  </a:lnTo>
                  <a:lnTo>
                    <a:pt x="339852" y="0"/>
                  </a:lnTo>
                  <a:lnTo>
                    <a:pt x="249186" y="0"/>
                  </a:lnTo>
                  <a:lnTo>
                    <a:pt x="249186" y="22860"/>
                  </a:lnTo>
                  <a:lnTo>
                    <a:pt x="249186" y="48260"/>
                  </a:lnTo>
                  <a:lnTo>
                    <a:pt x="249186" y="69850"/>
                  </a:lnTo>
                  <a:lnTo>
                    <a:pt x="249186" y="97790"/>
                  </a:lnTo>
                  <a:lnTo>
                    <a:pt x="249186" y="120650"/>
                  </a:lnTo>
                  <a:lnTo>
                    <a:pt x="342074" y="120650"/>
                  </a:lnTo>
                  <a:lnTo>
                    <a:pt x="342074" y="977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2" name="object 362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8050326" y="3265166"/>
              <a:ext cx="246957" cy="123847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8318708" y="3267226"/>
              <a:ext cx="105737" cy="119732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8485184" y="3111914"/>
              <a:ext cx="73010" cy="73086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8253705" y="2976296"/>
              <a:ext cx="203631" cy="208693"/>
            </a:xfrm>
            <a:prstGeom prst="rect">
              <a:avLst/>
            </a:prstGeom>
          </p:spPr>
        </p:pic>
        <p:sp>
          <p:nvSpPr>
            <p:cNvPr id="366" name="object 366"/>
            <p:cNvSpPr/>
            <p:nvPr/>
          </p:nvSpPr>
          <p:spPr>
            <a:xfrm>
              <a:off x="8155685" y="2979096"/>
              <a:ext cx="58419" cy="203200"/>
            </a:xfrm>
            <a:custGeom>
              <a:avLst/>
              <a:gdLst/>
              <a:ahLst/>
              <a:cxnLst/>
              <a:rect l="l" t="t" r="r" b="b"/>
              <a:pathLst>
                <a:path w="58420" h="203200">
                  <a:moveTo>
                    <a:pt x="58136" y="210"/>
                  </a:moveTo>
                  <a:lnTo>
                    <a:pt x="-206" y="210"/>
                  </a:lnTo>
                  <a:lnTo>
                    <a:pt x="-206" y="202884"/>
                  </a:lnTo>
                  <a:lnTo>
                    <a:pt x="58136" y="202884"/>
                  </a:lnTo>
                  <a:lnTo>
                    <a:pt x="58136" y="2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7" name="object 367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7946959" y="2979310"/>
              <a:ext cx="186699" cy="203055"/>
            </a:xfrm>
            <a:prstGeom prst="rect">
              <a:avLst/>
            </a:prstGeom>
          </p:spPr>
        </p:pic>
        <p:sp>
          <p:nvSpPr>
            <p:cNvPr id="368" name="object 368"/>
            <p:cNvSpPr/>
            <p:nvPr/>
          </p:nvSpPr>
          <p:spPr>
            <a:xfrm>
              <a:off x="7720381" y="2979311"/>
              <a:ext cx="195580" cy="203200"/>
            </a:xfrm>
            <a:custGeom>
              <a:avLst/>
              <a:gdLst/>
              <a:ahLst/>
              <a:cxnLst/>
              <a:rect l="l" t="t" r="r" b="b"/>
              <a:pathLst>
                <a:path w="195579" h="203200">
                  <a:moveTo>
                    <a:pt x="195338" y="0"/>
                  </a:moveTo>
                  <a:lnTo>
                    <a:pt x="0" y="0"/>
                  </a:lnTo>
                  <a:lnTo>
                    <a:pt x="0" y="48221"/>
                  </a:lnTo>
                  <a:lnTo>
                    <a:pt x="68491" y="48221"/>
                  </a:lnTo>
                  <a:lnTo>
                    <a:pt x="68491" y="202679"/>
                  </a:lnTo>
                  <a:lnTo>
                    <a:pt x="126834" y="202679"/>
                  </a:lnTo>
                  <a:lnTo>
                    <a:pt x="126834" y="48221"/>
                  </a:lnTo>
                  <a:lnTo>
                    <a:pt x="195338" y="48221"/>
                  </a:lnTo>
                  <a:lnTo>
                    <a:pt x="1953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9" name="object 369"/>
          <p:cNvGrpSpPr/>
          <p:nvPr/>
        </p:nvGrpSpPr>
        <p:grpSpPr>
          <a:xfrm>
            <a:off x="9861804" y="2851332"/>
            <a:ext cx="1654810" cy="537845"/>
            <a:chOff x="9861804" y="2851332"/>
            <a:chExt cx="1654810" cy="537845"/>
          </a:xfrm>
        </p:grpSpPr>
        <p:pic>
          <p:nvPicPr>
            <p:cNvPr id="370" name="object 370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9861804" y="2851332"/>
              <a:ext cx="1473419" cy="537758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1443062" y="3111914"/>
              <a:ext cx="73137" cy="73086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1211161" y="2976297"/>
              <a:ext cx="203998" cy="208693"/>
            </a:xfrm>
            <a:prstGeom prst="rect">
              <a:avLst/>
            </a:prstGeom>
          </p:spPr>
        </p:pic>
        <p:sp>
          <p:nvSpPr>
            <p:cNvPr id="373" name="object 373"/>
            <p:cNvSpPr/>
            <p:nvPr/>
          </p:nvSpPr>
          <p:spPr>
            <a:xfrm>
              <a:off x="11113046" y="2979096"/>
              <a:ext cx="59055" cy="203200"/>
            </a:xfrm>
            <a:custGeom>
              <a:avLst/>
              <a:gdLst/>
              <a:ahLst/>
              <a:cxnLst/>
              <a:rect l="l" t="t" r="r" b="b"/>
              <a:pathLst>
                <a:path w="59054" h="203200">
                  <a:moveTo>
                    <a:pt x="58163" y="210"/>
                  </a:moveTo>
                  <a:lnTo>
                    <a:pt x="-280" y="210"/>
                  </a:lnTo>
                  <a:lnTo>
                    <a:pt x="-280" y="202884"/>
                  </a:lnTo>
                  <a:lnTo>
                    <a:pt x="58163" y="202884"/>
                  </a:lnTo>
                  <a:lnTo>
                    <a:pt x="58163" y="2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4" name="object 374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0903875" y="2979310"/>
              <a:ext cx="187019" cy="203055"/>
            </a:xfrm>
            <a:prstGeom prst="rect">
              <a:avLst/>
            </a:prstGeom>
          </p:spPr>
        </p:pic>
        <p:sp>
          <p:nvSpPr>
            <p:cNvPr id="375" name="object 375"/>
            <p:cNvSpPr/>
            <p:nvPr/>
          </p:nvSpPr>
          <p:spPr>
            <a:xfrm>
              <a:off x="10676865" y="2979311"/>
              <a:ext cx="196215" cy="203200"/>
            </a:xfrm>
            <a:custGeom>
              <a:avLst/>
              <a:gdLst/>
              <a:ahLst/>
              <a:cxnLst/>
              <a:rect l="l" t="t" r="r" b="b"/>
              <a:pathLst>
                <a:path w="196215" h="203200">
                  <a:moveTo>
                    <a:pt x="195707" y="0"/>
                  </a:moveTo>
                  <a:lnTo>
                    <a:pt x="0" y="0"/>
                  </a:lnTo>
                  <a:lnTo>
                    <a:pt x="0" y="48221"/>
                  </a:lnTo>
                  <a:lnTo>
                    <a:pt x="68643" y="48221"/>
                  </a:lnTo>
                  <a:lnTo>
                    <a:pt x="68643" y="202679"/>
                  </a:lnTo>
                  <a:lnTo>
                    <a:pt x="127088" y="202679"/>
                  </a:lnTo>
                  <a:lnTo>
                    <a:pt x="127088" y="48221"/>
                  </a:lnTo>
                  <a:lnTo>
                    <a:pt x="195707" y="48221"/>
                  </a:lnTo>
                  <a:lnTo>
                    <a:pt x="1957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6" name="object 376"/>
          <p:cNvGrpSpPr/>
          <p:nvPr/>
        </p:nvGrpSpPr>
        <p:grpSpPr>
          <a:xfrm>
            <a:off x="12533059" y="2851332"/>
            <a:ext cx="551180" cy="336550"/>
            <a:chOff x="12533059" y="2851332"/>
            <a:chExt cx="551180" cy="336550"/>
          </a:xfrm>
        </p:grpSpPr>
        <p:sp>
          <p:nvSpPr>
            <p:cNvPr id="377" name="object 377"/>
            <p:cNvSpPr/>
            <p:nvPr/>
          </p:nvSpPr>
          <p:spPr>
            <a:xfrm>
              <a:off x="12820142" y="2851333"/>
              <a:ext cx="264160" cy="330835"/>
            </a:xfrm>
            <a:custGeom>
              <a:avLst/>
              <a:gdLst/>
              <a:ahLst/>
              <a:cxnLst/>
              <a:rect l="l" t="t" r="r" b="b"/>
              <a:pathLst>
                <a:path w="264159" h="330835">
                  <a:moveTo>
                    <a:pt x="258470" y="62369"/>
                  </a:moveTo>
                  <a:lnTo>
                    <a:pt x="176949" y="62369"/>
                  </a:lnTo>
                  <a:lnTo>
                    <a:pt x="58826" y="330771"/>
                  </a:lnTo>
                  <a:lnTo>
                    <a:pt x="141655" y="330771"/>
                  </a:lnTo>
                  <a:lnTo>
                    <a:pt x="258470" y="62369"/>
                  </a:lnTo>
                  <a:close/>
                </a:path>
                <a:path w="264159" h="330835">
                  <a:moveTo>
                    <a:pt x="26402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0" y="62230"/>
                  </a:lnTo>
                  <a:lnTo>
                    <a:pt x="0" y="116840"/>
                  </a:lnTo>
                  <a:lnTo>
                    <a:pt x="67767" y="116840"/>
                  </a:lnTo>
                  <a:lnTo>
                    <a:pt x="67767" y="62230"/>
                  </a:lnTo>
                  <a:lnTo>
                    <a:pt x="261302" y="62230"/>
                  </a:lnTo>
                  <a:lnTo>
                    <a:pt x="261302" y="49530"/>
                  </a:lnTo>
                  <a:lnTo>
                    <a:pt x="264020" y="49530"/>
                  </a:lnTo>
                  <a:lnTo>
                    <a:pt x="2640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8" name="object 378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2533059" y="3093738"/>
              <a:ext cx="252710" cy="94028"/>
            </a:xfrm>
            <a:prstGeom prst="rect">
              <a:avLst/>
            </a:prstGeom>
          </p:spPr>
        </p:pic>
        <p:sp>
          <p:nvSpPr>
            <p:cNvPr id="379" name="object 379"/>
            <p:cNvSpPr/>
            <p:nvPr/>
          </p:nvSpPr>
          <p:spPr>
            <a:xfrm>
              <a:off x="12549535" y="2851332"/>
              <a:ext cx="245745" cy="272415"/>
            </a:xfrm>
            <a:custGeom>
              <a:avLst/>
              <a:gdLst/>
              <a:ahLst/>
              <a:cxnLst/>
              <a:rect l="l" t="t" r="r" b="b"/>
              <a:pathLst>
                <a:path w="245745" h="272414">
                  <a:moveTo>
                    <a:pt x="230613" y="0"/>
                  </a:moveTo>
                  <a:lnTo>
                    <a:pt x="0" y="0"/>
                  </a:lnTo>
                  <a:lnTo>
                    <a:pt x="0" y="61428"/>
                  </a:lnTo>
                  <a:lnTo>
                    <a:pt x="140242" y="61428"/>
                  </a:lnTo>
                  <a:lnTo>
                    <a:pt x="72477" y="138451"/>
                  </a:lnTo>
                  <a:lnTo>
                    <a:pt x="72477" y="189009"/>
                  </a:lnTo>
                  <a:lnTo>
                    <a:pt x="107299" y="189009"/>
                  </a:lnTo>
                  <a:lnTo>
                    <a:pt x="134273" y="191549"/>
                  </a:lnTo>
                  <a:lnTo>
                    <a:pt x="153539" y="199169"/>
                  </a:lnTo>
                  <a:lnTo>
                    <a:pt x="165095" y="211868"/>
                  </a:lnTo>
                  <a:lnTo>
                    <a:pt x="168956" y="229648"/>
                  </a:lnTo>
                  <a:lnTo>
                    <a:pt x="167927" y="239236"/>
                  </a:lnTo>
                  <a:lnTo>
                    <a:pt x="132952" y="269398"/>
                  </a:lnTo>
                  <a:lnTo>
                    <a:pt x="107299" y="272179"/>
                  </a:lnTo>
                  <a:lnTo>
                    <a:pt x="236239" y="272179"/>
                  </a:lnTo>
                  <a:lnTo>
                    <a:pt x="237204" y="270363"/>
                  </a:lnTo>
                  <a:lnTo>
                    <a:pt x="241903" y="257358"/>
                  </a:lnTo>
                  <a:lnTo>
                    <a:pt x="244722" y="243783"/>
                  </a:lnTo>
                  <a:lnTo>
                    <a:pt x="245662" y="229648"/>
                  </a:lnTo>
                  <a:lnTo>
                    <a:pt x="244214" y="211741"/>
                  </a:lnTo>
                  <a:lnTo>
                    <a:pt x="222599" y="167038"/>
                  </a:lnTo>
                  <a:lnTo>
                    <a:pt x="176627" y="139353"/>
                  </a:lnTo>
                  <a:lnTo>
                    <a:pt x="156244" y="134667"/>
                  </a:lnTo>
                  <a:lnTo>
                    <a:pt x="230613" y="49617"/>
                  </a:lnTo>
                  <a:lnTo>
                    <a:pt x="2306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0" name="object 380"/>
          <p:cNvGrpSpPr/>
          <p:nvPr/>
        </p:nvGrpSpPr>
        <p:grpSpPr>
          <a:xfrm>
            <a:off x="13235939" y="2976297"/>
            <a:ext cx="839469" cy="208915"/>
            <a:chOff x="13235939" y="2976297"/>
            <a:chExt cx="839469" cy="208915"/>
          </a:xfrm>
        </p:grpSpPr>
        <p:pic>
          <p:nvPicPr>
            <p:cNvPr id="381" name="object 381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4001795" y="3111914"/>
              <a:ext cx="73137" cy="73086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13769892" y="2976297"/>
              <a:ext cx="203994" cy="208693"/>
            </a:xfrm>
            <a:prstGeom prst="rect">
              <a:avLst/>
            </a:prstGeom>
          </p:spPr>
        </p:pic>
        <p:sp>
          <p:nvSpPr>
            <p:cNvPr id="383" name="object 383"/>
            <p:cNvSpPr/>
            <p:nvPr/>
          </p:nvSpPr>
          <p:spPr>
            <a:xfrm>
              <a:off x="13671841" y="2979096"/>
              <a:ext cx="59055" cy="203200"/>
            </a:xfrm>
            <a:custGeom>
              <a:avLst/>
              <a:gdLst/>
              <a:ahLst/>
              <a:cxnLst/>
              <a:rect l="l" t="t" r="r" b="b"/>
              <a:pathLst>
                <a:path w="59055" h="203200">
                  <a:moveTo>
                    <a:pt x="58098" y="210"/>
                  </a:moveTo>
                  <a:lnTo>
                    <a:pt x="-345" y="210"/>
                  </a:lnTo>
                  <a:lnTo>
                    <a:pt x="-345" y="202884"/>
                  </a:lnTo>
                  <a:lnTo>
                    <a:pt x="58098" y="202884"/>
                  </a:lnTo>
                  <a:lnTo>
                    <a:pt x="58098" y="2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4" name="object 384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13462602" y="2979310"/>
              <a:ext cx="187014" cy="203055"/>
            </a:xfrm>
            <a:prstGeom prst="rect">
              <a:avLst/>
            </a:prstGeom>
          </p:spPr>
        </p:pic>
        <p:sp>
          <p:nvSpPr>
            <p:cNvPr id="385" name="object 385"/>
            <p:cNvSpPr/>
            <p:nvPr/>
          </p:nvSpPr>
          <p:spPr>
            <a:xfrm>
              <a:off x="13235597" y="2979311"/>
              <a:ext cx="196215" cy="203200"/>
            </a:xfrm>
            <a:custGeom>
              <a:avLst/>
              <a:gdLst/>
              <a:ahLst/>
              <a:cxnLst/>
              <a:rect l="l" t="t" r="r" b="b"/>
              <a:pathLst>
                <a:path w="196215" h="203200">
                  <a:moveTo>
                    <a:pt x="195707" y="0"/>
                  </a:moveTo>
                  <a:lnTo>
                    <a:pt x="0" y="0"/>
                  </a:lnTo>
                  <a:lnTo>
                    <a:pt x="0" y="48221"/>
                  </a:lnTo>
                  <a:lnTo>
                    <a:pt x="68630" y="48221"/>
                  </a:lnTo>
                  <a:lnTo>
                    <a:pt x="68630" y="202679"/>
                  </a:lnTo>
                  <a:lnTo>
                    <a:pt x="127076" y="202679"/>
                  </a:lnTo>
                  <a:lnTo>
                    <a:pt x="127076" y="48221"/>
                  </a:lnTo>
                  <a:lnTo>
                    <a:pt x="195707" y="48221"/>
                  </a:lnTo>
                  <a:lnTo>
                    <a:pt x="1957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6" name="object 386"/>
          <p:cNvGrpSpPr/>
          <p:nvPr/>
        </p:nvGrpSpPr>
        <p:grpSpPr>
          <a:xfrm>
            <a:off x="12670221" y="3265849"/>
            <a:ext cx="1289050" cy="123189"/>
            <a:chOff x="12670221" y="3265849"/>
            <a:chExt cx="1289050" cy="123189"/>
          </a:xfrm>
        </p:grpSpPr>
        <p:pic>
          <p:nvPicPr>
            <p:cNvPr id="387" name="object 387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13853098" y="3267885"/>
              <a:ext cx="105771" cy="118983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3584671" y="3265849"/>
              <a:ext cx="247011" cy="123059"/>
            </a:xfrm>
            <a:prstGeom prst="rect">
              <a:avLst/>
            </a:prstGeom>
          </p:spPr>
        </p:pic>
        <p:sp>
          <p:nvSpPr>
            <p:cNvPr id="389" name="object 389"/>
            <p:cNvSpPr/>
            <p:nvPr/>
          </p:nvSpPr>
          <p:spPr>
            <a:xfrm>
              <a:off x="13220091" y="3267893"/>
              <a:ext cx="342265" cy="119380"/>
            </a:xfrm>
            <a:custGeom>
              <a:avLst/>
              <a:gdLst/>
              <a:ahLst/>
              <a:cxnLst/>
              <a:rect l="l" t="t" r="r" b="b"/>
              <a:pathLst>
                <a:path w="342265" h="119379">
                  <a:moveTo>
                    <a:pt x="110045" y="70192"/>
                  </a:moveTo>
                  <a:lnTo>
                    <a:pt x="82257" y="70192"/>
                  </a:lnTo>
                  <a:lnTo>
                    <a:pt x="82257" y="118973"/>
                  </a:lnTo>
                  <a:lnTo>
                    <a:pt x="110045" y="118973"/>
                  </a:lnTo>
                  <a:lnTo>
                    <a:pt x="110045" y="70192"/>
                  </a:lnTo>
                  <a:close/>
                </a:path>
                <a:path w="342265" h="119379">
                  <a:moveTo>
                    <a:pt x="110045" y="46990"/>
                  </a:moveTo>
                  <a:lnTo>
                    <a:pt x="27762" y="46990"/>
                  </a:lnTo>
                  <a:lnTo>
                    <a:pt x="27762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9850"/>
                  </a:lnTo>
                  <a:lnTo>
                    <a:pt x="0" y="119380"/>
                  </a:lnTo>
                  <a:lnTo>
                    <a:pt x="27762" y="119380"/>
                  </a:lnTo>
                  <a:lnTo>
                    <a:pt x="27762" y="69850"/>
                  </a:lnTo>
                  <a:lnTo>
                    <a:pt x="110045" y="69850"/>
                  </a:lnTo>
                  <a:lnTo>
                    <a:pt x="110045" y="46990"/>
                  </a:lnTo>
                  <a:close/>
                </a:path>
                <a:path w="342265" h="119379">
                  <a:moveTo>
                    <a:pt x="110045" y="0"/>
                  </a:moveTo>
                  <a:lnTo>
                    <a:pt x="82257" y="0"/>
                  </a:lnTo>
                  <a:lnTo>
                    <a:pt x="82257" y="46901"/>
                  </a:lnTo>
                  <a:lnTo>
                    <a:pt x="110045" y="46901"/>
                  </a:lnTo>
                  <a:lnTo>
                    <a:pt x="110045" y="0"/>
                  </a:lnTo>
                  <a:close/>
                </a:path>
                <a:path w="342265" h="119379">
                  <a:moveTo>
                    <a:pt x="193344" y="22428"/>
                  </a:moveTo>
                  <a:lnTo>
                    <a:pt x="165912" y="22428"/>
                  </a:lnTo>
                  <a:lnTo>
                    <a:pt x="165912" y="118986"/>
                  </a:lnTo>
                  <a:lnTo>
                    <a:pt x="193344" y="118986"/>
                  </a:lnTo>
                  <a:lnTo>
                    <a:pt x="193344" y="22428"/>
                  </a:lnTo>
                  <a:close/>
                </a:path>
                <a:path w="342265" h="119379">
                  <a:moveTo>
                    <a:pt x="231736" y="0"/>
                  </a:moveTo>
                  <a:lnTo>
                    <a:pt x="127685" y="0"/>
                  </a:lnTo>
                  <a:lnTo>
                    <a:pt x="127685" y="22415"/>
                  </a:lnTo>
                  <a:lnTo>
                    <a:pt x="231736" y="22415"/>
                  </a:lnTo>
                  <a:lnTo>
                    <a:pt x="231736" y="0"/>
                  </a:lnTo>
                  <a:close/>
                </a:path>
                <a:path w="342265" h="119379">
                  <a:moveTo>
                    <a:pt x="342138" y="96520"/>
                  </a:moveTo>
                  <a:lnTo>
                    <a:pt x="276809" y="96520"/>
                  </a:lnTo>
                  <a:lnTo>
                    <a:pt x="276809" y="69850"/>
                  </a:lnTo>
                  <a:lnTo>
                    <a:pt x="332524" y="69850"/>
                  </a:lnTo>
                  <a:lnTo>
                    <a:pt x="332524" y="48260"/>
                  </a:lnTo>
                  <a:lnTo>
                    <a:pt x="276809" y="48260"/>
                  </a:lnTo>
                  <a:lnTo>
                    <a:pt x="276809" y="21590"/>
                  </a:lnTo>
                  <a:lnTo>
                    <a:pt x="339902" y="21590"/>
                  </a:lnTo>
                  <a:lnTo>
                    <a:pt x="339902" y="0"/>
                  </a:lnTo>
                  <a:lnTo>
                    <a:pt x="249224" y="0"/>
                  </a:lnTo>
                  <a:lnTo>
                    <a:pt x="249224" y="21590"/>
                  </a:lnTo>
                  <a:lnTo>
                    <a:pt x="249224" y="48260"/>
                  </a:lnTo>
                  <a:lnTo>
                    <a:pt x="249224" y="69850"/>
                  </a:lnTo>
                  <a:lnTo>
                    <a:pt x="249224" y="96520"/>
                  </a:lnTo>
                  <a:lnTo>
                    <a:pt x="249224" y="119380"/>
                  </a:lnTo>
                  <a:lnTo>
                    <a:pt x="342138" y="119380"/>
                  </a:lnTo>
                  <a:lnTo>
                    <a:pt x="342138" y="965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0" name="object 390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3067356" y="3265849"/>
              <a:ext cx="131314" cy="123059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2670221" y="3265849"/>
              <a:ext cx="375878" cy="123059"/>
            </a:xfrm>
            <a:prstGeom prst="rect">
              <a:avLst/>
            </a:prstGeom>
          </p:spPr>
        </p:pic>
      </p:grpSp>
      <p:sp>
        <p:nvSpPr>
          <p:cNvPr id="392" name="object 392"/>
          <p:cNvSpPr/>
          <p:nvPr/>
        </p:nvSpPr>
        <p:spPr>
          <a:xfrm>
            <a:off x="16018357" y="2337758"/>
            <a:ext cx="0" cy="379730"/>
          </a:xfrm>
          <a:custGeom>
            <a:avLst/>
            <a:gdLst/>
            <a:ahLst/>
            <a:cxnLst/>
            <a:rect l="l" t="t" r="r" b="b"/>
            <a:pathLst>
              <a:path h="379730">
                <a:moveTo>
                  <a:pt x="0" y="0"/>
                </a:moveTo>
                <a:lnTo>
                  <a:pt x="0" y="379301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6018357" y="3585881"/>
            <a:ext cx="0" cy="1143000"/>
          </a:xfrm>
          <a:custGeom>
            <a:avLst/>
            <a:gdLst/>
            <a:ahLst/>
            <a:cxnLst/>
            <a:rect l="l" t="t" r="r" b="b"/>
            <a:pathLst>
              <a:path h="1143000">
                <a:moveTo>
                  <a:pt x="0" y="0"/>
                </a:moveTo>
                <a:lnTo>
                  <a:pt x="0" y="1142704"/>
                </a:lnTo>
              </a:path>
            </a:pathLst>
          </a:custGeom>
          <a:ln w="45718">
            <a:solidFill>
              <a:srgbClr val="B3B3B3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 txBox="1"/>
          <p:nvPr/>
        </p:nvSpPr>
        <p:spPr>
          <a:xfrm>
            <a:off x="14537263" y="1186268"/>
            <a:ext cx="979169" cy="47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240" dirty="0">
                <a:latin typeface="Calibri"/>
                <a:cs typeface="Calibri"/>
              </a:rPr>
              <a:t>2</a:t>
            </a:r>
            <a:r>
              <a:rPr sz="2950" b="1" dirty="0">
                <a:latin typeface="Calibri"/>
                <a:cs typeface="Calibri"/>
              </a:rPr>
              <a:t>0</a:t>
            </a:r>
            <a:r>
              <a:rPr sz="2950" b="1" spc="-160" dirty="0">
                <a:latin typeface="Calibri"/>
                <a:cs typeface="Calibri"/>
              </a:rPr>
              <a:t> </a:t>
            </a:r>
            <a:r>
              <a:rPr sz="2950" b="1" spc="385" dirty="0">
                <a:latin typeface="Calibri"/>
                <a:cs typeface="Calibri"/>
              </a:rPr>
              <a:t>2</a:t>
            </a:r>
            <a:r>
              <a:rPr sz="2950" b="1" dirty="0">
                <a:latin typeface="Calibri"/>
                <a:cs typeface="Calibri"/>
              </a:rPr>
              <a:t>0</a:t>
            </a:r>
            <a:r>
              <a:rPr sz="2950" b="1" spc="-280" dirty="0">
                <a:latin typeface="Calibri"/>
                <a:cs typeface="Calibri"/>
              </a:rPr>
              <a:t> </a:t>
            </a:r>
            <a:endParaRPr sz="2950">
              <a:latin typeface="Calibri"/>
              <a:cs typeface="Calibri"/>
            </a:endParaRPr>
          </a:p>
        </p:txBody>
      </p:sp>
      <p:grpSp>
        <p:nvGrpSpPr>
          <p:cNvPr id="395" name="object 395"/>
          <p:cNvGrpSpPr/>
          <p:nvPr/>
        </p:nvGrpSpPr>
        <p:grpSpPr>
          <a:xfrm>
            <a:off x="15909036" y="2976297"/>
            <a:ext cx="839469" cy="208915"/>
            <a:chOff x="15909036" y="2976297"/>
            <a:chExt cx="839469" cy="208915"/>
          </a:xfrm>
        </p:grpSpPr>
        <p:pic>
          <p:nvPicPr>
            <p:cNvPr id="396" name="object 396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6674812" y="3111914"/>
              <a:ext cx="73150" cy="73086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6442923" y="2976297"/>
              <a:ext cx="203992" cy="208693"/>
            </a:xfrm>
            <a:prstGeom prst="rect">
              <a:avLst/>
            </a:prstGeom>
          </p:spPr>
        </p:pic>
        <p:sp>
          <p:nvSpPr>
            <p:cNvPr id="398" name="object 398"/>
            <p:cNvSpPr/>
            <p:nvPr/>
          </p:nvSpPr>
          <p:spPr>
            <a:xfrm>
              <a:off x="16344938" y="2979096"/>
              <a:ext cx="59055" cy="203200"/>
            </a:xfrm>
            <a:custGeom>
              <a:avLst/>
              <a:gdLst/>
              <a:ahLst/>
              <a:cxnLst/>
              <a:rect l="l" t="t" r="r" b="b"/>
              <a:pathLst>
                <a:path w="59055" h="203200">
                  <a:moveTo>
                    <a:pt x="58030" y="210"/>
                  </a:moveTo>
                  <a:lnTo>
                    <a:pt x="-413" y="210"/>
                  </a:lnTo>
                  <a:lnTo>
                    <a:pt x="-413" y="202884"/>
                  </a:lnTo>
                  <a:lnTo>
                    <a:pt x="58030" y="202884"/>
                  </a:lnTo>
                  <a:lnTo>
                    <a:pt x="58030" y="2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9" name="object 399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6135620" y="2979310"/>
              <a:ext cx="187037" cy="203055"/>
            </a:xfrm>
            <a:prstGeom prst="rect">
              <a:avLst/>
            </a:prstGeom>
          </p:spPr>
        </p:pic>
        <p:sp>
          <p:nvSpPr>
            <p:cNvPr id="400" name="object 400"/>
            <p:cNvSpPr/>
            <p:nvPr/>
          </p:nvSpPr>
          <p:spPr>
            <a:xfrm>
              <a:off x="15908631" y="2979311"/>
              <a:ext cx="196215" cy="203200"/>
            </a:xfrm>
            <a:custGeom>
              <a:avLst/>
              <a:gdLst/>
              <a:ahLst/>
              <a:cxnLst/>
              <a:rect l="l" t="t" r="r" b="b"/>
              <a:pathLst>
                <a:path w="196215" h="203200">
                  <a:moveTo>
                    <a:pt x="195681" y="0"/>
                  </a:moveTo>
                  <a:lnTo>
                    <a:pt x="0" y="0"/>
                  </a:lnTo>
                  <a:lnTo>
                    <a:pt x="0" y="48221"/>
                  </a:lnTo>
                  <a:lnTo>
                    <a:pt x="68630" y="48221"/>
                  </a:lnTo>
                  <a:lnTo>
                    <a:pt x="68630" y="202679"/>
                  </a:lnTo>
                  <a:lnTo>
                    <a:pt x="127076" y="202679"/>
                  </a:lnTo>
                  <a:lnTo>
                    <a:pt x="127076" y="48221"/>
                  </a:lnTo>
                  <a:lnTo>
                    <a:pt x="195681" y="48221"/>
                  </a:lnTo>
                  <a:lnTo>
                    <a:pt x="19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1" name="object 401"/>
          <p:cNvGrpSpPr/>
          <p:nvPr/>
        </p:nvGrpSpPr>
        <p:grpSpPr>
          <a:xfrm>
            <a:off x="15343246" y="3265849"/>
            <a:ext cx="1289050" cy="123189"/>
            <a:chOff x="15343246" y="3265849"/>
            <a:chExt cx="1289050" cy="123189"/>
          </a:xfrm>
        </p:grpSpPr>
        <p:pic>
          <p:nvPicPr>
            <p:cNvPr id="402" name="object 402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6526136" y="3267885"/>
              <a:ext cx="105754" cy="118983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6257710" y="3265849"/>
              <a:ext cx="246999" cy="123059"/>
            </a:xfrm>
            <a:prstGeom prst="rect">
              <a:avLst/>
            </a:prstGeom>
          </p:spPr>
        </p:pic>
        <p:sp>
          <p:nvSpPr>
            <p:cNvPr id="404" name="object 404"/>
            <p:cNvSpPr/>
            <p:nvPr/>
          </p:nvSpPr>
          <p:spPr>
            <a:xfrm>
              <a:off x="15893123" y="3267893"/>
              <a:ext cx="342265" cy="119380"/>
            </a:xfrm>
            <a:custGeom>
              <a:avLst/>
              <a:gdLst/>
              <a:ahLst/>
              <a:cxnLst/>
              <a:rect l="l" t="t" r="r" b="b"/>
              <a:pathLst>
                <a:path w="342265" h="119379">
                  <a:moveTo>
                    <a:pt x="110032" y="46990"/>
                  </a:moveTo>
                  <a:lnTo>
                    <a:pt x="27749" y="46990"/>
                  </a:lnTo>
                  <a:lnTo>
                    <a:pt x="27749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9850"/>
                  </a:lnTo>
                  <a:lnTo>
                    <a:pt x="0" y="119380"/>
                  </a:lnTo>
                  <a:lnTo>
                    <a:pt x="27749" y="119380"/>
                  </a:lnTo>
                  <a:lnTo>
                    <a:pt x="27749" y="69850"/>
                  </a:lnTo>
                  <a:lnTo>
                    <a:pt x="110032" y="69850"/>
                  </a:lnTo>
                  <a:lnTo>
                    <a:pt x="110032" y="46990"/>
                  </a:lnTo>
                  <a:close/>
                </a:path>
                <a:path w="342265" h="119379">
                  <a:moveTo>
                    <a:pt x="110045" y="70192"/>
                  </a:moveTo>
                  <a:lnTo>
                    <a:pt x="82270" y="70192"/>
                  </a:lnTo>
                  <a:lnTo>
                    <a:pt x="82270" y="118973"/>
                  </a:lnTo>
                  <a:lnTo>
                    <a:pt x="110045" y="118973"/>
                  </a:lnTo>
                  <a:lnTo>
                    <a:pt x="110045" y="70192"/>
                  </a:lnTo>
                  <a:close/>
                </a:path>
                <a:path w="342265" h="119379">
                  <a:moveTo>
                    <a:pt x="110045" y="0"/>
                  </a:moveTo>
                  <a:lnTo>
                    <a:pt x="82270" y="0"/>
                  </a:lnTo>
                  <a:lnTo>
                    <a:pt x="82270" y="46901"/>
                  </a:lnTo>
                  <a:lnTo>
                    <a:pt x="110045" y="46901"/>
                  </a:lnTo>
                  <a:lnTo>
                    <a:pt x="110045" y="0"/>
                  </a:lnTo>
                  <a:close/>
                </a:path>
                <a:path w="342265" h="119379">
                  <a:moveTo>
                    <a:pt x="193344" y="22428"/>
                  </a:moveTo>
                  <a:lnTo>
                    <a:pt x="165925" y="22428"/>
                  </a:lnTo>
                  <a:lnTo>
                    <a:pt x="165925" y="118986"/>
                  </a:lnTo>
                  <a:lnTo>
                    <a:pt x="193344" y="118986"/>
                  </a:lnTo>
                  <a:lnTo>
                    <a:pt x="193344" y="22428"/>
                  </a:lnTo>
                  <a:close/>
                </a:path>
                <a:path w="342265" h="119379">
                  <a:moveTo>
                    <a:pt x="231736" y="0"/>
                  </a:moveTo>
                  <a:lnTo>
                    <a:pt x="127698" y="0"/>
                  </a:lnTo>
                  <a:lnTo>
                    <a:pt x="127698" y="22415"/>
                  </a:lnTo>
                  <a:lnTo>
                    <a:pt x="231736" y="22415"/>
                  </a:lnTo>
                  <a:lnTo>
                    <a:pt x="231736" y="0"/>
                  </a:lnTo>
                  <a:close/>
                </a:path>
                <a:path w="342265" h="119379">
                  <a:moveTo>
                    <a:pt x="342125" y="96520"/>
                  </a:moveTo>
                  <a:lnTo>
                    <a:pt x="276809" y="96520"/>
                  </a:lnTo>
                  <a:lnTo>
                    <a:pt x="276809" y="69850"/>
                  </a:lnTo>
                  <a:lnTo>
                    <a:pt x="332524" y="69850"/>
                  </a:lnTo>
                  <a:lnTo>
                    <a:pt x="332524" y="48260"/>
                  </a:lnTo>
                  <a:lnTo>
                    <a:pt x="276809" y="48260"/>
                  </a:lnTo>
                  <a:lnTo>
                    <a:pt x="276809" y="21590"/>
                  </a:lnTo>
                  <a:lnTo>
                    <a:pt x="339902" y="21590"/>
                  </a:lnTo>
                  <a:lnTo>
                    <a:pt x="339902" y="0"/>
                  </a:lnTo>
                  <a:lnTo>
                    <a:pt x="249212" y="0"/>
                  </a:lnTo>
                  <a:lnTo>
                    <a:pt x="249212" y="21590"/>
                  </a:lnTo>
                  <a:lnTo>
                    <a:pt x="249212" y="48260"/>
                  </a:lnTo>
                  <a:lnTo>
                    <a:pt x="249212" y="69850"/>
                  </a:lnTo>
                  <a:lnTo>
                    <a:pt x="249212" y="96520"/>
                  </a:lnTo>
                  <a:lnTo>
                    <a:pt x="249212" y="119380"/>
                  </a:lnTo>
                  <a:lnTo>
                    <a:pt x="342125" y="119380"/>
                  </a:lnTo>
                  <a:lnTo>
                    <a:pt x="342125" y="965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5" name="object 405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5740395" y="3265849"/>
              <a:ext cx="131303" cy="123059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5343246" y="3265849"/>
              <a:ext cx="375937" cy="123059"/>
            </a:xfrm>
            <a:prstGeom prst="rect">
              <a:avLst/>
            </a:prstGeom>
          </p:spPr>
        </p:pic>
      </p:grpSp>
      <p:sp>
        <p:nvSpPr>
          <p:cNvPr id="407" name="object 407"/>
          <p:cNvSpPr/>
          <p:nvPr/>
        </p:nvSpPr>
        <p:spPr>
          <a:xfrm>
            <a:off x="17868444" y="2843713"/>
            <a:ext cx="563880" cy="340995"/>
          </a:xfrm>
          <a:custGeom>
            <a:avLst/>
            <a:gdLst/>
            <a:ahLst/>
            <a:cxnLst/>
            <a:rect l="l" t="t" r="r" b="b"/>
            <a:pathLst>
              <a:path w="563880" h="340994">
                <a:moveTo>
                  <a:pt x="275691" y="242417"/>
                </a:moveTo>
                <a:lnTo>
                  <a:pt x="266446" y="202184"/>
                </a:lnTo>
                <a:lnTo>
                  <a:pt x="238366" y="171094"/>
                </a:lnTo>
                <a:lnTo>
                  <a:pt x="208622" y="155917"/>
                </a:lnTo>
                <a:lnTo>
                  <a:pt x="208622" y="154609"/>
                </a:lnTo>
                <a:lnTo>
                  <a:pt x="244703" y="132473"/>
                </a:lnTo>
                <a:lnTo>
                  <a:pt x="266458" y="93637"/>
                </a:lnTo>
                <a:lnTo>
                  <a:pt x="267246" y="81394"/>
                </a:lnTo>
                <a:lnTo>
                  <a:pt x="265214" y="64554"/>
                </a:lnTo>
                <a:lnTo>
                  <a:pt x="258787" y="48641"/>
                </a:lnTo>
                <a:lnTo>
                  <a:pt x="214274" y="12623"/>
                </a:lnTo>
                <a:lnTo>
                  <a:pt x="191985" y="5575"/>
                </a:lnTo>
                <a:lnTo>
                  <a:pt x="191985" y="235623"/>
                </a:lnTo>
                <a:lnTo>
                  <a:pt x="191985" y="253885"/>
                </a:lnTo>
                <a:lnTo>
                  <a:pt x="164503" y="281444"/>
                </a:lnTo>
                <a:lnTo>
                  <a:pt x="146481" y="284911"/>
                </a:lnTo>
                <a:lnTo>
                  <a:pt x="141782" y="284911"/>
                </a:lnTo>
                <a:lnTo>
                  <a:pt x="99174" y="271437"/>
                </a:lnTo>
                <a:lnTo>
                  <a:pt x="82892" y="235623"/>
                </a:lnTo>
                <a:lnTo>
                  <a:pt x="82943" y="233578"/>
                </a:lnTo>
                <a:lnTo>
                  <a:pt x="98437" y="196684"/>
                </a:lnTo>
                <a:lnTo>
                  <a:pt x="107391" y="187236"/>
                </a:lnTo>
                <a:lnTo>
                  <a:pt x="113677" y="189585"/>
                </a:lnTo>
                <a:lnTo>
                  <a:pt x="139827" y="198780"/>
                </a:lnTo>
                <a:lnTo>
                  <a:pt x="179108" y="218071"/>
                </a:lnTo>
                <a:lnTo>
                  <a:pt x="191985" y="235623"/>
                </a:lnTo>
                <a:lnTo>
                  <a:pt x="191985" y="5575"/>
                </a:lnTo>
                <a:lnTo>
                  <a:pt x="185191" y="4445"/>
                </a:lnTo>
                <a:lnTo>
                  <a:pt x="185178" y="91732"/>
                </a:lnTo>
                <a:lnTo>
                  <a:pt x="185178" y="100990"/>
                </a:lnTo>
                <a:lnTo>
                  <a:pt x="166344" y="136207"/>
                </a:lnTo>
                <a:lnTo>
                  <a:pt x="152349" y="131648"/>
                </a:lnTo>
                <a:lnTo>
                  <a:pt x="116078" y="117487"/>
                </a:lnTo>
                <a:lnTo>
                  <a:pt x="92494" y="95123"/>
                </a:lnTo>
                <a:lnTo>
                  <a:pt x="92494" y="81394"/>
                </a:lnTo>
                <a:lnTo>
                  <a:pt x="127673" y="56057"/>
                </a:lnTo>
                <a:lnTo>
                  <a:pt x="133032" y="55410"/>
                </a:lnTo>
                <a:lnTo>
                  <a:pt x="138290" y="55410"/>
                </a:lnTo>
                <a:lnTo>
                  <a:pt x="177977" y="70612"/>
                </a:lnTo>
                <a:lnTo>
                  <a:pt x="185178" y="91732"/>
                </a:lnTo>
                <a:lnTo>
                  <a:pt x="185178" y="4445"/>
                </a:lnTo>
                <a:lnTo>
                  <a:pt x="166890" y="1397"/>
                </a:lnTo>
                <a:lnTo>
                  <a:pt x="138290" y="0"/>
                </a:lnTo>
                <a:lnTo>
                  <a:pt x="110832" y="1549"/>
                </a:lnTo>
                <a:lnTo>
                  <a:pt x="64046" y="13919"/>
                </a:lnTo>
                <a:lnTo>
                  <a:pt x="28994" y="37998"/>
                </a:lnTo>
                <a:lnTo>
                  <a:pt x="8775" y="88252"/>
                </a:lnTo>
                <a:lnTo>
                  <a:pt x="9613" y="100990"/>
                </a:lnTo>
                <a:lnTo>
                  <a:pt x="29768" y="144005"/>
                </a:lnTo>
                <a:lnTo>
                  <a:pt x="64008" y="167525"/>
                </a:lnTo>
                <a:lnTo>
                  <a:pt x="64008" y="168846"/>
                </a:lnTo>
                <a:lnTo>
                  <a:pt x="22847" y="192849"/>
                </a:lnTo>
                <a:lnTo>
                  <a:pt x="901" y="233578"/>
                </a:lnTo>
                <a:lnTo>
                  <a:pt x="0" y="245491"/>
                </a:lnTo>
                <a:lnTo>
                  <a:pt x="495" y="255282"/>
                </a:lnTo>
                <a:lnTo>
                  <a:pt x="18161" y="298932"/>
                </a:lnTo>
                <a:lnTo>
                  <a:pt x="51777" y="324650"/>
                </a:lnTo>
                <a:lnTo>
                  <a:pt x="88963" y="336765"/>
                </a:lnTo>
                <a:lnTo>
                  <a:pt x="137414" y="340956"/>
                </a:lnTo>
                <a:lnTo>
                  <a:pt x="167919" y="339229"/>
                </a:lnTo>
                <a:lnTo>
                  <a:pt x="218579" y="325450"/>
                </a:lnTo>
                <a:lnTo>
                  <a:pt x="254914" y="298602"/>
                </a:lnTo>
                <a:lnTo>
                  <a:pt x="264337" y="284911"/>
                </a:lnTo>
                <a:lnTo>
                  <a:pt x="266446" y="281851"/>
                </a:lnTo>
                <a:lnTo>
                  <a:pt x="273380" y="263118"/>
                </a:lnTo>
                <a:lnTo>
                  <a:pt x="275691" y="242417"/>
                </a:lnTo>
                <a:close/>
              </a:path>
              <a:path w="563880" h="340994">
                <a:moveTo>
                  <a:pt x="563372" y="231228"/>
                </a:moveTo>
                <a:lnTo>
                  <a:pt x="554888" y="189420"/>
                </a:lnTo>
                <a:lnTo>
                  <a:pt x="519569" y="148310"/>
                </a:lnTo>
                <a:lnTo>
                  <a:pt x="489381" y="134442"/>
                </a:lnTo>
                <a:lnTo>
                  <a:pt x="489381" y="235000"/>
                </a:lnTo>
                <a:lnTo>
                  <a:pt x="488429" y="245706"/>
                </a:lnTo>
                <a:lnTo>
                  <a:pt x="465836" y="276555"/>
                </a:lnTo>
                <a:lnTo>
                  <a:pt x="434238" y="283984"/>
                </a:lnTo>
                <a:lnTo>
                  <a:pt x="421513" y="283121"/>
                </a:lnTo>
                <a:lnTo>
                  <a:pt x="385013" y="262991"/>
                </a:lnTo>
                <a:lnTo>
                  <a:pt x="376275" y="235000"/>
                </a:lnTo>
                <a:lnTo>
                  <a:pt x="377266" y="224650"/>
                </a:lnTo>
                <a:lnTo>
                  <a:pt x="400862" y="193357"/>
                </a:lnTo>
                <a:lnTo>
                  <a:pt x="433298" y="185559"/>
                </a:lnTo>
                <a:lnTo>
                  <a:pt x="445389" y="186397"/>
                </a:lnTo>
                <a:lnTo>
                  <a:pt x="480758" y="206260"/>
                </a:lnTo>
                <a:lnTo>
                  <a:pt x="489381" y="235000"/>
                </a:lnTo>
                <a:lnTo>
                  <a:pt x="489381" y="134442"/>
                </a:lnTo>
                <a:lnTo>
                  <a:pt x="479945" y="131762"/>
                </a:lnTo>
                <a:lnTo>
                  <a:pt x="465213" y="129374"/>
                </a:lnTo>
                <a:lnTo>
                  <a:pt x="449783" y="128574"/>
                </a:lnTo>
                <a:lnTo>
                  <a:pt x="425069" y="130403"/>
                </a:lnTo>
                <a:lnTo>
                  <a:pt x="403250" y="135877"/>
                </a:lnTo>
                <a:lnTo>
                  <a:pt x="384302" y="144995"/>
                </a:lnTo>
                <a:lnTo>
                  <a:pt x="368249" y="157772"/>
                </a:lnTo>
                <a:lnTo>
                  <a:pt x="370598" y="135877"/>
                </a:lnTo>
                <a:lnTo>
                  <a:pt x="394652" y="86677"/>
                </a:lnTo>
                <a:lnTo>
                  <a:pt x="441210" y="63703"/>
                </a:lnTo>
                <a:lnTo>
                  <a:pt x="461098" y="62179"/>
                </a:lnTo>
                <a:lnTo>
                  <a:pt x="478917" y="63207"/>
                </a:lnTo>
                <a:lnTo>
                  <a:pt x="495147" y="66306"/>
                </a:lnTo>
                <a:lnTo>
                  <a:pt x="509790" y="71437"/>
                </a:lnTo>
                <a:lnTo>
                  <a:pt x="522846" y="78651"/>
                </a:lnTo>
                <a:lnTo>
                  <a:pt x="531152" y="62179"/>
                </a:lnTo>
                <a:lnTo>
                  <a:pt x="551116" y="22618"/>
                </a:lnTo>
                <a:lnTo>
                  <a:pt x="509892" y="5892"/>
                </a:lnTo>
                <a:lnTo>
                  <a:pt x="459219" y="12"/>
                </a:lnTo>
                <a:lnTo>
                  <a:pt x="434987" y="1320"/>
                </a:lnTo>
                <a:lnTo>
                  <a:pt x="391033" y="11671"/>
                </a:lnTo>
                <a:lnTo>
                  <a:pt x="353390" y="32308"/>
                </a:lnTo>
                <a:lnTo>
                  <a:pt x="323824" y="62687"/>
                </a:lnTo>
                <a:lnTo>
                  <a:pt x="302895" y="102501"/>
                </a:lnTo>
                <a:lnTo>
                  <a:pt x="292290" y="150545"/>
                </a:lnTo>
                <a:lnTo>
                  <a:pt x="290969" y="177558"/>
                </a:lnTo>
                <a:lnTo>
                  <a:pt x="293408" y="214604"/>
                </a:lnTo>
                <a:lnTo>
                  <a:pt x="312966" y="275107"/>
                </a:lnTo>
                <a:lnTo>
                  <a:pt x="351523" y="317119"/>
                </a:lnTo>
                <a:lnTo>
                  <a:pt x="405726" y="338315"/>
                </a:lnTo>
                <a:lnTo>
                  <a:pt x="438480" y="340969"/>
                </a:lnTo>
                <a:lnTo>
                  <a:pt x="455510" y="340131"/>
                </a:lnTo>
                <a:lnTo>
                  <a:pt x="501865" y="327533"/>
                </a:lnTo>
                <a:lnTo>
                  <a:pt x="537883" y="300926"/>
                </a:lnTo>
                <a:lnTo>
                  <a:pt x="559257" y="262204"/>
                </a:lnTo>
                <a:lnTo>
                  <a:pt x="562343" y="247218"/>
                </a:lnTo>
                <a:lnTo>
                  <a:pt x="563372" y="231228"/>
                </a:lnTo>
                <a:close/>
              </a:path>
            </a:pathLst>
          </a:custGeom>
          <a:solidFill>
            <a:srgbClr val="C62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8" name="object 408"/>
          <p:cNvGrpSpPr/>
          <p:nvPr/>
        </p:nvGrpSpPr>
        <p:grpSpPr>
          <a:xfrm>
            <a:off x="15207608" y="2846760"/>
            <a:ext cx="562610" cy="340995"/>
            <a:chOff x="15207608" y="2846760"/>
            <a:chExt cx="562610" cy="340995"/>
          </a:xfrm>
        </p:grpSpPr>
        <p:sp>
          <p:nvSpPr>
            <p:cNvPr id="409" name="object 409"/>
            <p:cNvSpPr/>
            <p:nvPr/>
          </p:nvSpPr>
          <p:spPr>
            <a:xfrm>
              <a:off x="15497012" y="2846760"/>
              <a:ext cx="262890" cy="340995"/>
            </a:xfrm>
            <a:custGeom>
              <a:avLst/>
              <a:gdLst/>
              <a:ahLst/>
              <a:cxnLst/>
              <a:rect l="l" t="t" r="r" b="b"/>
              <a:pathLst>
                <a:path w="262890" h="340994">
                  <a:moveTo>
                    <a:pt x="168562" y="0"/>
                  </a:moveTo>
                  <a:lnTo>
                    <a:pt x="121510" y="5181"/>
                  </a:lnTo>
                  <a:lnTo>
                    <a:pt x="80503" y="20725"/>
                  </a:lnTo>
                  <a:lnTo>
                    <a:pt x="46684" y="46277"/>
                  </a:lnTo>
                  <a:lnTo>
                    <a:pt x="21259" y="81468"/>
                  </a:lnTo>
                  <a:lnTo>
                    <a:pt x="5321" y="125510"/>
                  </a:lnTo>
                  <a:lnTo>
                    <a:pt x="0" y="177541"/>
                  </a:lnTo>
                  <a:lnTo>
                    <a:pt x="2451" y="214599"/>
                  </a:lnTo>
                  <a:lnTo>
                    <a:pt x="22046" y="275113"/>
                  </a:lnTo>
                  <a:lnTo>
                    <a:pt x="60679" y="317110"/>
                  </a:lnTo>
                  <a:lnTo>
                    <a:pt x="114970" y="338306"/>
                  </a:lnTo>
                  <a:lnTo>
                    <a:pt x="147786" y="340948"/>
                  </a:lnTo>
                  <a:lnTo>
                    <a:pt x="164854" y="340110"/>
                  </a:lnTo>
                  <a:lnTo>
                    <a:pt x="211284" y="327537"/>
                  </a:lnTo>
                  <a:lnTo>
                    <a:pt x="247351" y="300918"/>
                  </a:lnTo>
                  <a:lnTo>
                    <a:pt x="259263" y="283977"/>
                  </a:lnTo>
                  <a:lnTo>
                    <a:pt x="143531" y="283977"/>
                  </a:lnTo>
                  <a:lnTo>
                    <a:pt x="130793" y="283113"/>
                  </a:lnTo>
                  <a:lnTo>
                    <a:pt x="94231" y="262984"/>
                  </a:lnTo>
                  <a:lnTo>
                    <a:pt x="85468" y="234994"/>
                  </a:lnTo>
                  <a:lnTo>
                    <a:pt x="86472" y="224644"/>
                  </a:lnTo>
                  <a:lnTo>
                    <a:pt x="110093" y="193365"/>
                  </a:lnTo>
                  <a:lnTo>
                    <a:pt x="142591" y="185542"/>
                  </a:lnTo>
                  <a:lnTo>
                    <a:pt x="262299" y="185542"/>
                  </a:lnTo>
                  <a:lnTo>
                    <a:pt x="257803" y="177300"/>
                  </a:lnTo>
                  <a:lnTo>
                    <a:pt x="249561" y="166314"/>
                  </a:lnTo>
                  <a:lnTo>
                    <a:pt x="241078" y="157755"/>
                  </a:lnTo>
                  <a:lnTo>
                    <a:pt x="77429" y="157755"/>
                  </a:lnTo>
                  <a:lnTo>
                    <a:pt x="79792" y="135861"/>
                  </a:lnTo>
                  <a:lnTo>
                    <a:pt x="103870" y="86649"/>
                  </a:lnTo>
                  <a:lnTo>
                    <a:pt x="150529" y="63688"/>
                  </a:lnTo>
                  <a:lnTo>
                    <a:pt x="170442" y="62164"/>
                  </a:lnTo>
                  <a:lnTo>
                    <a:pt x="240633" y="62164"/>
                  </a:lnTo>
                  <a:lnTo>
                    <a:pt x="260622" y="22605"/>
                  </a:lnTo>
                  <a:lnTo>
                    <a:pt x="219310" y="5892"/>
                  </a:lnTo>
                  <a:lnTo>
                    <a:pt x="181643" y="368"/>
                  </a:lnTo>
                  <a:lnTo>
                    <a:pt x="1685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0" name="object 410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5639599" y="3032307"/>
              <a:ext cx="130311" cy="98422"/>
            </a:xfrm>
            <a:prstGeom prst="rect">
              <a:avLst/>
            </a:prstGeom>
          </p:spPr>
        </p:pic>
        <p:sp>
          <p:nvSpPr>
            <p:cNvPr id="411" name="object 411"/>
            <p:cNvSpPr/>
            <p:nvPr/>
          </p:nvSpPr>
          <p:spPr>
            <a:xfrm>
              <a:off x="15207603" y="2852413"/>
              <a:ext cx="530860" cy="330200"/>
            </a:xfrm>
            <a:custGeom>
              <a:avLst/>
              <a:gdLst/>
              <a:ahLst/>
              <a:cxnLst/>
              <a:rect l="l" t="t" r="r" b="b"/>
              <a:pathLst>
                <a:path w="530859" h="330200">
                  <a:moveTo>
                    <a:pt x="264858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0" y="62230"/>
                  </a:lnTo>
                  <a:lnTo>
                    <a:pt x="0" y="115570"/>
                  </a:lnTo>
                  <a:lnTo>
                    <a:pt x="67983" y="115570"/>
                  </a:lnTo>
                  <a:lnTo>
                    <a:pt x="67983" y="62230"/>
                  </a:lnTo>
                  <a:lnTo>
                    <a:pt x="177495" y="62230"/>
                  </a:lnTo>
                  <a:lnTo>
                    <a:pt x="59016" y="329653"/>
                  </a:lnTo>
                  <a:lnTo>
                    <a:pt x="142113" y="329653"/>
                  </a:lnTo>
                  <a:lnTo>
                    <a:pt x="259257" y="62230"/>
                  </a:lnTo>
                  <a:lnTo>
                    <a:pt x="262039" y="62230"/>
                  </a:lnTo>
                  <a:lnTo>
                    <a:pt x="262039" y="49530"/>
                  </a:lnTo>
                  <a:lnTo>
                    <a:pt x="264858" y="49530"/>
                  </a:lnTo>
                  <a:lnTo>
                    <a:pt x="264858" y="0"/>
                  </a:lnTo>
                  <a:close/>
                </a:path>
                <a:path w="530859" h="330200">
                  <a:moveTo>
                    <a:pt x="530034" y="56515"/>
                  </a:moveTo>
                  <a:lnTo>
                    <a:pt x="459841" y="56515"/>
                  </a:lnTo>
                  <a:lnTo>
                    <a:pt x="477697" y="57543"/>
                  </a:lnTo>
                  <a:lnTo>
                    <a:pt x="493953" y="60642"/>
                  </a:lnTo>
                  <a:lnTo>
                    <a:pt x="508622" y="65798"/>
                  </a:lnTo>
                  <a:lnTo>
                    <a:pt x="521703" y="72999"/>
                  </a:lnTo>
                  <a:lnTo>
                    <a:pt x="530034" y="56515"/>
                  </a:lnTo>
                  <a:close/>
                </a:path>
                <a:path w="530859" h="330200">
                  <a:moveTo>
                    <a:pt x="530479" y="152120"/>
                  </a:moveTo>
                  <a:lnTo>
                    <a:pt x="492785" y="130073"/>
                  </a:lnTo>
                  <a:lnTo>
                    <a:pt x="448513" y="122923"/>
                  </a:lnTo>
                  <a:lnTo>
                    <a:pt x="423748" y="124752"/>
                  </a:lnTo>
                  <a:lnTo>
                    <a:pt x="401891" y="130225"/>
                  </a:lnTo>
                  <a:lnTo>
                    <a:pt x="382917" y="139344"/>
                  </a:lnTo>
                  <a:lnTo>
                    <a:pt x="366826" y="152120"/>
                  </a:lnTo>
                  <a:lnTo>
                    <a:pt x="530479" y="1521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2" name="object 412"/>
          <p:cNvGrpSpPr/>
          <p:nvPr/>
        </p:nvGrpSpPr>
        <p:grpSpPr>
          <a:xfrm>
            <a:off x="18568403" y="2976297"/>
            <a:ext cx="839469" cy="208915"/>
            <a:chOff x="18568403" y="2976297"/>
            <a:chExt cx="839469" cy="208915"/>
          </a:xfrm>
        </p:grpSpPr>
        <p:pic>
          <p:nvPicPr>
            <p:cNvPr id="413" name="object 413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9334124" y="3111914"/>
              <a:ext cx="73150" cy="73086"/>
            </a:xfrm>
            <a:prstGeom prst="rect">
              <a:avLst/>
            </a:prstGeom>
          </p:spPr>
        </p:pic>
        <p:pic>
          <p:nvPicPr>
            <p:cNvPr id="414" name="object 414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9102234" y="2976297"/>
              <a:ext cx="203979" cy="208693"/>
            </a:xfrm>
            <a:prstGeom prst="rect">
              <a:avLst/>
            </a:prstGeom>
          </p:spPr>
        </p:pic>
        <p:sp>
          <p:nvSpPr>
            <p:cNvPr id="415" name="object 415"/>
            <p:cNvSpPr/>
            <p:nvPr/>
          </p:nvSpPr>
          <p:spPr>
            <a:xfrm>
              <a:off x="19004305" y="2979096"/>
              <a:ext cx="59055" cy="203200"/>
            </a:xfrm>
            <a:custGeom>
              <a:avLst/>
              <a:gdLst/>
              <a:ahLst/>
              <a:cxnLst/>
              <a:rect l="l" t="t" r="r" b="b"/>
              <a:pathLst>
                <a:path w="59055" h="203200">
                  <a:moveTo>
                    <a:pt x="57950" y="210"/>
                  </a:moveTo>
                  <a:lnTo>
                    <a:pt x="-480" y="210"/>
                  </a:lnTo>
                  <a:lnTo>
                    <a:pt x="-480" y="202884"/>
                  </a:lnTo>
                  <a:lnTo>
                    <a:pt x="57950" y="202884"/>
                  </a:lnTo>
                  <a:lnTo>
                    <a:pt x="57950" y="210"/>
                  </a:lnTo>
                  <a:close/>
                </a:path>
              </a:pathLst>
            </a:custGeom>
            <a:solidFill>
              <a:srgbClr val="C62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6" name="object 416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8794924" y="2979310"/>
              <a:ext cx="187018" cy="203055"/>
            </a:xfrm>
            <a:prstGeom prst="rect">
              <a:avLst/>
            </a:prstGeom>
          </p:spPr>
        </p:pic>
        <p:sp>
          <p:nvSpPr>
            <p:cNvPr id="417" name="object 417"/>
            <p:cNvSpPr/>
            <p:nvPr/>
          </p:nvSpPr>
          <p:spPr>
            <a:xfrm>
              <a:off x="18567934" y="2979311"/>
              <a:ext cx="196215" cy="203200"/>
            </a:xfrm>
            <a:custGeom>
              <a:avLst/>
              <a:gdLst/>
              <a:ahLst/>
              <a:cxnLst/>
              <a:rect l="l" t="t" r="r" b="b"/>
              <a:pathLst>
                <a:path w="196215" h="203200">
                  <a:moveTo>
                    <a:pt x="195681" y="0"/>
                  </a:moveTo>
                  <a:lnTo>
                    <a:pt x="0" y="0"/>
                  </a:lnTo>
                  <a:lnTo>
                    <a:pt x="0" y="48221"/>
                  </a:lnTo>
                  <a:lnTo>
                    <a:pt x="68618" y="48221"/>
                  </a:lnTo>
                  <a:lnTo>
                    <a:pt x="68618" y="202679"/>
                  </a:lnTo>
                  <a:lnTo>
                    <a:pt x="127063" y="202679"/>
                  </a:lnTo>
                  <a:lnTo>
                    <a:pt x="127063" y="48221"/>
                  </a:lnTo>
                  <a:lnTo>
                    <a:pt x="195681" y="48221"/>
                  </a:lnTo>
                  <a:lnTo>
                    <a:pt x="195681" y="0"/>
                  </a:lnTo>
                  <a:close/>
                </a:path>
              </a:pathLst>
            </a:custGeom>
            <a:solidFill>
              <a:srgbClr val="C62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8" name="object 418"/>
          <p:cNvGrpSpPr/>
          <p:nvPr/>
        </p:nvGrpSpPr>
        <p:grpSpPr>
          <a:xfrm>
            <a:off x="17994937" y="3265849"/>
            <a:ext cx="1287145" cy="123189"/>
            <a:chOff x="17994937" y="3265849"/>
            <a:chExt cx="1287145" cy="123189"/>
          </a:xfrm>
        </p:grpSpPr>
        <p:pic>
          <p:nvPicPr>
            <p:cNvPr id="419" name="object 419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9176429" y="3267885"/>
              <a:ext cx="105638" cy="118983"/>
            </a:xfrm>
            <a:prstGeom prst="rect">
              <a:avLst/>
            </a:prstGeom>
          </p:spPr>
        </p:pic>
        <p:pic>
          <p:nvPicPr>
            <p:cNvPr id="420" name="object 420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18908314" y="3265849"/>
              <a:ext cx="246706" cy="123059"/>
            </a:xfrm>
            <a:prstGeom prst="rect">
              <a:avLst/>
            </a:prstGeom>
          </p:spPr>
        </p:pic>
        <p:sp>
          <p:nvSpPr>
            <p:cNvPr id="421" name="object 421"/>
            <p:cNvSpPr/>
            <p:nvPr/>
          </p:nvSpPr>
          <p:spPr>
            <a:xfrm>
              <a:off x="18544160" y="3267893"/>
              <a:ext cx="342265" cy="119380"/>
            </a:xfrm>
            <a:custGeom>
              <a:avLst/>
              <a:gdLst/>
              <a:ahLst/>
              <a:cxnLst/>
              <a:rect l="l" t="t" r="r" b="b"/>
              <a:pathLst>
                <a:path w="342265" h="119379">
                  <a:moveTo>
                    <a:pt x="109905" y="70192"/>
                  </a:moveTo>
                  <a:lnTo>
                    <a:pt x="82169" y="70192"/>
                  </a:lnTo>
                  <a:lnTo>
                    <a:pt x="82169" y="118973"/>
                  </a:lnTo>
                  <a:lnTo>
                    <a:pt x="109905" y="118973"/>
                  </a:lnTo>
                  <a:lnTo>
                    <a:pt x="109905" y="70192"/>
                  </a:lnTo>
                  <a:close/>
                </a:path>
                <a:path w="342265" h="119379">
                  <a:moveTo>
                    <a:pt x="109905" y="0"/>
                  </a:moveTo>
                  <a:lnTo>
                    <a:pt x="82169" y="0"/>
                  </a:lnTo>
                  <a:lnTo>
                    <a:pt x="82169" y="46901"/>
                  </a:lnTo>
                  <a:lnTo>
                    <a:pt x="109905" y="46901"/>
                  </a:lnTo>
                  <a:lnTo>
                    <a:pt x="109905" y="0"/>
                  </a:lnTo>
                  <a:close/>
                </a:path>
                <a:path w="342265" h="119379">
                  <a:moveTo>
                    <a:pt x="109918" y="46990"/>
                  </a:moveTo>
                  <a:lnTo>
                    <a:pt x="27724" y="46990"/>
                  </a:lnTo>
                  <a:lnTo>
                    <a:pt x="27724" y="0"/>
                  </a:lnTo>
                  <a:lnTo>
                    <a:pt x="0" y="0"/>
                  </a:lnTo>
                  <a:lnTo>
                    <a:pt x="0" y="46990"/>
                  </a:lnTo>
                  <a:lnTo>
                    <a:pt x="0" y="69850"/>
                  </a:lnTo>
                  <a:lnTo>
                    <a:pt x="0" y="119380"/>
                  </a:lnTo>
                  <a:lnTo>
                    <a:pt x="27724" y="119380"/>
                  </a:lnTo>
                  <a:lnTo>
                    <a:pt x="27724" y="69850"/>
                  </a:lnTo>
                  <a:lnTo>
                    <a:pt x="109918" y="69850"/>
                  </a:lnTo>
                  <a:lnTo>
                    <a:pt x="109918" y="46990"/>
                  </a:lnTo>
                  <a:close/>
                </a:path>
                <a:path w="342265" h="119379">
                  <a:moveTo>
                    <a:pt x="193116" y="22428"/>
                  </a:moveTo>
                  <a:lnTo>
                    <a:pt x="165735" y="22428"/>
                  </a:lnTo>
                  <a:lnTo>
                    <a:pt x="165735" y="118986"/>
                  </a:lnTo>
                  <a:lnTo>
                    <a:pt x="193116" y="118986"/>
                  </a:lnTo>
                  <a:lnTo>
                    <a:pt x="193116" y="22428"/>
                  </a:lnTo>
                  <a:close/>
                </a:path>
                <a:path w="342265" h="119379">
                  <a:moveTo>
                    <a:pt x="231470" y="0"/>
                  </a:moveTo>
                  <a:lnTo>
                    <a:pt x="127533" y="0"/>
                  </a:lnTo>
                  <a:lnTo>
                    <a:pt x="127533" y="22415"/>
                  </a:lnTo>
                  <a:lnTo>
                    <a:pt x="231470" y="22415"/>
                  </a:lnTo>
                  <a:lnTo>
                    <a:pt x="231470" y="0"/>
                  </a:lnTo>
                  <a:close/>
                </a:path>
                <a:path w="342265" h="119379">
                  <a:moveTo>
                    <a:pt x="341718" y="96520"/>
                  </a:moveTo>
                  <a:lnTo>
                    <a:pt x="276479" y="96520"/>
                  </a:lnTo>
                  <a:lnTo>
                    <a:pt x="276479" y="69850"/>
                  </a:lnTo>
                  <a:lnTo>
                    <a:pt x="332130" y="69850"/>
                  </a:lnTo>
                  <a:lnTo>
                    <a:pt x="332130" y="48260"/>
                  </a:lnTo>
                  <a:lnTo>
                    <a:pt x="276479" y="48260"/>
                  </a:lnTo>
                  <a:lnTo>
                    <a:pt x="276479" y="21590"/>
                  </a:lnTo>
                  <a:lnTo>
                    <a:pt x="339496" y="21590"/>
                  </a:lnTo>
                  <a:lnTo>
                    <a:pt x="339496" y="0"/>
                  </a:lnTo>
                  <a:lnTo>
                    <a:pt x="248932" y="0"/>
                  </a:lnTo>
                  <a:lnTo>
                    <a:pt x="248932" y="21590"/>
                  </a:lnTo>
                  <a:lnTo>
                    <a:pt x="248932" y="48260"/>
                  </a:lnTo>
                  <a:lnTo>
                    <a:pt x="248932" y="69850"/>
                  </a:lnTo>
                  <a:lnTo>
                    <a:pt x="248932" y="96520"/>
                  </a:lnTo>
                  <a:lnTo>
                    <a:pt x="248932" y="119380"/>
                  </a:lnTo>
                  <a:lnTo>
                    <a:pt x="341718" y="119380"/>
                  </a:lnTo>
                  <a:lnTo>
                    <a:pt x="341718" y="965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2" name="object 422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8391618" y="3265849"/>
              <a:ext cx="131139" cy="123059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17994937" y="3265849"/>
              <a:ext cx="375575" cy="123059"/>
            </a:xfrm>
            <a:prstGeom prst="rect">
              <a:avLst/>
            </a:prstGeom>
          </p:spPr>
        </p:pic>
      </p:grpSp>
      <p:sp>
        <p:nvSpPr>
          <p:cNvPr id="424" name="object 424"/>
          <p:cNvSpPr/>
          <p:nvPr/>
        </p:nvSpPr>
        <p:spPr>
          <a:xfrm>
            <a:off x="2561017" y="1855423"/>
            <a:ext cx="1885314" cy="0"/>
          </a:xfrm>
          <a:custGeom>
            <a:avLst/>
            <a:gdLst/>
            <a:ahLst/>
            <a:cxnLst/>
            <a:rect l="l" t="t" r="r" b="b"/>
            <a:pathLst>
              <a:path w="1885314">
                <a:moveTo>
                  <a:pt x="0" y="0"/>
                </a:moveTo>
                <a:lnTo>
                  <a:pt x="1884975" y="0"/>
                </a:lnTo>
              </a:path>
            </a:pathLst>
          </a:custGeom>
          <a:ln w="32003">
            <a:solidFill>
              <a:srgbClr val="86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346818" y="1855423"/>
            <a:ext cx="1987550" cy="0"/>
          </a:xfrm>
          <a:custGeom>
            <a:avLst/>
            <a:gdLst/>
            <a:ahLst/>
            <a:cxnLst/>
            <a:rect l="l" t="t" r="r" b="b"/>
            <a:pathLst>
              <a:path w="1987550">
                <a:moveTo>
                  <a:pt x="0" y="0"/>
                </a:moveTo>
                <a:lnTo>
                  <a:pt x="1987245" y="0"/>
                </a:lnTo>
              </a:path>
            </a:pathLst>
          </a:custGeom>
          <a:ln w="32003">
            <a:solidFill>
              <a:srgbClr val="86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210342" y="1855423"/>
            <a:ext cx="2047875" cy="0"/>
          </a:xfrm>
          <a:custGeom>
            <a:avLst/>
            <a:gdLst/>
            <a:ahLst/>
            <a:cxnLst/>
            <a:rect l="l" t="t" r="r" b="b"/>
            <a:pathLst>
              <a:path w="2047875">
                <a:moveTo>
                  <a:pt x="0" y="0"/>
                </a:moveTo>
                <a:lnTo>
                  <a:pt x="2047708" y="0"/>
                </a:lnTo>
              </a:path>
            </a:pathLst>
          </a:custGeom>
          <a:ln w="32003">
            <a:solidFill>
              <a:srgbClr val="86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1148539" y="1855423"/>
            <a:ext cx="1766570" cy="0"/>
          </a:xfrm>
          <a:custGeom>
            <a:avLst/>
            <a:gdLst/>
            <a:ahLst/>
            <a:cxnLst/>
            <a:rect l="l" t="t" r="r" b="b"/>
            <a:pathLst>
              <a:path w="1766570">
                <a:moveTo>
                  <a:pt x="0" y="0"/>
                </a:moveTo>
                <a:lnTo>
                  <a:pt x="1766093" y="0"/>
                </a:lnTo>
              </a:path>
            </a:pathLst>
          </a:custGeom>
          <a:ln w="32003">
            <a:solidFill>
              <a:srgbClr val="86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8" name="object 428"/>
          <p:cNvGrpSpPr/>
          <p:nvPr/>
        </p:nvGrpSpPr>
        <p:grpSpPr>
          <a:xfrm>
            <a:off x="7635240" y="7507034"/>
            <a:ext cx="4451350" cy="3030220"/>
            <a:chOff x="7635240" y="7507034"/>
            <a:chExt cx="4451350" cy="3030220"/>
          </a:xfrm>
        </p:grpSpPr>
        <p:pic>
          <p:nvPicPr>
            <p:cNvPr id="429" name="object 429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7635240" y="7507034"/>
              <a:ext cx="4222704" cy="3029615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7824216" y="7706673"/>
              <a:ext cx="4262321" cy="2514508"/>
            </a:xfrm>
            <a:prstGeom prst="rect">
              <a:avLst/>
            </a:prstGeom>
          </p:spPr>
        </p:pic>
      </p:grpSp>
      <p:grpSp>
        <p:nvGrpSpPr>
          <p:cNvPr id="431" name="object 431"/>
          <p:cNvGrpSpPr/>
          <p:nvPr/>
        </p:nvGrpSpPr>
        <p:grpSpPr>
          <a:xfrm>
            <a:off x="13493495" y="7392737"/>
            <a:ext cx="4556760" cy="3153410"/>
            <a:chOff x="13493495" y="7392737"/>
            <a:chExt cx="4556760" cy="3153410"/>
          </a:xfrm>
        </p:grpSpPr>
        <p:pic>
          <p:nvPicPr>
            <p:cNvPr id="432" name="object 432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13493495" y="8057185"/>
              <a:ext cx="4556302" cy="2488609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3808963" y="7392737"/>
              <a:ext cx="3925374" cy="2845208"/>
            </a:xfrm>
            <a:prstGeom prst="rect">
              <a:avLst/>
            </a:prstGeom>
          </p:spPr>
        </p:pic>
      </p:grpSp>
      <p:grpSp>
        <p:nvGrpSpPr>
          <p:cNvPr id="434" name="object 434"/>
          <p:cNvGrpSpPr/>
          <p:nvPr/>
        </p:nvGrpSpPr>
        <p:grpSpPr>
          <a:xfrm>
            <a:off x="2031492" y="7190050"/>
            <a:ext cx="4608830" cy="3115310"/>
            <a:chOff x="2031492" y="7190050"/>
            <a:chExt cx="4608830" cy="3115310"/>
          </a:xfrm>
        </p:grpSpPr>
        <p:pic>
          <p:nvPicPr>
            <p:cNvPr id="435" name="object 435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2031492" y="7190050"/>
              <a:ext cx="4608407" cy="3114951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2296668" y="7497890"/>
              <a:ext cx="4193883" cy="2590703"/>
            </a:xfrm>
            <a:prstGeom prst="rect">
              <a:avLst/>
            </a:prstGeom>
          </p:spPr>
        </p:pic>
      </p:grpSp>
      <p:sp>
        <p:nvSpPr>
          <p:cNvPr id="437" name="object 316">
            <a:extLst>
              <a:ext uri="{FF2B5EF4-FFF2-40B4-BE49-F238E27FC236}">
                <a16:creationId xmlns:a16="http://schemas.microsoft.com/office/drawing/2014/main" id="{1CF874C8-C49A-4EC0-9009-0BC08B686FFD}"/>
              </a:ext>
            </a:extLst>
          </p:cNvPr>
          <p:cNvSpPr/>
          <p:nvPr/>
        </p:nvSpPr>
        <p:spPr>
          <a:xfrm>
            <a:off x="0" y="251161"/>
            <a:ext cx="3507740" cy="617220"/>
          </a:xfrm>
          <a:custGeom>
            <a:avLst/>
            <a:gdLst/>
            <a:ahLst/>
            <a:cxnLst/>
            <a:rect l="l" t="t" r="r" b="b"/>
            <a:pathLst>
              <a:path w="3507740" h="617219">
                <a:moveTo>
                  <a:pt x="3507524" y="279"/>
                </a:moveTo>
                <a:lnTo>
                  <a:pt x="0" y="279"/>
                </a:lnTo>
                <a:lnTo>
                  <a:pt x="0" y="617420"/>
                </a:lnTo>
                <a:lnTo>
                  <a:pt x="3507524" y="617420"/>
                </a:lnTo>
                <a:lnTo>
                  <a:pt x="3507524" y="279"/>
                </a:lnTo>
                <a:close/>
              </a:path>
            </a:pathLst>
          </a:custGeom>
          <a:solidFill>
            <a:srgbClr val="F3DD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Прямоугольник 437">
            <a:extLst>
              <a:ext uri="{FF2B5EF4-FFF2-40B4-BE49-F238E27FC236}">
                <a16:creationId xmlns:a16="http://schemas.microsoft.com/office/drawing/2014/main" id="{EB4A5FF2-3CB6-46D9-BCDD-66F0CFF75833}"/>
              </a:ext>
            </a:extLst>
          </p:cNvPr>
          <p:cNvSpPr/>
          <p:nvPr/>
        </p:nvSpPr>
        <p:spPr>
          <a:xfrm>
            <a:off x="427385" y="251161"/>
            <a:ext cx="2652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z="3200" b="1" spc="20" dirty="0">
                <a:solidFill>
                  <a:srgbClr val="1D1D1B"/>
                </a:solidFill>
                <a:latin typeface="Montserrat ExtraBold" panose="00000900000000000000" pitchFamily="2" charset="-52"/>
                <a:cs typeface="Calibri"/>
              </a:rPr>
              <a:t>РАЗВИТИЕ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object 20">
            <a:extLst>
              <a:ext uri="{FF2B5EF4-FFF2-40B4-BE49-F238E27FC236}">
                <a16:creationId xmlns:a16="http://schemas.microsoft.com/office/drawing/2014/main" id="{064D23A1-9DEB-4A68-A8A2-C6544D57C646}"/>
              </a:ext>
            </a:extLst>
          </p:cNvPr>
          <p:cNvSpPr/>
          <p:nvPr/>
        </p:nvSpPr>
        <p:spPr>
          <a:xfrm>
            <a:off x="7384560" y="5925521"/>
            <a:ext cx="2205084" cy="1751614"/>
          </a:xfrm>
          <a:custGeom>
            <a:avLst/>
            <a:gdLst/>
            <a:ahLst/>
            <a:cxnLst/>
            <a:rect l="l" t="t" r="r" b="b"/>
            <a:pathLst>
              <a:path w="2971165" h="2573020">
                <a:moveTo>
                  <a:pt x="2227890" y="0"/>
                </a:moveTo>
                <a:lnTo>
                  <a:pt x="742637" y="0"/>
                </a:lnTo>
                <a:lnTo>
                  <a:pt x="0" y="1286295"/>
                </a:lnTo>
                <a:lnTo>
                  <a:pt x="742637" y="2572591"/>
                </a:lnTo>
                <a:lnTo>
                  <a:pt x="2227890" y="2572591"/>
                </a:lnTo>
                <a:lnTo>
                  <a:pt x="2970569" y="1286295"/>
                </a:lnTo>
                <a:lnTo>
                  <a:pt x="2227890" y="0"/>
                </a:lnTo>
                <a:close/>
              </a:path>
            </a:pathLst>
          </a:custGeom>
          <a:solidFill>
            <a:srgbClr val="5C23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36">
            <a:extLst>
              <a:ext uri="{FF2B5EF4-FFF2-40B4-BE49-F238E27FC236}">
                <a16:creationId xmlns:a16="http://schemas.microsoft.com/office/drawing/2014/main" id="{40A77046-520D-454E-A61D-D36D866C6FE9}"/>
              </a:ext>
            </a:extLst>
          </p:cNvPr>
          <p:cNvSpPr/>
          <p:nvPr/>
        </p:nvSpPr>
        <p:spPr>
          <a:xfrm>
            <a:off x="9089003" y="8782442"/>
            <a:ext cx="924329" cy="491693"/>
          </a:xfrm>
          <a:custGeom>
            <a:avLst/>
            <a:gdLst/>
            <a:ahLst/>
            <a:cxnLst/>
            <a:rect l="l" t="t" r="r" b="b"/>
            <a:pathLst>
              <a:path w="1580514" h="842010">
                <a:moveTo>
                  <a:pt x="1239437" y="0"/>
                </a:moveTo>
                <a:lnTo>
                  <a:pt x="1192254" y="6487"/>
                </a:lnTo>
                <a:lnTo>
                  <a:pt x="253895" y="206407"/>
                </a:lnTo>
                <a:lnTo>
                  <a:pt x="208164" y="219712"/>
                </a:lnTo>
                <a:lnTo>
                  <a:pt x="165933" y="239059"/>
                </a:lnTo>
                <a:lnTo>
                  <a:pt x="127584" y="263859"/>
                </a:lnTo>
                <a:lnTo>
                  <a:pt x="93500" y="293523"/>
                </a:lnTo>
                <a:lnTo>
                  <a:pt x="64064" y="327459"/>
                </a:lnTo>
                <a:lnTo>
                  <a:pt x="39659" y="365078"/>
                </a:lnTo>
                <a:lnTo>
                  <a:pt x="20667" y="405790"/>
                </a:lnTo>
                <a:lnTo>
                  <a:pt x="7471" y="449005"/>
                </a:lnTo>
                <a:lnTo>
                  <a:pt x="455" y="494133"/>
                </a:lnTo>
                <a:lnTo>
                  <a:pt x="0" y="540584"/>
                </a:lnTo>
                <a:lnTo>
                  <a:pt x="6489" y="587767"/>
                </a:lnTo>
                <a:lnTo>
                  <a:pt x="19793" y="633501"/>
                </a:lnTo>
                <a:lnTo>
                  <a:pt x="39141" y="675734"/>
                </a:lnTo>
                <a:lnTo>
                  <a:pt x="63941" y="714085"/>
                </a:lnTo>
                <a:lnTo>
                  <a:pt x="93605" y="748170"/>
                </a:lnTo>
                <a:lnTo>
                  <a:pt x="127542" y="777607"/>
                </a:lnTo>
                <a:lnTo>
                  <a:pt x="165162" y="802013"/>
                </a:lnTo>
                <a:lnTo>
                  <a:pt x="205875" y="821005"/>
                </a:lnTo>
                <a:lnTo>
                  <a:pt x="249091" y="834201"/>
                </a:lnTo>
                <a:lnTo>
                  <a:pt x="294221" y="841218"/>
                </a:lnTo>
                <a:lnTo>
                  <a:pt x="340673" y="841673"/>
                </a:lnTo>
                <a:lnTo>
                  <a:pt x="387859" y="835184"/>
                </a:lnTo>
                <a:lnTo>
                  <a:pt x="1326208" y="635274"/>
                </a:lnTo>
                <a:lnTo>
                  <a:pt x="1371941" y="621967"/>
                </a:lnTo>
                <a:lnTo>
                  <a:pt x="1414175" y="602618"/>
                </a:lnTo>
                <a:lnTo>
                  <a:pt x="1452525" y="577817"/>
                </a:lnTo>
                <a:lnTo>
                  <a:pt x="1486611" y="548153"/>
                </a:lnTo>
                <a:lnTo>
                  <a:pt x="1516047" y="514216"/>
                </a:lnTo>
                <a:lnTo>
                  <a:pt x="1540453" y="476597"/>
                </a:lnTo>
                <a:lnTo>
                  <a:pt x="1559446" y="435885"/>
                </a:lnTo>
                <a:lnTo>
                  <a:pt x="1572642" y="392670"/>
                </a:lnTo>
                <a:lnTo>
                  <a:pt x="1579659" y="347541"/>
                </a:lnTo>
                <a:lnTo>
                  <a:pt x="1580114" y="301089"/>
                </a:lnTo>
                <a:lnTo>
                  <a:pt x="1573624" y="253903"/>
                </a:lnTo>
                <a:lnTo>
                  <a:pt x="1560317" y="208170"/>
                </a:lnTo>
                <a:lnTo>
                  <a:pt x="1540968" y="165937"/>
                </a:lnTo>
                <a:lnTo>
                  <a:pt x="1516166" y="127587"/>
                </a:lnTo>
                <a:lnTo>
                  <a:pt x="1486501" y="93503"/>
                </a:lnTo>
                <a:lnTo>
                  <a:pt x="1452564" y="64067"/>
                </a:lnTo>
                <a:lnTo>
                  <a:pt x="1414944" y="39662"/>
                </a:lnTo>
                <a:lnTo>
                  <a:pt x="1374231" y="20670"/>
                </a:lnTo>
                <a:lnTo>
                  <a:pt x="1331016" y="7474"/>
                </a:lnTo>
                <a:lnTo>
                  <a:pt x="1285888" y="456"/>
                </a:lnTo>
                <a:lnTo>
                  <a:pt x="1239437" y="0"/>
                </a:lnTo>
                <a:close/>
              </a:path>
            </a:pathLst>
          </a:custGeom>
          <a:solidFill>
            <a:srgbClr val="DE666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316">
            <a:extLst>
              <a:ext uri="{FF2B5EF4-FFF2-40B4-BE49-F238E27FC236}">
                <a16:creationId xmlns:a16="http://schemas.microsoft.com/office/drawing/2014/main" id="{A332A681-58B1-4025-816F-3EE99BA62D9A}"/>
              </a:ext>
            </a:extLst>
          </p:cNvPr>
          <p:cNvSpPr/>
          <p:nvPr/>
        </p:nvSpPr>
        <p:spPr>
          <a:xfrm>
            <a:off x="0" y="251161"/>
            <a:ext cx="3507740" cy="617220"/>
          </a:xfrm>
          <a:custGeom>
            <a:avLst/>
            <a:gdLst/>
            <a:ahLst/>
            <a:cxnLst/>
            <a:rect l="l" t="t" r="r" b="b"/>
            <a:pathLst>
              <a:path w="3507740" h="617219">
                <a:moveTo>
                  <a:pt x="3507524" y="279"/>
                </a:moveTo>
                <a:lnTo>
                  <a:pt x="0" y="279"/>
                </a:lnTo>
                <a:lnTo>
                  <a:pt x="0" y="617420"/>
                </a:lnTo>
                <a:lnTo>
                  <a:pt x="3507524" y="617420"/>
                </a:lnTo>
                <a:lnTo>
                  <a:pt x="3507524" y="279"/>
                </a:lnTo>
                <a:close/>
              </a:path>
            </a:pathLst>
          </a:custGeom>
          <a:solidFill>
            <a:srgbClr val="F3DD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08E3D9-6822-4FFD-B366-C09DF3979433}"/>
              </a:ext>
            </a:extLst>
          </p:cNvPr>
          <p:cNvSpPr/>
          <p:nvPr/>
        </p:nvSpPr>
        <p:spPr>
          <a:xfrm>
            <a:off x="427385" y="251161"/>
            <a:ext cx="2652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z="3200" b="1" spc="20" dirty="0">
                <a:solidFill>
                  <a:srgbClr val="1D1D1B"/>
                </a:solidFill>
                <a:latin typeface="Montserrat ExtraBold" panose="00000900000000000000" pitchFamily="2" charset="-52"/>
                <a:cs typeface="Calibri"/>
              </a:rPr>
              <a:t>РАЗВИТИЕ</a:t>
            </a:r>
          </a:p>
        </p:txBody>
      </p:sp>
      <p:sp>
        <p:nvSpPr>
          <p:cNvPr id="67" name="object 7">
            <a:extLst>
              <a:ext uri="{FF2B5EF4-FFF2-40B4-BE49-F238E27FC236}">
                <a16:creationId xmlns:a16="http://schemas.microsoft.com/office/drawing/2014/main" id="{74574945-1BC1-45A1-8152-AEC0945522D3}"/>
              </a:ext>
            </a:extLst>
          </p:cNvPr>
          <p:cNvSpPr txBox="1"/>
          <p:nvPr/>
        </p:nvSpPr>
        <p:spPr>
          <a:xfrm>
            <a:off x="966847" y="1592573"/>
            <a:ext cx="5393055" cy="2416302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65"/>
              </a:spcBef>
            </a:pPr>
            <a:r>
              <a:rPr sz="2800" b="1" spc="495" dirty="0">
                <a:solidFill>
                  <a:srgbClr val="18171A"/>
                </a:solidFill>
                <a:latin typeface="Calibri"/>
                <a:cs typeface="Calibri"/>
              </a:rPr>
              <a:t>#МЫВМЕСТЕ</a:t>
            </a:r>
            <a:endParaRPr sz="2800" dirty="0">
              <a:latin typeface="Calibri"/>
              <a:cs typeface="Calibri"/>
            </a:endParaRPr>
          </a:p>
          <a:p>
            <a:pPr marL="12700" marR="5080" algn="just">
              <a:lnSpc>
                <a:spcPct val="102299"/>
              </a:lnSpc>
              <a:spcBef>
                <a:spcPts val="330"/>
              </a:spcBef>
            </a:pPr>
            <a:r>
              <a:rPr lang="ru-RU" sz="1650" spc="280" dirty="0">
                <a:solidFill>
                  <a:srgbClr val="18171A"/>
                </a:solidFill>
                <a:latin typeface="Calibri"/>
                <a:cs typeface="Calibri"/>
              </a:rPr>
              <a:t>Общероссийская акция взаимопомощи, объединяющая добровольцев, власть и бизнес для помощи людям в период распространения </a:t>
            </a:r>
            <a:r>
              <a:rPr lang="ru-RU" sz="1650" spc="280" dirty="0" err="1">
                <a:solidFill>
                  <a:srgbClr val="18171A"/>
                </a:solidFill>
                <a:latin typeface="Calibri"/>
                <a:cs typeface="Calibri"/>
              </a:rPr>
              <a:t>коронавирусной</a:t>
            </a:r>
            <a:r>
              <a:rPr lang="ru-RU" sz="1650" spc="280" dirty="0">
                <a:solidFill>
                  <a:srgbClr val="18171A"/>
                </a:solidFill>
                <a:latin typeface="Calibri"/>
                <a:cs typeface="Calibri"/>
              </a:rPr>
              <a:t> инфекции, оказана помощь свыше 150 тысячам </a:t>
            </a:r>
            <a:r>
              <a:rPr lang="ru-RU" sz="1650" spc="280" dirty="0" err="1">
                <a:solidFill>
                  <a:srgbClr val="18171A"/>
                </a:solidFill>
                <a:latin typeface="Calibri"/>
                <a:cs typeface="Calibri"/>
              </a:rPr>
              <a:t>благополучателей</a:t>
            </a:r>
            <a:endParaRPr lang="ru-RU" sz="1650" spc="280" dirty="0">
              <a:solidFill>
                <a:srgbClr val="18171A"/>
              </a:solidFill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</p:txBody>
      </p:sp>
      <p:grpSp>
        <p:nvGrpSpPr>
          <p:cNvPr id="83" name="object 23">
            <a:extLst>
              <a:ext uri="{FF2B5EF4-FFF2-40B4-BE49-F238E27FC236}">
                <a16:creationId xmlns:a16="http://schemas.microsoft.com/office/drawing/2014/main" id="{C397C58A-B3C3-4D43-8A5D-B9AE557A22D0}"/>
              </a:ext>
            </a:extLst>
          </p:cNvPr>
          <p:cNvGrpSpPr/>
          <p:nvPr/>
        </p:nvGrpSpPr>
        <p:grpSpPr>
          <a:xfrm>
            <a:off x="7064480" y="2675715"/>
            <a:ext cx="2654935" cy="436880"/>
            <a:chOff x="7458913" y="3356494"/>
            <a:chExt cx="2654935" cy="436880"/>
          </a:xfrm>
        </p:grpSpPr>
        <p:pic>
          <p:nvPicPr>
            <p:cNvPr id="84" name="object 24">
              <a:extLst>
                <a:ext uri="{FF2B5EF4-FFF2-40B4-BE49-F238E27FC236}">
                  <a16:creationId xmlns:a16="http://schemas.microsoft.com/office/drawing/2014/main" id="{DB3E6CFF-2B8B-422D-AA76-6EA750DE42C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8913" y="3356494"/>
              <a:ext cx="2654317" cy="436447"/>
            </a:xfrm>
            <a:prstGeom prst="rect">
              <a:avLst/>
            </a:prstGeom>
          </p:spPr>
        </p:pic>
        <p:pic>
          <p:nvPicPr>
            <p:cNvPr id="85" name="object 25">
              <a:extLst>
                <a:ext uri="{FF2B5EF4-FFF2-40B4-BE49-F238E27FC236}">
                  <a16:creationId xmlns:a16="http://schemas.microsoft.com/office/drawing/2014/main" id="{0B99B586-9EB2-48DC-BCC3-A56669EF415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7235" y="3480737"/>
              <a:ext cx="172518" cy="217386"/>
            </a:xfrm>
            <a:prstGeom prst="rect">
              <a:avLst/>
            </a:prstGeom>
          </p:spPr>
        </p:pic>
        <p:pic>
          <p:nvPicPr>
            <p:cNvPr id="86" name="object 26">
              <a:extLst>
                <a:ext uri="{FF2B5EF4-FFF2-40B4-BE49-F238E27FC236}">
                  <a16:creationId xmlns:a16="http://schemas.microsoft.com/office/drawing/2014/main" id="{1824CE27-7B42-476A-8738-5F241C60EB9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1954" y="3474803"/>
              <a:ext cx="215637" cy="223312"/>
            </a:xfrm>
            <a:prstGeom prst="rect">
              <a:avLst/>
            </a:prstGeom>
          </p:spPr>
        </p:pic>
        <p:pic>
          <p:nvPicPr>
            <p:cNvPr id="87" name="object 27">
              <a:extLst>
                <a:ext uri="{FF2B5EF4-FFF2-40B4-BE49-F238E27FC236}">
                  <a16:creationId xmlns:a16="http://schemas.microsoft.com/office/drawing/2014/main" id="{9AFA482D-C84C-4A83-9EE6-AA686DE9B22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04807" y="3474805"/>
              <a:ext cx="248191" cy="223312"/>
            </a:xfrm>
            <a:prstGeom prst="rect">
              <a:avLst/>
            </a:prstGeom>
          </p:spPr>
        </p:pic>
        <p:pic>
          <p:nvPicPr>
            <p:cNvPr id="88" name="object 28">
              <a:extLst>
                <a:ext uri="{FF2B5EF4-FFF2-40B4-BE49-F238E27FC236}">
                  <a16:creationId xmlns:a16="http://schemas.microsoft.com/office/drawing/2014/main" id="{B66EEED5-E6C0-457A-BE9F-91A93FB4773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98460" y="3474800"/>
              <a:ext cx="185606" cy="223260"/>
            </a:xfrm>
            <a:prstGeom prst="rect">
              <a:avLst/>
            </a:prstGeom>
          </p:spPr>
        </p:pic>
        <p:pic>
          <p:nvPicPr>
            <p:cNvPr id="89" name="object 29">
              <a:extLst>
                <a:ext uri="{FF2B5EF4-FFF2-40B4-BE49-F238E27FC236}">
                  <a16:creationId xmlns:a16="http://schemas.microsoft.com/office/drawing/2014/main" id="{31845EB4-213A-49B0-BA6C-E7EDCCAD103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19301" y="3474803"/>
              <a:ext cx="215700" cy="223312"/>
            </a:xfrm>
            <a:prstGeom prst="rect">
              <a:avLst/>
            </a:prstGeom>
          </p:spPr>
        </p:pic>
        <p:sp>
          <p:nvSpPr>
            <p:cNvPr id="90" name="object 30">
              <a:extLst>
                <a:ext uri="{FF2B5EF4-FFF2-40B4-BE49-F238E27FC236}">
                  <a16:creationId xmlns:a16="http://schemas.microsoft.com/office/drawing/2014/main" id="{EF95E853-621D-484C-8AEF-F203A26336EB}"/>
                </a:ext>
              </a:extLst>
            </p:cNvPr>
            <p:cNvSpPr/>
            <p:nvPr/>
          </p:nvSpPr>
          <p:spPr>
            <a:xfrm>
              <a:off x="8982202" y="3474814"/>
              <a:ext cx="169545" cy="223520"/>
            </a:xfrm>
            <a:custGeom>
              <a:avLst/>
              <a:gdLst/>
              <a:ahLst/>
              <a:cxnLst/>
              <a:rect l="l" t="t" r="r" b="b"/>
              <a:pathLst>
                <a:path w="169545" h="223520">
                  <a:moveTo>
                    <a:pt x="169202" y="182880"/>
                  </a:moveTo>
                  <a:lnTo>
                    <a:pt x="44805" y="182880"/>
                  </a:lnTo>
                  <a:lnTo>
                    <a:pt x="44805" y="127000"/>
                  </a:lnTo>
                  <a:lnTo>
                    <a:pt x="154355" y="127000"/>
                  </a:lnTo>
                  <a:lnTo>
                    <a:pt x="154355" y="87630"/>
                  </a:lnTo>
                  <a:lnTo>
                    <a:pt x="44805" y="87630"/>
                  </a:lnTo>
                  <a:lnTo>
                    <a:pt x="44805" y="38100"/>
                  </a:lnTo>
                  <a:lnTo>
                    <a:pt x="163931" y="38100"/>
                  </a:lnTo>
                  <a:lnTo>
                    <a:pt x="163931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87630"/>
                  </a:lnTo>
                  <a:lnTo>
                    <a:pt x="0" y="127000"/>
                  </a:lnTo>
                  <a:lnTo>
                    <a:pt x="0" y="182880"/>
                  </a:lnTo>
                  <a:lnTo>
                    <a:pt x="0" y="223520"/>
                  </a:lnTo>
                  <a:lnTo>
                    <a:pt x="169202" y="223520"/>
                  </a:lnTo>
                  <a:lnTo>
                    <a:pt x="169202" y="1828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31">
              <a:extLst>
                <a:ext uri="{FF2B5EF4-FFF2-40B4-BE49-F238E27FC236}">
                  <a16:creationId xmlns:a16="http://schemas.microsoft.com/office/drawing/2014/main" id="{D2084EF0-E347-4184-B806-808BDD249B6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77857" y="3469200"/>
              <a:ext cx="397717" cy="234516"/>
            </a:xfrm>
            <a:prstGeom prst="rect">
              <a:avLst/>
            </a:prstGeom>
          </p:spPr>
        </p:pic>
        <p:sp>
          <p:nvSpPr>
            <p:cNvPr id="92" name="object 32">
              <a:extLst>
                <a:ext uri="{FF2B5EF4-FFF2-40B4-BE49-F238E27FC236}">
                  <a16:creationId xmlns:a16="http://schemas.microsoft.com/office/drawing/2014/main" id="{BBBB1000-7F06-414F-9182-E80249B81A30}"/>
                </a:ext>
              </a:extLst>
            </p:cNvPr>
            <p:cNvSpPr/>
            <p:nvPr/>
          </p:nvSpPr>
          <p:spPr>
            <a:xfrm>
              <a:off x="9604743" y="3474814"/>
              <a:ext cx="169545" cy="223520"/>
            </a:xfrm>
            <a:custGeom>
              <a:avLst/>
              <a:gdLst/>
              <a:ahLst/>
              <a:cxnLst/>
              <a:rect l="l" t="t" r="r" b="b"/>
              <a:pathLst>
                <a:path w="169545" h="223520">
                  <a:moveTo>
                    <a:pt x="169202" y="182880"/>
                  </a:moveTo>
                  <a:lnTo>
                    <a:pt x="44805" y="182880"/>
                  </a:lnTo>
                  <a:lnTo>
                    <a:pt x="44805" y="127000"/>
                  </a:lnTo>
                  <a:lnTo>
                    <a:pt x="154355" y="127000"/>
                  </a:lnTo>
                  <a:lnTo>
                    <a:pt x="154355" y="87630"/>
                  </a:lnTo>
                  <a:lnTo>
                    <a:pt x="44805" y="87630"/>
                  </a:lnTo>
                  <a:lnTo>
                    <a:pt x="44805" y="38100"/>
                  </a:lnTo>
                  <a:lnTo>
                    <a:pt x="163918" y="38100"/>
                  </a:lnTo>
                  <a:lnTo>
                    <a:pt x="163918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87630"/>
                  </a:lnTo>
                  <a:lnTo>
                    <a:pt x="0" y="127000"/>
                  </a:lnTo>
                  <a:lnTo>
                    <a:pt x="0" y="182880"/>
                  </a:lnTo>
                  <a:lnTo>
                    <a:pt x="0" y="223520"/>
                  </a:lnTo>
                  <a:lnTo>
                    <a:pt x="169202" y="223520"/>
                  </a:lnTo>
                  <a:lnTo>
                    <a:pt x="169202" y="1828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7" name="object 7">
            <a:extLst>
              <a:ext uri="{FF2B5EF4-FFF2-40B4-BE49-F238E27FC236}">
                <a16:creationId xmlns:a16="http://schemas.microsoft.com/office/drawing/2014/main" id="{A0C3B00F-DE73-4C3A-8C7D-98BD9B239ACE}"/>
              </a:ext>
            </a:extLst>
          </p:cNvPr>
          <p:cNvSpPr txBox="1"/>
          <p:nvPr/>
        </p:nvSpPr>
        <p:spPr>
          <a:xfrm>
            <a:off x="928745" y="3933209"/>
            <a:ext cx="5792126" cy="1431802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ts val="2700"/>
              </a:lnSpc>
              <a:spcBef>
                <a:spcPts val="665"/>
              </a:spcBef>
            </a:pPr>
            <a:r>
              <a:rPr lang="ru-RU" sz="2800" b="1" spc="495" dirty="0">
                <a:solidFill>
                  <a:srgbClr val="18171A"/>
                </a:solidFill>
                <a:latin typeface="Calibri"/>
                <a:cs typeface="Calibri"/>
              </a:rPr>
              <a:t>Обучение первой помощи и сопровождение мероприятий</a:t>
            </a:r>
            <a:endParaRPr sz="2800" dirty="0"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113" name="object 7">
            <a:extLst>
              <a:ext uri="{FF2B5EF4-FFF2-40B4-BE49-F238E27FC236}">
                <a16:creationId xmlns:a16="http://schemas.microsoft.com/office/drawing/2014/main" id="{6E14C818-14AF-4A31-BDA4-FA349144125C}"/>
              </a:ext>
            </a:extLst>
          </p:cNvPr>
          <p:cNvSpPr txBox="1"/>
          <p:nvPr/>
        </p:nvSpPr>
        <p:spPr>
          <a:xfrm>
            <a:off x="966845" y="6434284"/>
            <a:ext cx="5792126" cy="78598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ts val="2700"/>
              </a:lnSpc>
              <a:spcBef>
                <a:spcPts val="665"/>
              </a:spcBef>
            </a:pPr>
            <a:r>
              <a:rPr lang="ru-RU" sz="2800" b="1" spc="495" dirty="0">
                <a:solidFill>
                  <a:srgbClr val="18171A"/>
                </a:solidFill>
                <a:latin typeface="Calibri"/>
                <a:cs typeface="Calibri"/>
              </a:rPr>
              <a:t>Популяризация кадрового донорства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14" name="object 7">
            <a:extLst>
              <a:ext uri="{FF2B5EF4-FFF2-40B4-BE49-F238E27FC236}">
                <a16:creationId xmlns:a16="http://schemas.microsoft.com/office/drawing/2014/main" id="{B16D2328-8665-4464-B269-729B56522EDC}"/>
              </a:ext>
            </a:extLst>
          </p:cNvPr>
          <p:cNvSpPr txBox="1"/>
          <p:nvPr/>
        </p:nvSpPr>
        <p:spPr>
          <a:xfrm>
            <a:off x="922686" y="8052134"/>
            <a:ext cx="6497890" cy="1222001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ts val="2700"/>
              </a:lnSpc>
              <a:spcBef>
                <a:spcPts val="665"/>
              </a:spcBef>
            </a:pPr>
            <a:r>
              <a:rPr lang="ru-RU" sz="2800" b="1" spc="495" dirty="0">
                <a:solidFill>
                  <a:srgbClr val="18171A"/>
                </a:solidFill>
                <a:latin typeface="Calibri"/>
                <a:cs typeface="Calibri"/>
              </a:rPr>
              <a:t>Санитарно-профилактическое направление</a:t>
            </a:r>
          </a:p>
          <a:p>
            <a:pPr marL="12700">
              <a:lnSpc>
                <a:spcPts val="2700"/>
              </a:lnSpc>
              <a:spcBef>
                <a:spcPts val="665"/>
              </a:spcBef>
            </a:pPr>
            <a:endParaRPr lang="ru-RU" sz="2800" b="1" spc="495" dirty="0">
              <a:solidFill>
                <a:srgbClr val="18171A"/>
              </a:solidFill>
              <a:latin typeface="Calibri"/>
              <a:cs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9D8876-1674-41E9-80E7-F48A1D17E8AB}"/>
              </a:ext>
            </a:extLst>
          </p:cNvPr>
          <p:cNvSpPr/>
          <p:nvPr/>
        </p:nvSpPr>
        <p:spPr>
          <a:xfrm>
            <a:off x="931466" y="7184398"/>
            <a:ext cx="5393055" cy="60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2299"/>
              </a:lnSpc>
              <a:spcBef>
                <a:spcPts val="330"/>
              </a:spcBef>
            </a:pPr>
            <a:r>
              <a:rPr lang="ru-RU" sz="1650" spc="280" dirty="0">
                <a:solidFill>
                  <a:srgbClr val="18171A"/>
                </a:solidFill>
                <a:cs typeface="Calibri"/>
              </a:rPr>
              <a:t>За 2019-2021 год собрано свыше 2000 литров крови на всех донорских акциях</a:t>
            </a: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6FE559A0-DA80-4B3A-B5F6-802A372CDD22}"/>
              </a:ext>
            </a:extLst>
          </p:cNvPr>
          <p:cNvSpPr/>
          <p:nvPr/>
        </p:nvSpPr>
        <p:spPr>
          <a:xfrm>
            <a:off x="949981" y="8863661"/>
            <a:ext cx="5484753" cy="60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2299"/>
              </a:lnSpc>
              <a:spcBef>
                <a:spcPts val="330"/>
              </a:spcBef>
            </a:pPr>
            <a:r>
              <a:rPr lang="ru-RU" sz="1650" spc="280" dirty="0" err="1">
                <a:solidFill>
                  <a:srgbClr val="18171A"/>
                </a:solidFill>
                <a:cs typeface="Calibri"/>
              </a:rPr>
              <a:t>Благополучателями</a:t>
            </a:r>
            <a:r>
              <a:rPr lang="ru-RU" sz="1650" spc="280" dirty="0">
                <a:solidFill>
                  <a:srgbClr val="18171A"/>
                </a:solidFill>
                <a:cs typeface="Calibri"/>
              </a:rPr>
              <a:t> за 2019-2021 года стало свыше 80 тысяч человек</a:t>
            </a:r>
          </a:p>
        </p:txBody>
      </p:sp>
      <p:sp>
        <p:nvSpPr>
          <p:cNvPr id="128" name="object 7">
            <a:extLst>
              <a:ext uri="{FF2B5EF4-FFF2-40B4-BE49-F238E27FC236}">
                <a16:creationId xmlns:a16="http://schemas.microsoft.com/office/drawing/2014/main" id="{842004F4-BAC7-4810-B813-1299CD300383}"/>
              </a:ext>
            </a:extLst>
          </p:cNvPr>
          <p:cNvSpPr txBox="1"/>
          <p:nvPr/>
        </p:nvSpPr>
        <p:spPr>
          <a:xfrm>
            <a:off x="11009838" y="2719170"/>
            <a:ext cx="6444094" cy="78598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ts val="2700"/>
              </a:lnSpc>
              <a:spcBef>
                <a:spcPts val="665"/>
              </a:spcBef>
            </a:pPr>
            <a:r>
              <a:rPr lang="ru-RU" sz="2800" b="1" spc="495" dirty="0">
                <a:solidFill>
                  <a:srgbClr val="18171A"/>
                </a:solidFill>
                <a:latin typeface="Calibri"/>
                <a:cs typeface="Calibri"/>
              </a:rPr>
              <a:t>Профориентация школьников в медицину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4619E1F2-AE45-4A64-BF7E-FD350941B4BA}"/>
              </a:ext>
            </a:extLst>
          </p:cNvPr>
          <p:cNvSpPr/>
          <p:nvPr/>
        </p:nvSpPr>
        <p:spPr>
          <a:xfrm>
            <a:off x="10991018" y="3505154"/>
            <a:ext cx="6090978" cy="60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2299"/>
              </a:lnSpc>
              <a:spcBef>
                <a:spcPts val="330"/>
              </a:spcBef>
            </a:pPr>
            <a:r>
              <a:rPr lang="ru-RU" sz="1650" spc="280" dirty="0">
                <a:solidFill>
                  <a:srgbClr val="18171A"/>
                </a:solidFill>
                <a:cs typeface="Calibri"/>
              </a:rPr>
              <a:t>Организовано более 50 школьных отрядов на территории Новосибирской области</a:t>
            </a: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8BC9432A-7199-4468-9944-0B051FC8F04C}"/>
              </a:ext>
            </a:extLst>
          </p:cNvPr>
          <p:cNvSpPr/>
          <p:nvPr/>
        </p:nvSpPr>
        <p:spPr>
          <a:xfrm>
            <a:off x="928745" y="5021252"/>
            <a:ext cx="5393055" cy="111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2299"/>
              </a:lnSpc>
              <a:spcBef>
                <a:spcPts val="330"/>
              </a:spcBef>
            </a:pPr>
            <a:r>
              <a:rPr lang="ru-RU" sz="1650" spc="280" dirty="0">
                <a:solidFill>
                  <a:srgbClr val="18171A"/>
                </a:solidFill>
                <a:cs typeface="Calibri"/>
              </a:rPr>
              <a:t>За 2019-2021 года официально обучено свыше 500 человек первой помощи, более 10 присвоено звание «инструктора по первой помощи»</a:t>
            </a:r>
          </a:p>
        </p:txBody>
      </p:sp>
      <p:sp>
        <p:nvSpPr>
          <p:cNvPr id="131" name="object 7">
            <a:extLst>
              <a:ext uri="{FF2B5EF4-FFF2-40B4-BE49-F238E27FC236}">
                <a16:creationId xmlns:a16="http://schemas.microsoft.com/office/drawing/2014/main" id="{8959748D-8F66-400B-B775-8B705CBE721A}"/>
              </a:ext>
            </a:extLst>
          </p:cNvPr>
          <p:cNvSpPr txBox="1"/>
          <p:nvPr/>
        </p:nvSpPr>
        <p:spPr>
          <a:xfrm>
            <a:off x="11103281" y="4305697"/>
            <a:ext cx="6444094" cy="439736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ts val="2700"/>
              </a:lnSpc>
              <a:spcBef>
                <a:spcPts val="665"/>
              </a:spcBef>
            </a:pPr>
            <a:r>
              <a:rPr lang="ru-RU" sz="2800" b="1" spc="495" dirty="0">
                <a:solidFill>
                  <a:srgbClr val="18171A"/>
                </a:solidFill>
                <a:latin typeface="Calibri"/>
                <a:cs typeface="Calibri"/>
              </a:rPr>
              <a:t>Специальные проекты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BBDBEAE4-2F22-495B-A2FA-1AAD8D42634A}"/>
              </a:ext>
            </a:extLst>
          </p:cNvPr>
          <p:cNvSpPr/>
          <p:nvPr/>
        </p:nvSpPr>
        <p:spPr>
          <a:xfrm>
            <a:off x="11036145" y="4745433"/>
            <a:ext cx="6090978" cy="86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2299"/>
              </a:lnSpc>
              <a:spcBef>
                <a:spcPts val="330"/>
              </a:spcBef>
            </a:pPr>
            <a:r>
              <a:rPr lang="ru-RU" sz="1650" spc="280" dirty="0">
                <a:solidFill>
                  <a:srgbClr val="18171A"/>
                </a:solidFill>
                <a:cs typeface="Calibri"/>
              </a:rPr>
              <a:t>Более 10 выездов в отдаленные поселки Новосибирской области для помощи в лечебно-профилактических пунктах ежегодно</a:t>
            </a:r>
          </a:p>
        </p:txBody>
      </p:sp>
      <p:sp>
        <p:nvSpPr>
          <p:cNvPr id="133" name="object 7">
            <a:extLst>
              <a:ext uri="{FF2B5EF4-FFF2-40B4-BE49-F238E27FC236}">
                <a16:creationId xmlns:a16="http://schemas.microsoft.com/office/drawing/2014/main" id="{DA046CEC-1DEB-4D4E-8F4F-84C666F6418D}"/>
              </a:ext>
            </a:extLst>
          </p:cNvPr>
          <p:cNvSpPr txBox="1"/>
          <p:nvPr/>
        </p:nvSpPr>
        <p:spPr>
          <a:xfrm>
            <a:off x="11103281" y="5735321"/>
            <a:ext cx="6350651" cy="1132233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ts val="2700"/>
              </a:lnSpc>
              <a:spcBef>
                <a:spcPts val="665"/>
              </a:spcBef>
            </a:pPr>
            <a:r>
              <a:rPr lang="ru-RU" sz="2800" b="1" spc="495" dirty="0">
                <a:solidFill>
                  <a:srgbClr val="18171A"/>
                </a:solidFill>
                <a:latin typeface="Calibri"/>
                <a:cs typeface="Calibri"/>
              </a:rPr>
              <a:t>Помощь в лечебно-профилактических учреждениях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31F1C5DC-C82D-4B2D-ABE3-855F91227DDE}"/>
              </a:ext>
            </a:extLst>
          </p:cNvPr>
          <p:cNvSpPr/>
          <p:nvPr/>
        </p:nvSpPr>
        <p:spPr>
          <a:xfrm>
            <a:off x="11062452" y="6910297"/>
            <a:ext cx="6090978" cy="601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2299"/>
              </a:lnSpc>
              <a:spcBef>
                <a:spcPts val="330"/>
              </a:spcBef>
            </a:pPr>
            <a:r>
              <a:rPr lang="ru-RU" sz="1650" spc="280" dirty="0">
                <a:solidFill>
                  <a:srgbClr val="18171A"/>
                </a:solidFill>
                <a:cs typeface="Calibri"/>
              </a:rPr>
              <a:t>Более 40 тысяч часов в больницах провели волонтёры за 2020-2021г. </a:t>
            </a:r>
          </a:p>
        </p:txBody>
      </p:sp>
      <p:grpSp>
        <p:nvGrpSpPr>
          <p:cNvPr id="136" name="object 31">
            <a:extLst>
              <a:ext uri="{FF2B5EF4-FFF2-40B4-BE49-F238E27FC236}">
                <a16:creationId xmlns:a16="http://schemas.microsoft.com/office/drawing/2014/main" id="{F85E0E4D-CF2E-4C68-B82B-0E2E93954738}"/>
              </a:ext>
            </a:extLst>
          </p:cNvPr>
          <p:cNvGrpSpPr/>
          <p:nvPr/>
        </p:nvGrpSpPr>
        <p:grpSpPr>
          <a:xfrm>
            <a:off x="17984253" y="6268312"/>
            <a:ext cx="1283970" cy="1283970"/>
            <a:chOff x="17667298" y="1904666"/>
            <a:chExt cx="1283970" cy="1283970"/>
          </a:xfrm>
        </p:grpSpPr>
        <p:sp>
          <p:nvSpPr>
            <p:cNvPr id="137" name="object 32">
              <a:extLst>
                <a:ext uri="{FF2B5EF4-FFF2-40B4-BE49-F238E27FC236}">
                  <a16:creationId xmlns:a16="http://schemas.microsoft.com/office/drawing/2014/main" id="{96F85155-12D3-4EEF-A7BF-8367DDB92D92}"/>
                </a:ext>
              </a:extLst>
            </p:cNvPr>
            <p:cNvSpPr/>
            <p:nvPr/>
          </p:nvSpPr>
          <p:spPr>
            <a:xfrm>
              <a:off x="18281195" y="2044191"/>
              <a:ext cx="55880" cy="69850"/>
            </a:xfrm>
            <a:custGeom>
              <a:avLst/>
              <a:gdLst/>
              <a:ahLst/>
              <a:cxnLst/>
              <a:rect l="l" t="t" r="r" b="b"/>
              <a:pathLst>
                <a:path w="55880" h="69850">
                  <a:moveTo>
                    <a:pt x="27904" y="0"/>
                  </a:moveTo>
                  <a:lnTo>
                    <a:pt x="17068" y="2201"/>
                  </a:lnTo>
                  <a:lnTo>
                    <a:pt x="8196" y="8194"/>
                  </a:lnTo>
                  <a:lnTo>
                    <a:pt x="2201" y="17064"/>
                  </a:lnTo>
                  <a:lnTo>
                    <a:pt x="0" y="27894"/>
                  </a:lnTo>
                  <a:lnTo>
                    <a:pt x="0" y="41852"/>
                  </a:lnTo>
                  <a:lnTo>
                    <a:pt x="2201" y="52688"/>
                  </a:lnTo>
                  <a:lnTo>
                    <a:pt x="8196" y="61560"/>
                  </a:lnTo>
                  <a:lnTo>
                    <a:pt x="17068" y="67555"/>
                  </a:lnTo>
                  <a:lnTo>
                    <a:pt x="27904" y="69757"/>
                  </a:lnTo>
                  <a:lnTo>
                    <a:pt x="38740" y="67555"/>
                  </a:lnTo>
                  <a:lnTo>
                    <a:pt x="47613" y="61560"/>
                  </a:lnTo>
                  <a:lnTo>
                    <a:pt x="53608" y="52688"/>
                  </a:lnTo>
                  <a:lnTo>
                    <a:pt x="55809" y="41852"/>
                  </a:lnTo>
                  <a:lnTo>
                    <a:pt x="55809" y="27894"/>
                  </a:lnTo>
                  <a:lnTo>
                    <a:pt x="53608" y="17064"/>
                  </a:lnTo>
                  <a:lnTo>
                    <a:pt x="47613" y="8194"/>
                  </a:lnTo>
                  <a:lnTo>
                    <a:pt x="38740" y="2201"/>
                  </a:lnTo>
                  <a:lnTo>
                    <a:pt x="27904" y="0"/>
                  </a:lnTo>
                  <a:close/>
                </a:path>
              </a:pathLst>
            </a:custGeom>
            <a:solidFill>
              <a:srgbClr val="8B2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33">
              <a:extLst>
                <a:ext uri="{FF2B5EF4-FFF2-40B4-BE49-F238E27FC236}">
                  <a16:creationId xmlns:a16="http://schemas.microsoft.com/office/drawing/2014/main" id="{2031519B-1F69-4C56-9D12-127CC908220F}"/>
                </a:ext>
              </a:extLst>
            </p:cNvPr>
            <p:cNvSpPr/>
            <p:nvPr/>
          </p:nvSpPr>
          <p:spPr>
            <a:xfrm>
              <a:off x="17806811" y="2518581"/>
              <a:ext cx="1004569" cy="530225"/>
            </a:xfrm>
            <a:custGeom>
              <a:avLst/>
              <a:gdLst/>
              <a:ahLst/>
              <a:cxnLst/>
              <a:rect l="l" t="t" r="r" b="b"/>
              <a:pathLst>
                <a:path w="1004569" h="530225">
                  <a:moveTo>
                    <a:pt x="69761" y="27901"/>
                  </a:moveTo>
                  <a:lnTo>
                    <a:pt x="67564" y="17068"/>
                  </a:lnTo>
                  <a:lnTo>
                    <a:pt x="61569" y="8191"/>
                  </a:lnTo>
                  <a:lnTo>
                    <a:pt x="52692" y="2197"/>
                  </a:lnTo>
                  <a:lnTo>
                    <a:pt x="41859" y="0"/>
                  </a:lnTo>
                  <a:lnTo>
                    <a:pt x="27901" y="0"/>
                  </a:lnTo>
                  <a:lnTo>
                    <a:pt x="17068" y="2197"/>
                  </a:lnTo>
                  <a:lnTo>
                    <a:pt x="8191" y="8191"/>
                  </a:lnTo>
                  <a:lnTo>
                    <a:pt x="2197" y="17068"/>
                  </a:lnTo>
                  <a:lnTo>
                    <a:pt x="0" y="27901"/>
                  </a:lnTo>
                  <a:lnTo>
                    <a:pt x="2197" y="38735"/>
                  </a:lnTo>
                  <a:lnTo>
                    <a:pt x="8191" y="47599"/>
                  </a:lnTo>
                  <a:lnTo>
                    <a:pt x="17068" y="53606"/>
                  </a:lnTo>
                  <a:lnTo>
                    <a:pt x="27901" y="55803"/>
                  </a:lnTo>
                  <a:lnTo>
                    <a:pt x="41859" y="55803"/>
                  </a:lnTo>
                  <a:lnTo>
                    <a:pt x="52692" y="53606"/>
                  </a:lnTo>
                  <a:lnTo>
                    <a:pt x="61569" y="47599"/>
                  </a:lnTo>
                  <a:lnTo>
                    <a:pt x="67564" y="38735"/>
                  </a:lnTo>
                  <a:lnTo>
                    <a:pt x="69761" y="27901"/>
                  </a:lnTo>
                  <a:close/>
                </a:path>
                <a:path w="1004569" h="530225">
                  <a:moveTo>
                    <a:pt x="530186" y="488327"/>
                  </a:moveTo>
                  <a:lnTo>
                    <a:pt x="527989" y="477494"/>
                  </a:lnTo>
                  <a:lnTo>
                    <a:pt x="521995" y="468617"/>
                  </a:lnTo>
                  <a:lnTo>
                    <a:pt x="513118" y="462622"/>
                  </a:lnTo>
                  <a:lnTo>
                    <a:pt x="502285" y="460425"/>
                  </a:lnTo>
                  <a:lnTo>
                    <a:pt x="491451" y="462622"/>
                  </a:lnTo>
                  <a:lnTo>
                    <a:pt x="482574" y="468617"/>
                  </a:lnTo>
                  <a:lnTo>
                    <a:pt x="476580" y="477494"/>
                  </a:lnTo>
                  <a:lnTo>
                    <a:pt x="474383" y="488327"/>
                  </a:lnTo>
                  <a:lnTo>
                    <a:pt x="474383" y="502285"/>
                  </a:lnTo>
                  <a:lnTo>
                    <a:pt x="476580" y="513118"/>
                  </a:lnTo>
                  <a:lnTo>
                    <a:pt x="482574" y="521995"/>
                  </a:lnTo>
                  <a:lnTo>
                    <a:pt x="491451" y="527989"/>
                  </a:lnTo>
                  <a:lnTo>
                    <a:pt x="502285" y="530186"/>
                  </a:lnTo>
                  <a:lnTo>
                    <a:pt x="513118" y="527989"/>
                  </a:lnTo>
                  <a:lnTo>
                    <a:pt x="521995" y="521995"/>
                  </a:lnTo>
                  <a:lnTo>
                    <a:pt x="527989" y="513118"/>
                  </a:lnTo>
                  <a:lnTo>
                    <a:pt x="530186" y="502285"/>
                  </a:lnTo>
                  <a:lnTo>
                    <a:pt x="530186" y="488327"/>
                  </a:lnTo>
                  <a:close/>
                </a:path>
                <a:path w="1004569" h="530225">
                  <a:moveTo>
                    <a:pt x="1004570" y="27901"/>
                  </a:moveTo>
                  <a:lnTo>
                    <a:pt x="1002372" y="17068"/>
                  </a:lnTo>
                  <a:lnTo>
                    <a:pt x="996378" y="8191"/>
                  </a:lnTo>
                  <a:lnTo>
                    <a:pt x="987501" y="2197"/>
                  </a:lnTo>
                  <a:lnTo>
                    <a:pt x="976668" y="0"/>
                  </a:lnTo>
                  <a:lnTo>
                    <a:pt x="962710" y="0"/>
                  </a:lnTo>
                  <a:lnTo>
                    <a:pt x="951877" y="2197"/>
                  </a:lnTo>
                  <a:lnTo>
                    <a:pt x="943013" y="8191"/>
                  </a:lnTo>
                  <a:lnTo>
                    <a:pt x="937018" y="17068"/>
                  </a:lnTo>
                  <a:lnTo>
                    <a:pt x="934808" y="27901"/>
                  </a:lnTo>
                  <a:lnTo>
                    <a:pt x="937018" y="38735"/>
                  </a:lnTo>
                  <a:lnTo>
                    <a:pt x="943013" y="47599"/>
                  </a:lnTo>
                  <a:lnTo>
                    <a:pt x="951877" y="53606"/>
                  </a:lnTo>
                  <a:lnTo>
                    <a:pt x="962710" y="55803"/>
                  </a:lnTo>
                  <a:lnTo>
                    <a:pt x="976668" y="55803"/>
                  </a:lnTo>
                  <a:lnTo>
                    <a:pt x="987501" y="53606"/>
                  </a:lnTo>
                  <a:lnTo>
                    <a:pt x="996378" y="47599"/>
                  </a:lnTo>
                  <a:lnTo>
                    <a:pt x="1002372" y="38735"/>
                  </a:lnTo>
                  <a:lnTo>
                    <a:pt x="1004570" y="27901"/>
                  </a:lnTo>
                  <a:close/>
                </a:path>
              </a:pathLst>
            </a:custGeom>
            <a:solidFill>
              <a:srgbClr val="8B2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34">
              <a:extLst>
                <a:ext uri="{FF2B5EF4-FFF2-40B4-BE49-F238E27FC236}">
                  <a16:creationId xmlns:a16="http://schemas.microsoft.com/office/drawing/2014/main" id="{CF705729-94E5-4618-8AEB-169C2BDD4C0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46339" y="2183710"/>
              <a:ext cx="65579" cy="65573"/>
            </a:xfrm>
            <a:prstGeom prst="rect">
              <a:avLst/>
            </a:prstGeom>
          </p:spPr>
        </p:pic>
        <p:pic>
          <p:nvPicPr>
            <p:cNvPr id="140" name="object 35">
              <a:extLst>
                <a:ext uri="{FF2B5EF4-FFF2-40B4-BE49-F238E27FC236}">
                  <a16:creationId xmlns:a16="http://schemas.microsoft.com/office/drawing/2014/main" id="{A3E19020-1644-40A9-B647-602FFD7BA51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46335" y="2843656"/>
              <a:ext cx="65579" cy="65573"/>
            </a:xfrm>
            <a:prstGeom prst="rect">
              <a:avLst/>
            </a:prstGeom>
          </p:spPr>
        </p:pic>
        <p:pic>
          <p:nvPicPr>
            <p:cNvPr id="141" name="object 36">
              <a:extLst>
                <a:ext uri="{FF2B5EF4-FFF2-40B4-BE49-F238E27FC236}">
                  <a16:creationId xmlns:a16="http://schemas.microsoft.com/office/drawing/2014/main" id="{72FAD81E-37D9-43F4-9BD0-C3017EEC115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606282" y="2183710"/>
              <a:ext cx="65579" cy="65573"/>
            </a:xfrm>
            <a:prstGeom prst="rect">
              <a:avLst/>
            </a:prstGeom>
          </p:spPr>
        </p:pic>
        <p:sp>
          <p:nvSpPr>
            <p:cNvPr id="142" name="object 37">
              <a:extLst>
                <a:ext uri="{FF2B5EF4-FFF2-40B4-BE49-F238E27FC236}">
                  <a16:creationId xmlns:a16="http://schemas.microsoft.com/office/drawing/2014/main" id="{63D6DA1D-3E8B-44ED-8333-01B32DC4F9BB}"/>
                </a:ext>
              </a:extLst>
            </p:cNvPr>
            <p:cNvSpPr/>
            <p:nvPr/>
          </p:nvSpPr>
          <p:spPr>
            <a:xfrm>
              <a:off x="18281195" y="2253475"/>
              <a:ext cx="361950" cy="626745"/>
            </a:xfrm>
            <a:custGeom>
              <a:avLst/>
              <a:gdLst/>
              <a:ahLst/>
              <a:cxnLst/>
              <a:rect l="l" t="t" r="r" b="b"/>
              <a:pathLst>
                <a:path w="361950" h="626744">
                  <a:moveTo>
                    <a:pt x="27904" y="0"/>
                  </a:moveTo>
                  <a:lnTo>
                    <a:pt x="17068" y="2201"/>
                  </a:lnTo>
                  <a:lnTo>
                    <a:pt x="8196" y="8196"/>
                  </a:lnTo>
                  <a:lnTo>
                    <a:pt x="2201" y="17068"/>
                  </a:lnTo>
                  <a:lnTo>
                    <a:pt x="0" y="27904"/>
                  </a:lnTo>
                  <a:lnTo>
                    <a:pt x="0" y="299969"/>
                  </a:lnTo>
                  <a:lnTo>
                    <a:pt x="2795" y="306943"/>
                  </a:lnTo>
                  <a:lnTo>
                    <a:pt x="319508" y="623666"/>
                  </a:lnTo>
                  <a:lnTo>
                    <a:pt x="326492" y="626462"/>
                  </a:lnTo>
                  <a:lnTo>
                    <a:pt x="340439" y="626462"/>
                  </a:lnTo>
                  <a:lnTo>
                    <a:pt x="347413" y="623666"/>
                  </a:lnTo>
                  <a:lnTo>
                    <a:pt x="352994" y="618085"/>
                  </a:lnTo>
                  <a:lnTo>
                    <a:pt x="359273" y="608842"/>
                  </a:lnTo>
                  <a:lnTo>
                    <a:pt x="361365" y="598552"/>
                  </a:lnTo>
                  <a:lnTo>
                    <a:pt x="359273" y="588262"/>
                  </a:lnTo>
                  <a:lnTo>
                    <a:pt x="352994" y="579019"/>
                  </a:lnTo>
                  <a:lnTo>
                    <a:pt x="55809" y="281834"/>
                  </a:lnTo>
                  <a:lnTo>
                    <a:pt x="55809" y="27904"/>
                  </a:lnTo>
                  <a:lnTo>
                    <a:pt x="53608" y="17068"/>
                  </a:lnTo>
                  <a:lnTo>
                    <a:pt x="47613" y="8196"/>
                  </a:lnTo>
                  <a:lnTo>
                    <a:pt x="38740" y="2201"/>
                  </a:lnTo>
                  <a:lnTo>
                    <a:pt x="27904" y="0"/>
                  </a:lnTo>
                  <a:close/>
                </a:path>
              </a:pathLst>
            </a:custGeom>
            <a:solidFill>
              <a:srgbClr val="8B2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38">
              <a:extLst>
                <a:ext uri="{FF2B5EF4-FFF2-40B4-BE49-F238E27FC236}">
                  <a16:creationId xmlns:a16="http://schemas.microsoft.com/office/drawing/2014/main" id="{6D9D15D8-C077-4FA4-A613-8D79FF9DD896}"/>
                </a:ext>
              </a:extLst>
            </p:cNvPr>
            <p:cNvSpPr/>
            <p:nvPr/>
          </p:nvSpPr>
          <p:spPr>
            <a:xfrm>
              <a:off x="18281195" y="2253475"/>
              <a:ext cx="361950" cy="626745"/>
            </a:xfrm>
            <a:custGeom>
              <a:avLst/>
              <a:gdLst/>
              <a:ahLst/>
              <a:cxnLst/>
              <a:rect l="l" t="t" r="r" b="b"/>
              <a:pathLst>
                <a:path w="361950" h="626744">
                  <a:moveTo>
                    <a:pt x="55809" y="281834"/>
                  </a:moveTo>
                  <a:lnTo>
                    <a:pt x="55809" y="27904"/>
                  </a:lnTo>
                  <a:lnTo>
                    <a:pt x="53608" y="17068"/>
                  </a:lnTo>
                  <a:lnTo>
                    <a:pt x="47613" y="8196"/>
                  </a:lnTo>
                  <a:lnTo>
                    <a:pt x="38740" y="2201"/>
                  </a:lnTo>
                  <a:lnTo>
                    <a:pt x="27904" y="0"/>
                  </a:lnTo>
                  <a:lnTo>
                    <a:pt x="17068" y="2201"/>
                  </a:lnTo>
                  <a:lnTo>
                    <a:pt x="8196" y="8196"/>
                  </a:lnTo>
                  <a:lnTo>
                    <a:pt x="2201" y="17068"/>
                  </a:lnTo>
                  <a:lnTo>
                    <a:pt x="0" y="27904"/>
                  </a:lnTo>
                  <a:lnTo>
                    <a:pt x="0" y="292996"/>
                  </a:lnTo>
                  <a:lnTo>
                    <a:pt x="0" y="299969"/>
                  </a:lnTo>
                  <a:lnTo>
                    <a:pt x="313927" y="618085"/>
                  </a:lnTo>
                  <a:lnTo>
                    <a:pt x="326492" y="626462"/>
                  </a:lnTo>
                  <a:lnTo>
                    <a:pt x="333466" y="626462"/>
                  </a:lnTo>
                  <a:lnTo>
                    <a:pt x="340439" y="626462"/>
                  </a:lnTo>
                  <a:lnTo>
                    <a:pt x="347413" y="623666"/>
                  </a:lnTo>
                  <a:lnTo>
                    <a:pt x="352994" y="618085"/>
                  </a:lnTo>
                  <a:lnTo>
                    <a:pt x="359273" y="608842"/>
                  </a:lnTo>
                  <a:lnTo>
                    <a:pt x="361365" y="598552"/>
                  </a:lnTo>
                  <a:lnTo>
                    <a:pt x="359273" y="588262"/>
                  </a:lnTo>
                  <a:lnTo>
                    <a:pt x="352994" y="579019"/>
                  </a:lnTo>
                  <a:lnTo>
                    <a:pt x="55809" y="281834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4" name="object 39">
              <a:extLst>
                <a:ext uri="{FF2B5EF4-FFF2-40B4-BE49-F238E27FC236}">
                  <a16:creationId xmlns:a16="http://schemas.microsoft.com/office/drawing/2014/main" id="{D70B3367-4826-4EAF-B5FE-CD3AF090153D}"/>
                </a:ext>
              </a:extLst>
            </p:cNvPr>
            <p:cNvSpPr/>
            <p:nvPr/>
          </p:nvSpPr>
          <p:spPr>
            <a:xfrm>
              <a:off x="17667298" y="1904666"/>
              <a:ext cx="1283970" cy="1283970"/>
            </a:xfrm>
            <a:custGeom>
              <a:avLst/>
              <a:gdLst/>
              <a:ahLst/>
              <a:cxnLst/>
              <a:rect l="l" t="t" r="r" b="b"/>
              <a:pathLst>
                <a:path w="1283969" h="1283970">
                  <a:moveTo>
                    <a:pt x="641802" y="0"/>
                  </a:moveTo>
                  <a:lnTo>
                    <a:pt x="593912" y="1760"/>
                  </a:lnTo>
                  <a:lnTo>
                    <a:pt x="546977" y="6960"/>
                  </a:lnTo>
                  <a:lnTo>
                    <a:pt x="501120" y="15474"/>
                  </a:lnTo>
                  <a:lnTo>
                    <a:pt x="456467" y="27179"/>
                  </a:lnTo>
                  <a:lnTo>
                    <a:pt x="413140" y="41949"/>
                  </a:lnTo>
                  <a:lnTo>
                    <a:pt x="371265" y="59662"/>
                  </a:lnTo>
                  <a:lnTo>
                    <a:pt x="330965" y="80192"/>
                  </a:lnTo>
                  <a:lnTo>
                    <a:pt x="292365" y="103416"/>
                  </a:lnTo>
                  <a:lnTo>
                    <a:pt x="255589" y="129209"/>
                  </a:lnTo>
                  <a:lnTo>
                    <a:pt x="220761" y="157448"/>
                  </a:lnTo>
                  <a:lnTo>
                    <a:pt x="188006" y="188007"/>
                  </a:lnTo>
                  <a:lnTo>
                    <a:pt x="157447" y="220763"/>
                  </a:lnTo>
                  <a:lnTo>
                    <a:pt x="129209" y="255591"/>
                  </a:lnTo>
                  <a:lnTo>
                    <a:pt x="103416" y="292368"/>
                  </a:lnTo>
                  <a:lnTo>
                    <a:pt x="80192" y="330968"/>
                  </a:lnTo>
                  <a:lnTo>
                    <a:pt x="59662" y="371269"/>
                  </a:lnTo>
                  <a:lnTo>
                    <a:pt x="41949" y="413145"/>
                  </a:lnTo>
                  <a:lnTo>
                    <a:pt x="27153" y="456568"/>
                  </a:lnTo>
                  <a:lnTo>
                    <a:pt x="15474" y="501127"/>
                  </a:lnTo>
                  <a:lnTo>
                    <a:pt x="6960" y="546985"/>
                  </a:lnTo>
                  <a:lnTo>
                    <a:pt x="1760" y="593921"/>
                  </a:lnTo>
                  <a:lnTo>
                    <a:pt x="0" y="641812"/>
                  </a:lnTo>
                  <a:lnTo>
                    <a:pt x="1760" y="689702"/>
                  </a:lnTo>
                  <a:lnTo>
                    <a:pt x="6960" y="736637"/>
                  </a:lnTo>
                  <a:lnTo>
                    <a:pt x="15515" y="782650"/>
                  </a:lnTo>
                  <a:lnTo>
                    <a:pt x="27179" y="827148"/>
                  </a:lnTo>
                  <a:lnTo>
                    <a:pt x="41949" y="870474"/>
                  </a:lnTo>
                  <a:lnTo>
                    <a:pt x="59662" y="912350"/>
                  </a:lnTo>
                  <a:lnTo>
                    <a:pt x="80192" y="952649"/>
                  </a:lnTo>
                  <a:lnTo>
                    <a:pt x="103416" y="991249"/>
                  </a:lnTo>
                  <a:lnTo>
                    <a:pt x="129209" y="1028025"/>
                  </a:lnTo>
                  <a:lnTo>
                    <a:pt x="157447" y="1062853"/>
                  </a:lnTo>
                  <a:lnTo>
                    <a:pt x="188006" y="1095609"/>
                  </a:lnTo>
                  <a:lnTo>
                    <a:pt x="220761" y="1126168"/>
                  </a:lnTo>
                  <a:lnTo>
                    <a:pt x="255589" y="1154406"/>
                  </a:lnTo>
                  <a:lnTo>
                    <a:pt x="292365" y="1180199"/>
                  </a:lnTo>
                  <a:lnTo>
                    <a:pt x="330965" y="1203422"/>
                  </a:lnTo>
                  <a:lnTo>
                    <a:pt x="371265" y="1223953"/>
                  </a:lnTo>
                  <a:lnTo>
                    <a:pt x="413140" y="1241665"/>
                  </a:lnTo>
                  <a:lnTo>
                    <a:pt x="456467" y="1256436"/>
                  </a:lnTo>
                  <a:lnTo>
                    <a:pt x="501120" y="1268140"/>
                  </a:lnTo>
                  <a:lnTo>
                    <a:pt x="546977" y="1276654"/>
                  </a:lnTo>
                  <a:lnTo>
                    <a:pt x="593912" y="1281854"/>
                  </a:lnTo>
                  <a:lnTo>
                    <a:pt x="641802" y="1283615"/>
                  </a:lnTo>
                  <a:lnTo>
                    <a:pt x="689692" y="1281854"/>
                  </a:lnTo>
                  <a:lnTo>
                    <a:pt x="736627" y="1276654"/>
                  </a:lnTo>
                  <a:lnTo>
                    <a:pt x="782484" y="1268140"/>
                  </a:lnTo>
                  <a:lnTo>
                    <a:pt x="827138" y="1256436"/>
                  </a:lnTo>
                  <a:lnTo>
                    <a:pt x="870465" y="1241665"/>
                  </a:lnTo>
                  <a:lnTo>
                    <a:pt x="903233" y="1227805"/>
                  </a:lnTo>
                  <a:lnTo>
                    <a:pt x="641802" y="1227805"/>
                  </a:lnTo>
                  <a:lnTo>
                    <a:pt x="593733" y="1225863"/>
                  </a:lnTo>
                  <a:lnTo>
                    <a:pt x="546736" y="1220137"/>
                  </a:lnTo>
                  <a:lnTo>
                    <a:pt x="500961" y="1210778"/>
                  </a:lnTo>
                  <a:lnTo>
                    <a:pt x="456559" y="1197936"/>
                  </a:lnTo>
                  <a:lnTo>
                    <a:pt x="413681" y="1181762"/>
                  </a:lnTo>
                  <a:lnTo>
                    <a:pt x="372477" y="1162407"/>
                  </a:lnTo>
                  <a:lnTo>
                    <a:pt x="333098" y="1140022"/>
                  </a:lnTo>
                  <a:lnTo>
                    <a:pt x="295695" y="1114757"/>
                  </a:lnTo>
                  <a:lnTo>
                    <a:pt x="260419" y="1086763"/>
                  </a:lnTo>
                  <a:lnTo>
                    <a:pt x="227419" y="1056191"/>
                  </a:lnTo>
                  <a:lnTo>
                    <a:pt x="196847" y="1023191"/>
                  </a:lnTo>
                  <a:lnTo>
                    <a:pt x="168854" y="987914"/>
                  </a:lnTo>
                  <a:lnTo>
                    <a:pt x="143590" y="950511"/>
                  </a:lnTo>
                  <a:lnTo>
                    <a:pt x="121205" y="911133"/>
                  </a:lnTo>
                  <a:lnTo>
                    <a:pt x="101851" y="869929"/>
                  </a:lnTo>
                  <a:lnTo>
                    <a:pt x="85678" y="827051"/>
                  </a:lnTo>
                  <a:lnTo>
                    <a:pt x="72804" y="782494"/>
                  </a:lnTo>
                  <a:lnTo>
                    <a:pt x="63477" y="736876"/>
                  </a:lnTo>
                  <a:lnTo>
                    <a:pt x="57751" y="689880"/>
                  </a:lnTo>
                  <a:lnTo>
                    <a:pt x="55809" y="641812"/>
                  </a:lnTo>
                  <a:lnTo>
                    <a:pt x="57751" y="593743"/>
                  </a:lnTo>
                  <a:lnTo>
                    <a:pt x="63477" y="546746"/>
                  </a:lnTo>
                  <a:lnTo>
                    <a:pt x="72836" y="500971"/>
                  </a:lnTo>
                  <a:lnTo>
                    <a:pt x="85714" y="456472"/>
                  </a:lnTo>
                  <a:lnTo>
                    <a:pt x="101851" y="413690"/>
                  </a:lnTo>
                  <a:lnTo>
                    <a:pt x="121205" y="372485"/>
                  </a:lnTo>
                  <a:lnTo>
                    <a:pt x="143590" y="333106"/>
                  </a:lnTo>
                  <a:lnTo>
                    <a:pt x="168854" y="295702"/>
                  </a:lnTo>
                  <a:lnTo>
                    <a:pt x="196847" y="260425"/>
                  </a:lnTo>
                  <a:lnTo>
                    <a:pt x="227419" y="227425"/>
                  </a:lnTo>
                  <a:lnTo>
                    <a:pt x="260419" y="196852"/>
                  </a:lnTo>
                  <a:lnTo>
                    <a:pt x="295695" y="168858"/>
                  </a:lnTo>
                  <a:lnTo>
                    <a:pt x="333098" y="143593"/>
                  </a:lnTo>
                  <a:lnTo>
                    <a:pt x="372477" y="121207"/>
                  </a:lnTo>
                  <a:lnTo>
                    <a:pt x="413681" y="101852"/>
                  </a:lnTo>
                  <a:lnTo>
                    <a:pt x="456559" y="85679"/>
                  </a:lnTo>
                  <a:lnTo>
                    <a:pt x="500961" y="72837"/>
                  </a:lnTo>
                  <a:lnTo>
                    <a:pt x="546736" y="63478"/>
                  </a:lnTo>
                  <a:lnTo>
                    <a:pt x="593733" y="57752"/>
                  </a:lnTo>
                  <a:lnTo>
                    <a:pt x="641802" y="55809"/>
                  </a:lnTo>
                  <a:lnTo>
                    <a:pt x="903233" y="55809"/>
                  </a:lnTo>
                  <a:lnTo>
                    <a:pt x="870465" y="41949"/>
                  </a:lnTo>
                  <a:lnTo>
                    <a:pt x="827138" y="27179"/>
                  </a:lnTo>
                  <a:lnTo>
                    <a:pt x="782484" y="15474"/>
                  </a:lnTo>
                  <a:lnTo>
                    <a:pt x="736627" y="6960"/>
                  </a:lnTo>
                  <a:lnTo>
                    <a:pt x="689692" y="1760"/>
                  </a:lnTo>
                  <a:lnTo>
                    <a:pt x="641802" y="0"/>
                  </a:lnTo>
                  <a:close/>
                </a:path>
                <a:path w="1283969" h="1283970">
                  <a:moveTo>
                    <a:pt x="903233" y="55809"/>
                  </a:moveTo>
                  <a:lnTo>
                    <a:pt x="641802" y="55809"/>
                  </a:lnTo>
                  <a:lnTo>
                    <a:pt x="689871" y="57752"/>
                  </a:lnTo>
                  <a:lnTo>
                    <a:pt x="736868" y="63478"/>
                  </a:lnTo>
                  <a:lnTo>
                    <a:pt x="782644" y="72837"/>
                  </a:lnTo>
                  <a:lnTo>
                    <a:pt x="827046" y="85679"/>
                  </a:lnTo>
                  <a:lnTo>
                    <a:pt x="869925" y="101852"/>
                  </a:lnTo>
                  <a:lnTo>
                    <a:pt x="911129" y="121207"/>
                  </a:lnTo>
                  <a:lnTo>
                    <a:pt x="950508" y="143593"/>
                  </a:lnTo>
                  <a:lnTo>
                    <a:pt x="987912" y="168858"/>
                  </a:lnTo>
                  <a:lnTo>
                    <a:pt x="1023190" y="196852"/>
                  </a:lnTo>
                  <a:lnTo>
                    <a:pt x="1056190" y="227425"/>
                  </a:lnTo>
                  <a:lnTo>
                    <a:pt x="1086762" y="260425"/>
                  </a:lnTo>
                  <a:lnTo>
                    <a:pt x="1114757" y="295702"/>
                  </a:lnTo>
                  <a:lnTo>
                    <a:pt x="1140022" y="333106"/>
                  </a:lnTo>
                  <a:lnTo>
                    <a:pt x="1162407" y="372485"/>
                  </a:lnTo>
                  <a:lnTo>
                    <a:pt x="1181762" y="413690"/>
                  </a:lnTo>
                  <a:lnTo>
                    <a:pt x="1197936" y="456568"/>
                  </a:lnTo>
                  <a:lnTo>
                    <a:pt x="1210809" y="501127"/>
                  </a:lnTo>
                  <a:lnTo>
                    <a:pt x="1220137" y="546746"/>
                  </a:lnTo>
                  <a:lnTo>
                    <a:pt x="1225863" y="593743"/>
                  </a:lnTo>
                  <a:lnTo>
                    <a:pt x="1227805" y="641812"/>
                  </a:lnTo>
                  <a:lnTo>
                    <a:pt x="1225863" y="689880"/>
                  </a:lnTo>
                  <a:lnTo>
                    <a:pt x="1220137" y="736876"/>
                  </a:lnTo>
                  <a:lnTo>
                    <a:pt x="1210777" y="782650"/>
                  </a:lnTo>
                  <a:lnTo>
                    <a:pt x="1197899" y="827148"/>
                  </a:lnTo>
                  <a:lnTo>
                    <a:pt x="1181762" y="869929"/>
                  </a:lnTo>
                  <a:lnTo>
                    <a:pt x="1162407" y="911133"/>
                  </a:lnTo>
                  <a:lnTo>
                    <a:pt x="1140022" y="950511"/>
                  </a:lnTo>
                  <a:lnTo>
                    <a:pt x="1114757" y="987914"/>
                  </a:lnTo>
                  <a:lnTo>
                    <a:pt x="1086762" y="1023191"/>
                  </a:lnTo>
                  <a:lnTo>
                    <a:pt x="1056190" y="1056191"/>
                  </a:lnTo>
                  <a:lnTo>
                    <a:pt x="1023190" y="1086763"/>
                  </a:lnTo>
                  <a:lnTo>
                    <a:pt x="987912" y="1114757"/>
                  </a:lnTo>
                  <a:lnTo>
                    <a:pt x="950508" y="1140022"/>
                  </a:lnTo>
                  <a:lnTo>
                    <a:pt x="911129" y="1162407"/>
                  </a:lnTo>
                  <a:lnTo>
                    <a:pt x="869925" y="1181762"/>
                  </a:lnTo>
                  <a:lnTo>
                    <a:pt x="827046" y="1197936"/>
                  </a:lnTo>
                  <a:lnTo>
                    <a:pt x="782644" y="1210778"/>
                  </a:lnTo>
                  <a:lnTo>
                    <a:pt x="736868" y="1220137"/>
                  </a:lnTo>
                  <a:lnTo>
                    <a:pt x="689871" y="1225863"/>
                  </a:lnTo>
                  <a:lnTo>
                    <a:pt x="641802" y="1227805"/>
                  </a:lnTo>
                  <a:lnTo>
                    <a:pt x="903233" y="1227805"/>
                  </a:lnTo>
                  <a:lnTo>
                    <a:pt x="952641" y="1203422"/>
                  </a:lnTo>
                  <a:lnTo>
                    <a:pt x="991242" y="1180199"/>
                  </a:lnTo>
                  <a:lnTo>
                    <a:pt x="1028019" y="1154406"/>
                  </a:lnTo>
                  <a:lnTo>
                    <a:pt x="1062847" y="1126168"/>
                  </a:lnTo>
                  <a:lnTo>
                    <a:pt x="1095604" y="1095609"/>
                  </a:lnTo>
                  <a:lnTo>
                    <a:pt x="1126163" y="1062853"/>
                  </a:lnTo>
                  <a:lnTo>
                    <a:pt x="1154402" y="1028025"/>
                  </a:lnTo>
                  <a:lnTo>
                    <a:pt x="1180196" y="991249"/>
                  </a:lnTo>
                  <a:lnTo>
                    <a:pt x="1203420" y="952649"/>
                  </a:lnTo>
                  <a:lnTo>
                    <a:pt x="1223951" y="912350"/>
                  </a:lnTo>
                  <a:lnTo>
                    <a:pt x="1241664" y="870474"/>
                  </a:lnTo>
                  <a:lnTo>
                    <a:pt x="1256460" y="827051"/>
                  </a:lnTo>
                  <a:lnTo>
                    <a:pt x="1268140" y="782494"/>
                  </a:lnTo>
                  <a:lnTo>
                    <a:pt x="1276654" y="736637"/>
                  </a:lnTo>
                  <a:lnTo>
                    <a:pt x="1281854" y="689702"/>
                  </a:lnTo>
                  <a:lnTo>
                    <a:pt x="1283615" y="641812"/>
                  </a:lnTo>
                  <a:lnTo>
                    <a:pt x="1281854" y="593921"/>
                  </a:lnTo>
                  <a:lnTo>
                    <a:pt x="1276654" y="546985"/>
                  </a:lnTo>
                  <a:lnTo>
                    <a:pt x="1268099" y="500971"/>
                  </a:lnTo>
                  <a:lnTo>
                    <a:pt x="1256435" y="456472"/>
                  </a:lnTo>
                  <a:lnTo>
                    <a:pt x="1241664" y="413145"/>
                  </a:lnTo>
                  <a:lnTo>
                    <a:pt x="1223951" y="371269"/>
                  </a:lnTo>
                  <a:lnTo>
                    <a:pt x="1203420" y="330968"/>
                  </a:lnTo>
                  <a:lnTo>
                    <a:pt x="1180196" y="292368"/>
                  </a:lnTo>
                  <a:lnTo>
                    <a:pt x="1154402" y="255591"/>
                  </a:lnTo>
                  <a:lnTo>
                    <a:pt x="1126163" y="220763"/>
                  </a:lnTo>
                  <a:lnTo>
                    <a:pt x="1095604" y="188007"/>
                  </a:lnTo>
                  <a:lnTo>
                    <a:pt x="1062847" y="157448"/>
                  </a:lnTo>
                  <a:lnTo>
                    <a:pt x="1028019" y="129209"/>
                  </a:lnTo>
                  <a:lnTo>
                    <a:pt x="991242" y="103416"/>
                  </a:lnTo>
                  <a:lnTo>
                    <a:pt x="952641" y="80192"/>
                  </a:lnTo>
                  <a:lnTo>
                    <a:pt x="912341" y="59662"/>
                  </a:lnTo>
                  <a:lnTo>
                    <a:pt x="903233" y="55809"/>
                  </a:lnTo>
                  <a:close/>
                </a:path>
              </a:pathLst>
            </a:custGeom>
            <a:solidFill>
              <a:srgbClr val="8B2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40">
              <a:extLst>
                <a:ext uri="{FF2B5EF4-FFF2-40B4-BE49-F238E27FC236}">
                  <a16:creationId xmlns:a16="http://schemas.microsoft.com/office/drawing/2014/main" id="{75A3FA4F-3747-4CC3-8CB9-AD108B3CF108}"/>
                </a:ext>
              </a:extLst>
            </p:cNvPr>
            <p:cNvSpPr/>
            <p:nvPr/>
          </p:nvSpPr>
          <p:spPr>
            <a:xfrm>
              <a:off x="17723108" y="1960476"/>
              <a:ext cx="1172210" cy="1172210"/>
            </a:xfrm>
            <a:custGeom>
              <a:avLst/>
              <a:gdLst/>
              <a:ahLst/>
              <a:cxnLst/>
              <a:rect l="l" t="t" r="r" b="b"/>
              <a:pathLst>
                <a:path w="1172209" h="1172210">
                  <a:moveTo>
                    <a:pt x="585992" y="1171995"/>
                  </a:moveTo>
                  <a:lnTo>
                    <a:pt x="537923" y="1170053"/>
                  </a:lnTo>
                  <a:lnTo>
                    <a:pt x="490926" y="1164327"/>
                  </a:lnTo>
                  <a:lnTo>
                    <a:pt x="445151" y="1154968"/>
                  </a:lnTo>
                  <a:lnTo>
                    <a:pt x="400749" y="1142126"/>
                  </a:lnTo>
                  <a:lnTo>
                    <a:pt x="357871" y="1125952"/>
                  </a:lnTo>
                  <a:lnTo>
                    <a:pt x="316667" y="1106598"/>
                  </a:lnTo>
                  <a:lnTo>
                    <a:pt x="277289" y="1084212"/>
                  </a:lnTo>
                  <a:lnTo>
                    <a:pt x="239886" y="1058948"/>
                  </a:lnTo>
                  <a:lnTo>
                    <a:pt x="204609" y="1030954"/>
                  </a:lnTo>
                  <a:lnTo>
                    <a:pt x="171609" y="1000381"/>
                  </a:lnTo>
                  <a:lnTo>
                    <a:pt x="141038" y="967381"/>
                  </a:lnTo>
                  <a:lnTo>
                    <a:pt x="113044" y="932105"/>
                  </a:lnTo>
                  <a:lnTo>
                    <a:pt x="87780" y="894701"/>
                  </a:lnTo>
                  <a:lnTo>
                    <a:pt x="65395" y="855323"/>
                  </a:lnTo>
                  <a:lnTo>
                    <a:pt x="46041" y="814119"/>
                  </a:lnTo>
                  <a:lnTo>
                    <a:pt x="29868" y="771241"/>
                  </a:lnTo>
                  <a:lnTo>
                    <a:pt x="17026" y="726840"/>
                  </a:lnTo>
                  <a:lnTo>
                    <a:pt x="7667" y="681066"/>
                  </a:lnTo>
                  <a:lnTo>
                    <a:pt x="1942" y="634070"/>
                  </a:lnTo>
                  <a:lnTo>
                    <a:pt x="0" y="586003"/>
                  </a:lnTo>
                  <a:lnTo>
                    <a:pt x="1942" y="537934"/>
                  </a:lnTo>
                  <a:lnTo>
                    <a:pt x="7667" y="490936"/>
                  </a:lnTo>
                  <a:lnTo>
                    <a:pt x="17026" y="445161"/>
                  </a:lnTo>
                  <a:lnTo>
                    <a:pt x="29868" y="400759"/>
                  </a:lnTo>
                  <a:lnTo>
                    <a:pt x="46041" y="357880"/>
                  </a:lnTo>
                  <a:lnTo>
                    <a:pt x="65395" y="316676"/>
                  </a:lnTo>
                  <a:lnTo>
                    <a:pt x="87780" y="277296"/>
                  </a:lnTo>
                  <a:lnTo>
                    <a:pt x="113044" y="239892"/>
                  </a:lnTo>
                  <a:lnTo>
                    <a:pt x="141038" y="204615"/>
                  </a:lnTo>
                  <a:lnTo>
                    <a:pt x="171609" y="171615"/>
                  </a:lnTo>
                  <a:lnTo>
                    <a:pt x="204609" y="141042"/>
                  </a:lnTo>
                  <a:lnTo>
                    <a:pt x="239886" y="113048"/>
                  </a:lnTo>
                  <a:lnTo>
                    <a:pt x="277289" y="87783"/>
                  </a:lnTo>
                  <a:lnTo>
                    <a:pt x="316667" y="65397"/>
                  </a:lnTo>
                  <a:lnTo>
                    <a:pt x="357871" y="46043"/>
                  </a:lnTo>
                  <a:lnTo>
                    <a:pt x="400749" y="29869"/>
                  </a:lnTo>
                  <a:lnTo>
                    <a:pt x="445151" y="17027"/>
                  </a:lnTo>
                  <a:lnTo>
                    <a:pt x="490926" y="7668"/>
                  </a:lnTo>
                  <a:lnTo>
                    <a:pt x="537923" y="1942"/>
                  </a:lnTo>
                  <a:lnTo>
                    <a:pt x="585992" y="0"/>
                  </a:lnTo>
                  <a:lnTo>
                    <a:pt x="634061" y="1942"/>
                  </a:lnTo>
                  <a:lnTo>
                    <a:pt x="681059" y="7668"/>
                  </a:lnTo>
                  <a:lnTo>
                    <a:pt x="726834" y="17027"/>
                  </a:lnTo>
                  <a:lnTo>
                    <a:pt x="771236" y="29869"/>
                  </a:lnTo>
                  <a:lnTo>
                    <a:pt x="814115" y="46043"/>
                  </a:lnTo>
                  <a:lnTo>
                    <a:pt x="855319" y="65397"/>
                  </a:lnTo>
                  <a:lnTo>
                    <a:pt x="894699" y="87783"/>
                  </a:lnTo>
                  <a:lnTo>
                    <a:pt x="932102" y="113048"/>
                  </a:lnTo>
                  <a:lnTo>
                    <a:pt x="967380" y="141042"/>
                  </a:lnTo>
                  <a:lnTo>
                    <a:pt x="1000380" y="171615"/>
                  </a:lnTo>
                  <a:lnTo>
                    <a:pt x="1030953" y="204615"/>
                  </a:lnTo>
                  <a:lnTo>
                    <a:pt x="1058947" y="239892"/>
                  </a:lnTo>
                  <a:lnTo>
                    <a:pt x="1084212" y="277296"/>
                  </a:lnTo>
                  <a:lnTo>
                    <a:pt x="1106597" y="316676"/>
                  </a:lnTo>
                  <a:lnTo>
                    <a:pt x="1125952" y="357880"/>
                  </a:lnTo>
                  <a:lnTo>
                    <a:pt x="1142126" y="400759"/>
                  </a:lnTo>
                  <a:lnTo>
                    <a:pt x="1154968" y="445161"/>
                  </a:lnTo>
                  <a:lnTo>
                    <a:pt x="1164327" y="490936"/>
                  </a:lnTo>
                  <a:lnTo>
                    <a:pt x="1170053" y="537934"/>
                  </a:lnTo>
                  <a:lnTo>
                    <a:pt x="1171995" y="586003"/>
                  </a:lnTo>
                  <a:lnTo>
                    <a:pt x="1170053" y="634070"/>
                  </a:lnTo>
                  <a:lnTo>
                    <a:pt x="1164327" y="681066"/>
                  </a:lnTo>
                  <a:lnTo>
                    <a:pt x="1154968" y="726840"/>
                  </a:lnTo>
                  <a:lnTo>
                    <a:pt x="1142126" y="771241"/>
                  </a:lnTo>
                  <a:lnTo>
                    <a:pt x="1125952" y="814119"/>
                  </a:lnTo>
                  <a:lnTo>
                    <a:pt x="1106597" y="855323"/>
                  </a:lnTo>
                  <a:lnTo>
                    <a:pt x="1084212" y="894701"/>
                  </a:lnTo>
                  <a:lnTo>
                    <a:pt x="1058947" y="932105"/>
                  </a:lnTo>
                  <a:lnTo>
                    <a:pt x="1030953" y="967381"/>
                  </a:lnTo>
                  <a:lnTo>
                    <a:pt x="1000380" y="1000381"/>
                  </a:lnTo>
                  <a:lnTo>
                    <a:pt x="967380" y="1030954"/>
                  </a:lnTo>
                  <a:lnTo>
                    <a:pt x="932102" y="1058948"/>
                  </a:lnTo>
                  <a:lnTo>
                    <a:pt x="894699" y="1084212"/>
                  </a:lnTo>
                  <a:lnTo>
                    <a:pt x="855319" y="1106598"/>
                  </a:lnTo>
                  <a:lnTo>
                    <a:pt x="814115" y="1125952"/>
                  </a:lnTo>
                  <a:lnTo>
                    <a:pt x="771236" y="1142126"/>
                  </a:lnTo>
                  <a:lnTo>
                    <a:pt x="726834" y="1154968"/>
                  </a:lnTo>
                  <a:lnTo>
                    <a:pt x="681059" y="1164327"/>
                  </a:lnTo>
                  <a:lnTo>
                    <a:pt x="634061" y="1170053"/>
                  </a:lnTo>
                  <a:lnTo>
                    <a:pt x="585992" y="1171995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7" name="object 94">
            <a:extLst>
              <a:ext uri="{FF2B5EF4-FFF2-40B4-BE49-F238E27FC236}">
                <a16:creationId xmlns:a16="http://schemas.microsoft.com/office/drawing/2014/main" id="{752E531F-878D-4AB4-8657-CE801DF0C010}"/>
              </a:ext>
            </a:extLst>
          </p:cNvPr>
          <p:cNvGrpSpPr/>
          <p:nvPr/>
        </p:nvGrpSpPr>
        <p:grpSpPr>
          <a:xfrm>
            <a:off x="7734121" y="4012060"/>
            <a:ext cx="1397194" cy="1274504"/>
            <a:chOff x="14679085" y="5707377"/>
            <a:chExt cx="906780" cy="755015"/>
          </a:xfrm>
        </p:grpSpPr>
        <p:sp>
          <p:nvSpPr>
            <p:cNvPr id="148" name="object 95">
              <a:extLst>
                <a:ext uri="{FF2B5EF4-FFF2-40B4-BE49-F238E27FC236}">
                  <a16:creationId xmlns:a16="http://schemas.microsoft.com/office/drawing/2014/main" id="{3F208D03-7BDE-49F6-8AAF-2D826B680D45}"/>
                </a:ext>
              </a:extLst>
            </p:cNvPr>
            <p:cNvSpPr/>
            <p:nvPr/>
          </p:nvSpPr>
          <p:spPr>
            <a:xfrm>
              <a:off x="14679085" y="5707377"/>
              <a:ext cx="906780" cy="755015"/>
            </a:xfrm>
            <a:custGeom>
              <a:avLst/>
              <a:gdLst/>
              <a:ahLst/>
              <a:cxnLst/>
              <a:rect l="l" t="t" r="r" b="b"/>
              <a:pathLst>
                <a:path w="906780" h="755014">
                  <a:moveTo>
                    <a:pt x="595278" y="38375"/>
                  </a:moveTo>
                  <a:lnTo>
                    <a:pt x="556443" y="38375"/>
                  </a:lnTo>
                  <a:lnTo>
                    <a:pt x="558391" y="40323"/>
                  </a:lnTo>
                  <a:lnTo>
                    <a:pt x="558391" y="131085"/>
                  </a:lnTo>
                  <a:lnTo>
                    <a:pt x="556443" y="133147"/>
                  </a:lnTo>
                  <a:lnTo>
                    <a:pt x="159859" y="133147"/>
                  </a:lnTo>
                  <a:lnTo>
                    <a:pt x="121454" y="136797"/>
                  </a:lnTo>
                  <a:lnTo>
                    <a:pt x="84413" y="148378"/>
                  </a:lnTo>
                  <a:lnTo>
                    <a:pt x="51241" y="168841"/>
                  </a:lnTo>
                  <a:lnTo>
                    <a:pt x="24444" y="199136"/>
                  </a:lnTo>
                  <a:lnTo>
                    <a:pt x="6528" y="240211"/>
                  </a:lnTo>
                  <a:lnTo>
                    <a:pt x="0" y="293017"/>
                  </a:lnTo>
                  <a:lnTo>
                    <a:pt x="0" y="595008"/>
                  </a:lnTo>
                  <a:lnTo>
                    <a:pt x="6469" y="647836"/>
                  </a:lnTo>
                  <a:lnTo>
                    <a:pt x="24256" y="688926"/>
                  </a:lnTo>
                  <a:lnTo>
                    <a:pt x="50923" y="719229"/>
                  </a:lnTo>
                  <a:lnTo>
                    <a:pt x="84036" y="739697"/>
                  </a:lnTo>
                  <a:lnTo>
                    <a:pt x="121160" y="751280"/>
                  </a:lnTo>
                  <a:lnTo>
                    <a:pt x="159859" y="754929"/>
                  </a:lnTo>
                  <a:lnTo>
                    <a:pt x="746731" y="754929"/>
                  </a:lnTo>
                  <a:lnTo>
                    <a:pt x="785135" y="751280"/>
                  </a:lnTo>
                  <a:lnTo>
                    <a:pt x="822176" y="739697"/>
                  </a:lnTo>
                  <a:lnTo>
                    <a:pt x="855348" y="719229"/>
                  </a:lnTo>
                  <a:lnTo>
                    <a:pt x="857815" y="716438"/>
                  </a:lnTo>
                  <a:lnTo>
                    <a:pt x="159859" y="716438"/>
                  </a:lnTo>
                  <a:lnTo>
                    <a:pt x="133199" y="714329"/>
                  </a:lnTo>
                  <a:lnTo>
                    <a:pt x="70547" y="685055"/>
                  </a:lnTo>
                  <a:lnTo>
                    <a:pt x="47394" y="649627"/>
                  </a:lnTo>
                  <a:lnTo>
                    <a:pt x="38279" y="595008"/>
                  </a:lnTo>
                  <a:lnTo>
                    <a:pt x="38250" y="293802"/>
                  </a:lnTo>
                  <a:lnTo>
                    <a:pt x="47394" y="239025"/>
                  </a:lnTo>
                  <a:lnTo>
                    <a:pt x="70547" y="203599"/>
                  </a:lnTo>
                  <a:lnTo>
                    <a:pt x="101288" y="183402"/>
                  </a:lnTo>
                  <a:lnTo>
                    <a:pt x="133199" y="174308"/>
                  </a:lnTo>
                  <a:lnTo>
                    <a:pt x="159859" y="172193"/>
                  </a:lnTo>
                  <a:lnTo>
                    <a:pt x="857551" y="172193"/>
                  </a:lnTo>
                  <a:lnTo>
                    <a:pt x="855576" y="169947"/>
                  </a:lnTo>
                  <a:lnTo>
                    <a:pt x="822446" y="149335"/>
                  </a:lnTo>
                  <a:lnTo>
                    <a:pt x="785346" y="137607"/>
                  </a:lnTo>
                  <a:lnTo>
                    <a:pt x="746731" y="133891"/>
                  </a:lnTo>
                  <a:lnTo>
                    <a:pt x="596159" y="133891"/>
                  </a:lnTo>
                  <a:lnTo>
                    <a:pt x="596159" y="42742"/>
                  </a:lnTo>
                  <a:lnTo>
                    <a:pt x="595278" y="38375"/>
                  </a:lnTo>
                  <a:close/>
                </a:path>
                <a:path w="906780" h="755014">
                  <a:moveTo>
                    <a:pt x="857551" y="172193"/>
                  </a:moveTo>
                  <a:lnTo>
                    <a:pt x="746731" y="172193"/>
                  </a:lnTo>
                  <a:lnTo>
                    <a:pt x="773391" y="174308"/>
                  </a:lnTo>
                  <a:lnTo>
                    <a:pt x="805301" y="183402"/>
                  </a:lnTo>
                  <a:lnTo>
                    <a:pt x="836043" y="203599"/>
                  </a:lnTo>
                  <a:lnTo>
                    <a:pt x="859195" y="239025"/>
                  </a:lnTo>
                  <a:lnTo>
                    <a:pt x="868208" y="293017"/>
                  </a:lnTo>
                  <a:lnTo>
                    <a:pt x="868310" y="595008"/>
                  </a:lnTo>
                  <a:lnTo>
                    <a:pt x="859195" y="649627"/>
                  </a:lnTo>
                  <a:lnTo>
                    <a:pt x="836043" y="685055"/>
                  </a:lnTo>
                  <a:lnTo>
                    <a:pt x="805301" y="705245"/>
                  </a:lnTo>
                  <a:lnTo>
                    <a:pt x="773391" y="714329"/>
                  </a:lnTo>
                  <a:lnTo>
                    <a:pt x="746731" y="716438"/>
                  </a:lnTo>
                  <a:lnTo>
                    <a:pt x="857815" y="716438"/>
                  </a:lnTo>
                  <a:lnTo>
                    <a:pt x="882145" y="688926"/>
                  </a:lnTo>
                  <a:lnTo>
                    <a:pt x="900061" y="647836"/>
                  </a:lnTo>
                  <a:lnTo>
                    <a:pt x="906590" y="595008"/>
                  </a:lnTo>
                  <a:lnTo>
                    <a:pt x="906493" y="293017"/>
                  </a:lnTo>
                  <a:lnTo>
                    <a:pt x="900103" y="241309"/>
                  </a:lnTo>
                  <a:lnTo>
                    <a:pt x="882280" y="200315"/>
                  </a:lnTo>
                  <a:lnTo>
                    <a:pt x="857551" y="172193"/>
                  </a:lnTo>
                  <a:close/>
                </a:path>
                <a:path w="906780" h="755014">
                  <a:moveTo>
                    <a:pt x="553417" y="0"/>
                  </a:moveTo>
                  <a:lnTo>
                    <a:pt x="352565" y="0"/>
                  </a:lnTo>
                  <a:lnTo>
                    <a:pt x="336011" y="3418"/>
                  </a:lnTo>
                  <a:lnTo>
                    <a:pt x="322503" y="12583"/>
                  </a:lnTo>
                  <a:lnTo>
                    <a:pt x="313400" y="26142"/>
                  </a:lnTo>
                  <a:lnTo>
                    <a:pt x="310063" y="42742"/>
                  </a:lnTo>
                  <a:lnTo>
                    <a:pt x="310063" y="133147"/>
                  </a:lnTo>
                  <a:lnTo>
                    <a:pt x="352565" y="133147"/>
                  </a:lnTo>
                  <a:lnTo>
                    <a:pt x="350439" y="133084"/>
                  </a:lnTo>
                  <a:lnTo>
                    <a:pt x="348680" y="131577"/>
                  </a:lnTo>
                  <a:lnTo>
                    <a:pt x="348438" y="130174"/>
                  </a:lnTo>
                  <a:lnTo>
                    <a:pt x="348314" y="40323"/>
                  </a:lnTo>
                  <a:lnTo>
                    <a:pt x="350324" y="38375"/>
                  </a:lnTo>
                  <a:lnTo>
                    <a:pt x="595278" y="38375"/>
                  </a:lnTo>
                  <a:lnTo>
                    <a:pt x="592801" y="26102"/>
                  </a:lnTo>
                  <a:lnTo>
                    <a:pt x="583643" y="12516"/>
                  </a:lnTo>
                  <a:lnTo>
                    <a:pt x="570057" y="3358"/>
                  </a:lnTo>
                  <a:lnTo>
                    <a:pt x="553417" y="0"/>
                  </a:lnTo>
                  <a:close/>
                </a:path>
              </a:pathLst>
            </a:custGeom>
            <a:solidFill>
              <a:srgbClr val="8B2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96">
              <a:extLst>
                <a:ext uri="{FF2B5EF4-FFF2-40B4-BE49-F238E27FC236}">
                  <a16:creationId xmlns:a16="http://schemas.microsoft.com/office/drawing/2014/main" id="{9531775A-D841-41E4-8920-E0D971A98517}"/>
                </a:ext>
              </a:extLst>
            </p:cNvPr>
            <p:cNvSpPr/>
            <p:nvPr/>
          </p:nvSpPr>
          <p:spPr>
            <a:xfrm>
              <a:off x="14717335" y="5879571"/>
              <a:ext cx="830580" cy="544830"/>
            </a:xfrm>
            <a:custGeom>
              <a:avLst/>
              <a:gdLst/>
              <a:ahLst/>
              <a:cxnLst/>
              <a:rect l="l" t="t" r="r" b="b"/>
              <a:pathLst>
                <a:path w="830580" h="544829">
                  <a:moveTo>
                    <a:pt x="830089" y="422636"/>
                  </a:moveTo>
                  <a:lnTo>
                    <a:pt x="820945" y="477433"/>
                  </a:lnTo>
                  <a:lnTo>
                    <a:pt x="797793" y="512861"/>
                  </a:lnTo>
                  <a:lnTo>
                    <a:pt x="735140" y="542135"/>
                  </a:lnTo>
                  <a:lnTo>
                    <a:pt x="708481" y="544245"/>
                  </a:lnTo>
                  <a:lnTo>
                    <a:pt x="121608" y="544245"/>
                  </a:lnTo>
                  <a:lnTo>
                    <a:pt x="63038" y="533051"/>
                  </a:lnTo>
                  <a:lnTo>
                    <a:pt x="9144" y="477433"/>
                  </a:lnTo>
                  <a:lnTo>
                    <a:pt x="0" y="422636"/>
                  </a:lnTo>
                  <a:lnTo>
                    <a:pt x="0" y="121608"/>
                  </a:lnTo>
                  <a:lnTo>
                    <a:pt x="9144" y="66831"/>
                  </a:lnTo>
                  <a:lnTo>
                    <a:pt x="32296" y="31406"/>
                  </a:lnTo>
                  <a:lnTo>
                    <a:pt x="94948" y="2114"/>
                  </a:lnTo>
                  <a:lnTo>
                    <a:pt x="121608" y="0"/>
                  </a:lnTo>
                  <a:lnTo>
                    <a:pt x="708481" y="0"/>
                  </a:lnTo>
                  <a:lnTo>
                    <a:pt x="767051" y="11208"/>
                  </a:lnTo>
                  <a:lnTo>
                    <a:pt x="820945" y="66831"/>
                  </a:lnTo>
                  <a:lnTo>
                    <a:pt x="830089" y="121608"/>
                  </a:lnTo>
                  <a:lnTo>
                    <a:pt x="830089" y="422636"/>
                  </a:lnTo>
                  <a:close/>
                </a:path>
              </a:pathLst>
            </a:custGeom>
            <a:ln w="52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97">
              <a:extLst>
                <a:ext uri="{FF2B5EF4-FFF2-40B4-BE49-F238E27FC236}">
                  <a16:creationId xmlns:a16="http://schemas.microsoft.com/office/drawing/2014/main" id="{2CBABB05-EE7F-4A13-B1C0-40243E90DB6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24781" y="5743136"/>
              <a:ext cx="215312" cy="100007"/>
            </a:xfrm>
            <a:prstGeom prst="rect">
              <a:avLst/>
            </a:prstGeom>
          </p:spPr>
        </p:pic>
        <p:sp>
          <p:nvSpPr>
            <p:cNvPr id="151" name="object 98">
              <a:extLst>
                <a:ext uri="{FF2B5EF4-FFF2-40B4-BE49-F238E27FC236}">
                  <a16:creationId xmlns:a16="http://schemas.microsoft.com/office/drawing/2014/main" id="{719D4769-6ED8-42E4-A8F1-69C79EA22A54}"/>
                </a:ext>
              </a:extLst>
            </p:cNvPr>
            <p:cNvSpPr/>
            <p:nvPr/>
          </p:nvSpPr>
          <p:spPr>
            <a:xfrm>
              <a:off x="14965779" y="598527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20391" y="0"/>
                  </a:moveTo>
                  <a:lnTo>
                    <a:pt x="112802" y="0"/>
                  </a:lnTo>
                  <a:lnTo>
                    <a:pt x="105362" y="1503"/>
                  </a:lnTo>
                  <a:lnTo>
                    <a:pt x="99284" y="5603"/>
                  </a:lnTo>
                  <a:lnTo>
                    <a:pt x="95186" y="11684"/>
                  </a:lnTo>
                  <a:lnTo>
                    <a:pt x="93683" y="19130"/>
                  </a:lnTo>
                  <a:lnTo>
                    <a:pt x="93683" y="93620"/>
                  </a:lnTo>
                  <a:lnTo>
                    <a:pt x="19130" y="93620"/>
                  </a:lnTo>
                  <a:lnTo>
                    <a:pt x="11706" y="95133"/>
                  </a:lnTo>
                  <a:lnTo>
                    <a:pt x="5622" y="99254"/>
                  </a:lnTo>
                  <a:lnTo>
                    <a:pt x="1510" y="105357"/>
                  </a:lnTo>
                  <a:lnTo>
                    <a:pt x="0" y="112813"/>
                  </a:lnTo>
                  <a:lnTo>
                    <a:pt x="0" y="220213"/>
                  </a:lnTo>
                  <a:lnTo>
                    <a:pt x="1510" y="227667"/>
                  </a:lnTo>
                  <a:lnTo>
                    <a:pt x="5622" y="233766"/>
                  </a:lnTo>
                  <a:lnTo>
                    <a:pt x="11706" y="237884"/>
                  </a:lnTo>
                  <a:lnTo>
                    <a:pt x="19130" y="239395"/>
                  </a:lnTo>
                  <a:lnTo>
                    <a:pt x="93683" y="239395"/>
                  </a:lnTo>
                  <a:lnTo>
                    <a:pt x="93683" y="313896"/>
                  </a:lnTo>
                  <a:lnTo>
                    <a:pt x="95186" y="321342"/>
                  </a:lnTo>
                  <a:lnTo>
                    <a:pt x="99284" y="327423"/>
                  </a:lnTo>
                  <a:lnTo>
                    <a:pt x="105362" y="331523"/>
                  </a:lnTo>
                  <a:lnTo>
                    <a:pt x="112802" y="333026"/>
                  </a:lnTo>
                  <a:lnTo>
                    <a:pt x="220391" y="333026"/>
                  </a:lnTo>
                  <a:lnTo>
                    <a:pt x="227837" y="331523"/>
                  </a:lnTo>
                  <a:lnTo>
                    <a:pt x="233918" y="327423"/>
                  </a:lnTo>
                  <a:lnTo>
                    <a:pt x="238018" y="321342"/>
                  </a:lnTo>
                  <a:lnTo>
                    <a:pt x="239521" y="313896"/>
                  </a:lnTo>
                  <a:lnTo>
                    <a:pt x="239521" y="294765"/>
                  </a:lnTo>
                  <a:lnTo>
                    <a:pt x="131933" y="294765"/>
                  </a:lnTo>
                  <a:lnTo>
                    <a:pt x="131933" y="220213"/>
                  </a:lnTo>
                  <a:lnTo>
                    <a:pt x="130429" y="212795"/>
                  </a:lnTo>
                  <a:lnTo>
                    <a:pt x="126329" y="206714"/>
                  </a:lnTo>
                  <a:lnTo>
                    <a:pt x="120249" y="202603"/>
                  </a:lnTo>
                  <a:lnTo>
                    <a:pt x="112802" y="201093"/>
                  </a:lnTo>
                  <a:lnTo>
                    <a:pt x="38312" y="201093"/>
                  </a:lnTo>
                  <a:lnTo>
                    <a:pt x="38312" y="131943"/>
                  </a:lnTo>
                  <a:lnTo>
                    <a:pt x="112802" y="131943"/>
                  </a:lnTo>
                  <a:lnTo>
                    <a:pt x="120249" y="130431"/>
                  </a:lnTo>
                  <a:lnTo>
                    <a:pt x="126329" y="126316"/>
                  </a:lnTo>
                  <a:lnTo>
                    <a:pt x="130429" y="120233"/>
                  </a:lnTo>
                  <a:lnTo>
                    <a:pt x="131933" y="112813"/>
                  </a:lnTo>
                  <a:lnTo>
                    <a:pt x="131933" y="38250"/>
                  </a:lnTo>
                  <a:lnTo>
                    <a:pt x="239521" y="38250"/>
                  </a:lnTo>
                  <a:lnTo>
                    <a:pt x="239521" y="19130"/>
                  </a:lnTo>
                  <a:lnTo>
                    <a:pt x="238018" y="11684"/>
                  </a:lnTo>
                  <a:lnTo>
                    <a:pt x="233918" y="5603"/>
                  </a:lnTo>
                  <a:lnTo>
                    <a:pt x="227837" y="1503"/>
                  </a:lnTo>
                  <a:lnTo>
                    <a:pt x="220391" y="0"/>
                  </a:lnTo>
                  <a:close/>
                </a:path>
                <a:path w="333375" h="333375">
                  <a:moveTo>
                    <a:pt x="239521" y="38250"/>
                  </a:moveTo>
                  <a:lnTo>
                    <a:pt x="201271" y="38250"/>
                  </a:lnTo>
                  <a:lnTo>
                    <a:pt x="201271" y="112813"/>
                  </a:lnTo>
                  <a:lnTo>
                    <a:pt x="202773" y="120233"/>
                  </a:lnTo>
                  <a:lnTo>
                    <a:pt x="206869" y="126316"/>
                  </a:lnTo>
                  <a:lnTo>
                    <a:pt x="212946" y="130431"/>
                  </a:lnTo>
                  <a:lnTo>
                    <a:pt x="220391" y="131943"/>
                  </a:lnTo>
                  <a:lnTo>
                    <a:pt x="294891" y="131943"/>
                  </a:lnTo>
                  <a:lnTo>
                    <a:pt x="294891" y="201093"/>
                  </a:lnTo>
                  <a:lnTo>
                    <a:pt x="220391" y="201093"/>
                  </a:lnTo>
                  <a:lnTo>
                    <a:pt x="212946" y="202603"/>
                  </a:lnTo>
                  <a:lnTo>
                    <a:pt x="206869" y="206714"/>
                  </a:lnTo>
                  <a:lnTo>
                    <a:pt x="202773" y="212795"/>
                  </a:lnTo>
                  <a:lnTo>
                    <a:pt x="201271" y="220213"/>
                  </a:lnTo>
                  <a:lnTo>
                    <a:pt x="201271" y="294765"/>
                  </a:lnTo>
                  <a:lnTo>
                    <a:pt x="239521" y="294765"/>
                  </a:lnTo>
                  <a:lnTo>
                    <a:pt x="239521" y="239395"/>
                  </a:lnTo>
                  <a:lnTo>
                    <a:pt x="314074" y="239395"/>
                  </a:lnTo>
                  <a:lnTo>
                    <a:pt x="321493" y="237884"/>
                  </a:lnTo>
                  <a:lnTo>
                    <a:pt x="327577" y="233766"/>
                  </a:lnTo>
                  <a:lnTo>
                    <a:pt x="331692" y="227667"/>
                  </a:lnTo>
                  <a:lnTo>
                    <a:pt x="333204" y="220213"/>
                  </a:lnTo>
                  <a:lnTo>
                    <a:pt x="333204" y="112813"/>
                  </a:lnTo>
                  <a:lnTo>
                    <a:pt x="331692" y="105357"/>
                  </a:lnTo>
                  <a:lnTo>
                    <a:pt x="327577" y="99254"/>
                  </a:lnTo>
                  <a:lnTo>
                    <a:pt x="321493" y="95133"/>
                  </a:lnTo>
                  <a:lnTo>
                    <a:pt x="314074" y="93620"/>
                  </a:lnTo>
                  <a:lnTo>
                    <a:pt x="239521" y="93620"/>
                  </a:lnTo>
                  <a:lnTo>
                    <a:pt x="239521" y="38250"/>
                  </a:lnTo>
                  <a:close/>
                </a:path>
              </a:pathLst>
            </a:custGeom>
            <a:solidFill>
              <a:srgbClr val="8B2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99">
              <a:extLst>
                <a:ext uri="{FF2B5EF4-FFF2-40B4-BE49-F238E27FC236}">
                  <a16:creationId xmlns:a16="http://schemas.microsoft.com/office/drawing/2014/main" id="{506B3919-4026-4870-96DE-72E92F066074}"/>
                </a:ext>
              </a:extLst>
            </p:cNvPr>
            <p:cNvSpPr/>
            <p:nvPr/>
          </p:nvSpPr>
          <p:spPr>
            <a:xfrm>
              <a:off x="14965779" y="598527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94891" y="201093"/>
                  </a:moveTo>
                  <a:lnTo>
                    <a:pt x="220391" y="201093"/>
                  </a:lnTo>
                  <a:lnTo>
                    <a:pt x="212946" y="202603"/>
                  </a:lnTo>
                  <a:lnTo>
                    <a:pt x="206869" y="206714"/>
                  </a:lnTo>
                  <a:lnTo>
                    <a:pt x="202773" y="212795"/>
                  </a:lnTo>
                  <a:lnTo>
                    <a:pt x="201271" y="220213"/>
                  </a:lnTo>
                  <a:lnTo>
                    <a:pt x="201271" y="294765"/>
                  </a:lnTo>
                  <a:lnTo>
                    <a:pt x="131933" y="294765"/>
                  </a:lnTo>
                  <a:lnTo>
                    <a:pt x="131933" y="220213"/>
                  </a:lnTo>
                  <a:lnTo>
                    <a:pt x="130429" y="212795"/>
                  </a:lnTo>
                  <a:lnTo>
                    <a:pt x="126329" y="206714"/>
                  </a:lnTo>
                  <a:lnTo>
                    <a:pt x="120249" y="202603"/>
                  </a:lnTo>
                  <a:lnTo>
                    <a:pt x="112802" y="201093"/>
                  </a:lnTo>
                  <a:lnTo>
                    <a:pt x="38312" y="201093"/>
                  </a:lnTo>
                  <a:lnTo>
                    <a:pt x="38312" y="131943"/>
                  </a:lnTo>
                  <a:lnTo>
                    <a:pt x="112802" y="131943"/>
                  </a:lnTo>
                  <a:lnTo>
                    <a:pt x="120249" y="130431"/>
                  </a:lnTo>
                  <a:lnTo>
                    <a:pt x="126329" y="126316"/>
                  </a:lnTo>
                  <a:lnTo>
                    <a:pt x="130429" y="120233"/>
                  </a:lnTo>
                  <a:lnTo>
                    <a:pt x="131933" y="112813"/>
                  </a:lnTo>
                  <a:lnTo>
                    <a:pt x="131933" y="38250"/>
                  </a:lnTo>
                  <a:lnTo>
                    <a:pt x="201271" y="38250"/>
                  </a:lnTo>
                  <a:lnTo>
                    <a:pt x="201271" y="112813"/>
                  </a:lnTo>
                  <a:lnTo>
                    <a:pt x="202773" y="120233"/>
                  </a:lnTo>
                  <a:lnTo>
                    <a:pt x="206869" y="126316"/>
                  </a:lnTo>
                  <a:lnTo>
                    <a:pt x="212946" y="130431"/>
                  </a:lnTo>
                  <a:lnTo>
                    <a:pt x="220391" y="131943"/>
                  </a:lnTo>
                  <a:lnTo>
                    <a:pt x="294891" y="131943"/>
                  </a:lnTo>
                  <a:lnTo>
                    <a:pt x="294891" y="201093"/>
                  </a:lnTo>
                  <a:close/>
                </a:path>
                <a:path w="333375" h="333375">
                  <a:moveTo>
                    <a:pt x="314074" y="93620"/>
                  </a:moveTo>
                  <a:lnTo>
                    <a:pt x="239521" y="93620"/>
                  </a:lnTo>
                  <a:lnTo>
                    <a:pt x="239521" y="19130"/>
                  </a:lnTo>
                  <a:lnTo>
                    <a:pt x="238018" y="11684"/>
                  </a:lnTo>
                  <a:lnTo>
                    <a:pt x="233918" y="5603"/>
                  </a:lnTo>
                  <a:lnTo>
                    <a:pt x="227837" y="1503"/>
                  </a:lnTo>
                  <a:lnTo>
                    <a:pt x="220391" y="0"/>
                  </a:lnTo>
                  <a:lnTo>
                    <a:pt x="112802" y="0"/>
                  </a:lnTo>
                  <a:lnTo>
                    <a:pt x="105362" y="1503"/>
                  </a:lnTo>
                  <a:lnTo>
                    <a:pt x="99284" y="5603"/>
                  </a:lnTo>
                  <a:lnTo>
                    <a:pt x="95186" y="11684"/>
                  </a:lnTo>
                  <a:lnTo>
                    <a:pt x="93683" y="19130"/>
                  </a:lnTo>
                  <a:lnTo>
                    <a:pt x="93683" y="93620"/>
                  </a:lnTo>
                  <a:lnTo>
                    <a:pt x="19130" y="93620"/>
                  </a:lnTo>
                  <a:lnTo>
                    <a:pt x="11706" y="95133"/>
                  </a:lnTo>
                  <a:lnTo>
                    <a:pt x="5622" y="99254"/>
                  </a:lnTo>
                  <a:lnTo>
                    <a:pt x="1510" y="105357"/>
                  </a:lnTo>
                  <a:lnTo>
                    <a:pt x="0" y="112813"/>
                  </a:lnTo>
                  <a:lnTo>
                    <a:pt x="0" y="220213"/>
                  </a:lnTo>
                  <a:lnTo>
                    <a:pt x="1510" y="227667"/>
                  </a:lnTo>
                  <a:lnTo>
                    <a:pt x="5622" y="233766"/>
                  </a:lnTo>
                  <a:lnTo>
                    <a:pt x="11706" y="237884"/>
                  </a:lnTo>
                  <a:lnTo>
                    <a:pt x="19130" y="239395"/>
                  </a:lnTo>
                  <a:lnTo>
                    <a:pt x="93683" y="239395"/>
                  </a:lnTo>
                  <a:lnTo>
                    <a:pt x="93683" y="313896"/>
                  </a:lnTo>
                  <a:lnTo>
                    <a:pt x="95186" y="321342"/>
                  </a:lnTo>
                  <a:lnTo>
                    <a:pt x="99284" y="327423"/>
                  </a:lnTo>
                  <a:lnTo>
                    <a:pt x="105362" y="331523"/>
                  </a:lnTo>
                  <a:lnTo>
                    <a:pt x="112802" y="333026"/>
                  </a:lnTo>
                  <a:lnTo>
                    <a:pt x="220391" y="333026"/>
                  </a:lnTo>
                  <a:lnTo>
                    <a:pt x="227837" y="331523"/>
                  </a:lnTo>
                  <a:lnTo>
                    <a:pt x="233918" y="327423"/>
                  </a:lnTo>
                  <a:lnTo>
                    <a:pt x="238018" y="321342"/>
                  </a:lnTo>
                  <a:lnTo>
                    <a:pt x="239521" y="313896"/>
                  </a:lnTo>
                  <a:lnTo>
                    <a:pt x="239521" y="239395"/>
                  </a:lnTo>
                  <a:lnTo>
                    <a:pt x="314074" y="239395"/>
                  </a:lnTo>
                  <a:lnTo>
                    <a:pt x="321493" y="237884"/>
                  </a:lnTo>
                  <a:lnTo>
                    <a:pt x="327577" y="233766"/>
                  </a:lnTo>
                  <a:lnTo>
                    <a:pt x="331692" y="227667"/>
                  </a:lnTo>
                  <a:lnTo>
                    <a:pt x="333204" y="220213"/>
                  </a:lnTo>
                  <a:lnTo>
                    <a:pt x="333204" y="112813"/>
                  </a:lnTo>
                  <a:lnTo>
                    <a:pt x="331692" y="105357"/>
                  </a:lnTo>
                  <a:lnTo>
                    <a:pt x="327577" y="99254"/>
                  </a:lnTo>
                  <a:lnTo>
                    <a:pt x="321493" y="95133"/>
                  </a:lnTo>
                  <a:lnTo>
                    <a:pt x="314074" y="93620"/>
                  </a:lnTo>
                  <a:close/>
                </a:path>
              </a:pathLst>
            </a:custGeom>
            <a:ln w="523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3" name="object 40">
            <a:extLst>
              <a:ext uri="{FF2B5EF4-FFF2-40B4-BE49-F238E27FC236}">
                <a16:creationId xmlns:a16="http://schemas.microsoft.com/office/drawing/2014/main" id="{179EF844-5253-4941-A77D-2579363075F9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733927" y="2911686"/>
            <a:ext cx="1793305" cy="1067985"/>
          </a:xfrm>
          <a:prstGeom prst="rect">
            <a:avLst/>
          </a:prstGeom>
        </p:spPr>
      </p:pic>
      <p:pic>
        <p:nvPicPr>
          <p:cNvPr id="154" name="object 34">
            <a:extLst>
              <a:ext uri="{FF2B5EF4-FFF2-40B4-BE49-F238E27FC236}">
                <a16:creationId xmlns:a16="http://schemas.microsoft.com/office/drawing/2014/main" id="{485452B8-2F2F-4466-B345-1C0318231A60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951256" y="6094794"/>
            <a:ext cx="1071691" cy="1413067"/>
          </a:xfrm>
          <a:prstGeom prst="rect">
            <a:avLst/>
          </a:prstGeom>
        </p:spPr>
      </p:pic>
      <p:sp>
        <p:nvSpPr>
          <p:cNvPr id="204" name="object 35">
            <a:extLst>
              <a:ext uri="{FF2B5EF4-FFF2-40B4-BE49-F238E27FC236}">
                <a16:creationId xmlns:a16="http://schemas.microsoft.com/office/drawing/2014/main" id="{164EDADA-2249-4EFA-914A-361FCFA9EB9C}"/>
              </a:ext>
            </a:extLst>
          </p:cNvPr>
          <p:cNvSpPr/>
          <p:nvPr/>
        </p:nvSpPr>
        <p:spPr>
          <a:xfrm>
            <a:off x="7639731" y="8247262"/>
            <a:ext cx="2441434" cy="1026873"/>
          </a:xfrm>
          <a:custGeom>
            <a:avLst/>
            <a:gdLst/>
            <a:ahLst/>
            <a:cxnLst/>
            <a:rect l="l" t="t" r="r" b="b"/>
            <a:pathLst>
              <a:path w="5117465" h="2468245">
                <a:moveTo>
                  <a:pt x="594029" y="1976831"/>
                </a:moveTo>
                <a:lnTo>
                  <a:pt x="590080" y="1926958"/>
                </a:lnTo>
                <a:lnTo>
                  <a:pt x="578205" y="1878037"/>
                </a:lnTo>
                <a:lnTo>
                  <a:pt x="558203" y="1832165"/>
                </a:lnTo>
                <a:lnTo>
                  <a:pt x="530123" y="1789772"/>
                </a:lnTo>
                <a:lnTo>
                  <a:pt x="493737" y="1752676"/>
                </a:lnTo>
                <a:lnTo>
                  <a:pt x="479729" y="1741881"/>
                </a:lnTo>
                <a:lnTo>
                  <a:pt x="511924" y="1706587"/>
                </a:lnTo>
                <a:lnTo>
                  <a:pt x="536968" y="1668716"/>
                </a:lnTo>
                <a:lnTo>
                  <a:pt x="554863" y="1628279"/>
                </a:lnTo>
                <a:lnTo>
                  <a:pt x="565594" y="1585264"/>
                </a:lnTo>
                <a:lnTo>
                  <a:pt x="569175" y="1539684"/>
                </a:lnTo>
                <a:lnTo>
                  <a:pt x="567817" y="1512062"/>
                </a:lnTo>
                <a:lnTo>
                  <a:pt x="556971" y="1459141"/>
                </a:lnTo>
                <a:lnTo>
                  <a:pt x="535698" y="1409763"/>
                </a:lnTo>
                <a:lnTo>
                  <a:pt x="506349" y="1366304"/>
                </a:lnTo>
                <a:lnTo>
                  <a:pt x="469480" y="1329309"/>
                </a:lnTo>
                <a:lnTo>
                  <a:pt x="426173" y="1299857"/>
                </a:lnTo>
                <a:lnTo>
                  <a:pt x="376961" y="1278521"/>
                </a:lnTo>
                <a:lnTo>
                  <a:pt x="324231" y="1267650"/>
                </a:lnTo>
                <a:lnTo>
                  <a:pt x="296684" y="1266291"/>
                </a:lnTo>
                <a:lnTo>
                  <a:pt x="269163" y="1267650"/>
                </a:lnTo>
                <a:lnTo>
                  <a:pt x="216573" y="1278470"/>
                </a:lnTo>
                <a:lnTo>
                  <a:pt x="167652" y="1299718"/>
                </a:lnTo>
                <a:lnTo>
                  <a:pt x="124485" y="1329042"/>
                </a:lnTo>
                <a:lnTo>
                  <a:pt x="87630" y="1365872"/>
                </a:lnTo>
                <a:lnTo>
                  <a:pt x="58293" y="1409230"/>
                </a:lnTo>
                <a:lnTo>
                  <a:pt x="37020" y="1458569"/>
                </a:lnTo>
                <a:lnTo>
                  <a:pt x="26187" y="1511465"/>
                </a:lnTo>
                <a:lnTo>
                  <a:pt x="24841" y="1539087"/>
                </a:lnTo>
                <a:lnTo>
                  <a:pt x="25158" y="1546174"/>
                </a:lnTo>
                <a:lnTo>
                  <a:pt x="50038" y="1592745"/>
                </a:lnTo>
                <a:lnTo>
                  <a:pt x="91338" y="1605851"/>
                </a:lnTo>
                <a:lnTo>
                  <a:pt x="131991" y="1592224"/>
                </a:lnTo>
                <a:lnTo>
                  <a:pt x="154813" y="1558988"/>
                </a:lnTo>
                <a:lnTo>
                  <a:pt x="158508" y="1524825"/>
                </a:lnTo>
                <a:lnTo>
                  <a:pt x="160566" y="1510995"/>
                </a:lnTo>
                <a:lnTo>
                  <a:pt x="174802" y="1472260"/>
                </a:lnTo>
                <a:lnTo>
                  <a:pt x="198653" y="1440192"/>
                </a:lnTo>
                <a:lnTo>
                  <a:pt x="230454" y="1416291"/>
                </a:lnTo>
                <a:lnTo>
                  <a:pt x="268719" y="1402029"/>
                </a:lnTo>
                <a:lnTo>
                  <a:pt x="296684" y="1399273"/>
                </a:lnTo>
                <a:lnTo>
                  <a:pt x="310921" y="1399959"/>
                </a:lnTo>
                <a:lnTo>
                  <a:pt x="351040" y="1410322"/>
                </a:lnTo>
                <a:lnTo>
                  <a:pt x="385495" y="1431328"/>
                </a:lnTo>
                <a:lnTo>
                  <a:pt x="412216" y="1460893"/>
                </a:lnTo>
                <a:lnTo>
                  <a:pt x="429996" y="1497812"/>
                </a:lnTo>
                <a:lnTo>
                  <a:pt x="436194" y="1539392"/>
                </a:lnTo>
                <a:lnTo>
                  <a:pt x="435508" y="1553692"/>
                </a:lnTo>
                <a:lnTo>
                  <a:pt x="425170" y="1593684"/>
                </a:lnTo>
                <a:lnTo>
                  <a:pt x="404202" y="1628000"/>
                </a:lnTo>
                <a:lnTo>
                  <a:pt x="374688" y="1654822"/>
                </a:lnTo>
                <a:lnTo>
                  <a:pt x="337858" y="1672678"/>
                </a:lnTo>
                <a:lnTo>
                  <a:pt x="289534" y="1679219"/>
                </a:lnTo>
                <a:lnTo>
                  <a:pt x="282892" y="1680222"/>
                </a:lnTo>
                <a:lnTo>
                  <a:pt x="249123" y="1698650"/>
                </a:lnTo>
                <a:lnTo>
                  <a:pt x="229946" y="1738579"/>
                </a:lnTo>
                <a:lnTo>
                  <a:pt x="229616" y="1745361"/>
                </a:lnTo>
                <a:lnTo>
                  <a:pt x="229920" y="1752434"/>
                </a:lnTo>
                <a:lnTo>
                  <a:pt x="254889" y="1798789"/>
                </a:lnTo>
                <a:lnTo>
                  <a:pt x="296367" y="1811858"/>
                </a:lnTo>
                <a:lnTo>
                  <a:pt x="312826" y="1812671"/>
                </a:lnTo>
                <a:lnTo>
                  <a:pt x="359346" y="1824824"/>
                </a:lnTo>
                <a:lnTo>
                  <a:pt x="399669" y="1849602"/>
                </a:lnTo>
                <a:lnTo>
                  <a:pt x="431342" y="1884565"/>
                </a:lnTo>
                <a:lnTo>
                  <a:pt x="452450" y="1927948"/>
                </a:lnTo>
                <a:lnTo>
                  <a:pt x="459803" y="1976831"/>
                </a:lnTo>
                <a:lnTo>
                  <a:pt x="459003" y="1993633"/>
                </a:lnTo>
                <a:lnTo>
                  <a:pt x="446925" y="2040686"/>
                </a:lnTo>
                <a:lnTo>
                  <a:pt x="422300" y="2081161"/>
                </a:lnTo>
                <a:lnTo>
                  <a:pt x="387604" y="2112899"/>
                </a:lnTo>
                <a:lnTo>
                  <a:pt x="344830" y="2133904"/>
                </a:lnTo>
                <a:lnTo>
                  <a:pt x="296392" y="2141182"/>
                </a:lnTo>
                <a:lnTo>
                  <a:pt x="279692" y="2140381"/>
                </a:lnTo>
                <a:lnTo>
                  <a:pt x="232892" y="2128266"/>
                </a:lnTo>
                <a:lnTo>
                  <a:pt x="192659" y="2103602"/>
                </a:lnTo>
                <a:lnTo>
                  <a:pt x="161086" y="2068830"/>
                </a:lnTo>
                <a:lnTo>
                  <a:pt x="140220" y="2025967"/>
                </a:lnTo>
                <a:lnTo>
                  <a:pt x="132664" y="1970595"/>
                </a:lnTo>
                <a:lnTo>
                  <a:pt x="131711" y="1963966"/>
                </a:lnTo>
                <a:lnTo>
                  <a:pt x="113817" y="1929879"/>
                </a:lnTo>
                <a:lnTo>
                  <a:pt x="79883" y="1911921"/>
                </a:lnTo>
                <a:lnTo>
                  <a:pt x="66484" y="1910651"/>
                </a:lnTo>
                <a:lnTo>
                  <a:pt x="59423" y="1910969"/>
                </a:lnTo>
                <a:lnTo>
                  <a:pt x="19113" y="1929879"/>
                </a:lnTo>
                <a:lnTo>
                  <a:pt x="1244" y="1963966"/>
                </a:lnTo>
                <a:lnTo>
                  <a:pt x="0" y="1977415"/>
                </a:lnTo>
                <a:lnTo>
                  <a:pt x="1447" y="2007793"/>
                </a:lnTo>
                <a:lnTo>
                  <a:pt x="13081" y="2065566"/>
                </a:lnTo>
                <a:lnTo>
                  <a:pt x="35966" y="2119071"/>
                </a:lnTo>
                <a:lnTo>
                  <a:pt x="67881" y="2166226"/>
                </a:lnTo>
                <a:lnTo>
                  <a:pt x="108165" y="2206447"/>
                </a:lnTo>
                <a:lnTo>
                  <a:pt x="155308" y="2238273"/>
                </a:lnTo>
                <a:lnTo>
                  <a:pt x="208711" y="2261108"/>
                </a:lnTo>
                <a:lnTo>
                  <a:pt x="266382" y="2272703"/>
                </a:lnTo>
                <a:lnTo>
                  <a:pt x="296710" y="2274151"/>
                </a:lnTo>
                <a:lnTo>
                  <a:pt x="327025" y="2272677"/>
                </a:lnTo>
                <a:lnTo>
                  <a:pt x="384860" y="2260879"/>
                </a:lnTo>
                <a:lnTo>
                  <a:pt x="438543" y="2237676"/>
                </a:lnTo>
                <a:lnTo>
                  <a:pt x="485838" y="2205545"/>
                </a:lnTo>
                <a:lnTo>
                  <a:pt x="526148" y="2165134"/>
                </a:lnTo>
                <a:lnTo>
                  <a:pt x="558050" y="2117737"/>
                </a:lnTo>
                <a:lnTo>
                  <a:pt x="580948" y="2064016"/>
                </a:lnTo>
                <a:lnTo>
                  <a:pt x="592582" y="2006688"/>
                </a:lnTo>
                <a:lnTo>
                  <a:pt x="594029" y="1976831"/>
                </a:lnTo>
                <a:close/>
              </a:path>
              <a:path w="5117465" h="2468245">
                <a:moveTo>
                  <a:pt x="624700" y="698106"/>
                </a:moveTo>
                <a:lnTo>
                  <a:pt x="618642" y="636803"/>
                </a:lnTo>
                <a:lnTo>
                  <a:pt x="600481" y="578802"/>
                </a:lnTo>
                <a:lnTo>
                  <a:pt x="571792" y="526008"/>
                </a:lnTo>
                <a:lnTo>
                  <a:pt x="534162" y="480275"/>
                </a:lnTo>
                <a:lnTo>
                  <a:pt x="491718" y="444855"/>
                </a:lnTo>
                <a:lnTo>
                  <a:pt x="491718" y="698106"/>
                </a:lnTo>
                <a:lnTo>
                  <a:pt x="490855" y="716153"/>
                </a:lnTo>
                <a:lnTo>
                  <a:pt x="477862" y="766927"/>
                </a:lnTo>
                <a:lnTo>
                  <a:pt x="451612" y="810615"/>
                </a:lnTo>
                <a:lnTo>
                  <a:pt x="414718" y="844588"/>
                </a:lnTo>
                <a:lnTo>
                  <a:pt x="368427" y="867079"/>
                </a:lnTo>
                <a:lnTo>
                  <a:pt x="316179" y="874890"/>
                </a:lnTo>
                <a:lnTo>
                  <a:pt x="140017" y="874890"/>
                </a:lnTo>
                <a:lnTo>
                  <a:pt x="140017" y="521944"/>
                </a:lnTo>
                <a:lnTo>
                  <a:pt x="316179" y="521944"/>
                </a:lnTo>
                <a:lnTo>
                  <a:pt x="367830" y="529780"/>
                </a:lnTo>
                <a:lnTo>
                  <a:pt x="414172" y="552272"/>
                </a:lnTo>
                <a:lnTo>
                  <a:pt x="451434" y="586244"/>
                </a:lnTo>
                <a:lnTo>
                  <a:pt x="477862" y="629920"/>
                </a:lnTo>
                <a:lnTo>
                  <a:pt x="490855" y="680351"/>
                </a:lnTo>
                <a:lnTo>
                  <a:pt x="491718" y="698106"/>
                </a:lnTo>
                <a:lnTo>
                  <a:pt x="491718" y="444855"/>
                </a:lnTo>
                <a:lnTo>
                  <a:pt x="436105" y="413537"/>
                </a:lnTo>
                <a:lnTo>
                  <a:pt x="378117" y="395122"/>
                </a:lnTo>
                <a:lnTo>
                  <a:pt x="316039" y="388975"/>
                </a:lnTo>
                <a:lnTo>
                  <a:pt x="140017" y="388975"/>
                </a:lnTo>
                <a:lnTo>
                  <a:pt x="140017" y="132981"/>
                </a:lnTo>
                <a:lnTo>
                  <a:pt x="461899" y="132981"/>
                </a:lnTo>
                <a:lnTo>
                  <a:pt x="499503" y="121920"/>
                </a:lnTo>
                <a:lnTo>
                  <a:pt x="525805" y="86728"/>
                </a:lnTo>
                <a:lnTo>
                  <a:pt x="525805" y="46672"/>
                </a:lnTo>
                <a:lnTo>
                  <a:pt x="504659" y="14859"/>
                </a:lnTo>
                <a:lnTo>
                  <a:pt x="468718" y="317"/>
                </a:lnTo>
                <a:lnTo>
                  <a:pt x="461899" y="0"/>
                </a:lnTo>
                <a:lnTo>
                  <a:pt x="73533" y="0"/>
                </a:lnTo>
                <a:lnTo>
                  <a:pt x="32854" y="13652"/>
                </a:lnTo>
                <a:lnTo>
                  <a:pt x="10033" y="46875"/>
                </a:lnTo>
                <a:lnTo>
                  <a:pt x="7048" y="941082"/>
                </a:lnTo>
                <a:lnTo>
                  <a:pt x="7378" y="947928"/>
                </a:lnTo>
                <a:lnTo>
                  <a:pt x="22517" y="983729"/>
                </a:lnTo>
                <a:lnTo>
                  <a:pt x="60286" y="1006538"/>
                </a:lnTo>
                <a:lnTo>
                  <a:pt x="73660" y="1007872"/>
                </a:lnTo>
                <a:lnTo>
                  <a:pt x="316179" y="1007872"/>
                </a:lnTo>
                <a:lnTo>
                  <a:pt x="377825" y="1001737"/>
                </a:lnTo>
                <a:lnTo>
                  <a:pt x="435876" y="983322"/>
                </a:lnTo>
                <a:lnTo>
                  <a:pt x="488492" y="954354"/>
                </a:lnTo>
                <a:lnTo>
                  <a:pt x="533895" y="916571"/>
                </a:lnTo>
                <a:lnTo>
                  <a:pt x="568350" y="874890"/>
                </a:lnTo>
                <a:lnTo>
                  <a:pt x="600189" y="818057"/>
                </a:lnTo>
                <a:lnTo>
                  <a:pt x="618566" y="759904"/>
                </a:lnTo>
                <a:lnTo>
                  <a:pt x="623163" y="729462"/>
                </a:lnTo>
                <a:lnTo>
                  <a:pt x="624700" y="698106"/>
                </a:lnTo>
                <a:close/>
              </a:path>
              <a:path w="5117465" h="2468245">
                <a:moveTo>
                  <a:pt x="1527302" y="66776"/>
                </a:moveTo>
                <a:lnTo>
                  <a:pt x="1516202" y="29146"/>
                </a:lnTo>
                <a:lnTo>
                  <a:pt x="1486662" y="5054"/>
                </a:lnTo>
                <a:lnTo>
                  <a:pt x="1460538" y="0"/>
                </a:lnTo>
                <a:lnTo>
                  <a:pt x="1441805" y="2057"/>
                </a:lnTo>
                <a:lnTo>
                  <a:pt x="1425905" y="8191"/>
                </a:lnTo>
                <a:lnTo>
                  <a:pt x="1412824" y="18427"/>
                </a:lnTo>
                <a:lnTo>
                  <a:pt x="1402588" y="32753"/>
                </a:lnTo>
                <a:lnTo>
                  <a:pt x="1120406" y="557428"/>
                </a:lnTo>
                <a:lnTo>
                  <a:pt x="837603" y="32753"/>
                </a:lnTo>
                <a:lnTo>
                  <a:pt x="826693" y="18427"/>
                </a:lnTo>
                <a:lnTo>
                  <a:pt x="813498" y="8191"/>
                </a:lnTo>
                <a:lnTo>
                  <a:pt x="798029" y="2057"/>
                </a:lnTo>
                <a:lnTo>
                  <a:pt x="780288" y="0"/>
                </a:lnTo>
                <a:lnTo>
                  <a:pt x="773188" y="317"/>
                </a:lnTo>
                <a:lnTo>
                  <a:pt x="737463" y="14909"/>
                </a:lnTo>
                <a:lnTo>
                  <a:pt x="716356" y="46901"/>
                </a:lnTo>
                <a:lnTo>
                  <a:pt x="713524" y="66814"/>
                </a:lnTo>
                <a:lnTo>
                  <a:pt x="714121" y="75095"/>
                </a:lnTo>
                <a:lnTo>
                  <a:pt x="715886" y="83527"/>
                </a:lnTo>
                <a:lnTo>
                  <a:pt x="718832" y="92113"/>
                </a:lnTo>
                <a:lnTo>
                  <a:pt x="722960" y="100863"/>
                </a:lnTo>
                <a:lnTo>
                  <a:pt x="1044829" y="697763"/>
                </a:lnTo>
                <a:lnTo>
                  <a:pt x="972400" y="832040"/>
                </a:lnTo>
                <a:lnTo>
                  <a:pt x="941832" y="864501"/>
                </a:lnTo>
                <a:lnTo>
                  <a:pt x="901852" y="874890"/>
                </a:lnTo>
                <a:lnTo>
                  <a:pt x="893445" y="874890"/>
                </a:lnTo>
                <a:lnTo>
                  <a:pt x="885685" y="873379"/>
                </a:lnTo>
                <a:lnTo>
                  <a:pt x="871397" y="867321"/>
                </a:lnTo>
                <a:lnTo>
                  <a:pt x="864489" y="864082"/>
                </a:lnTo>
                <a:lnTo>
                  <a:pt x="851027" y="857148"/>
                </a:lnTo>
                <a:lnTo>
                  <a:pt x="844207" y="853884"/>
                </a:lnTo>
                <a:lnTo>
                  <a:pt x="801065" y="847572"/>
                </a:lnTo>
                <a:lnTo>
                  <a:pt x="767372" y="865543"/>
                </a:lnTo>
                <a:lnTo>
                  <a:pt x="749414" y="899718"/>
                </a:lnTo>
                <a:lnTo>
                  <a:pt x="748169" y="913206"/>
                </a:lnTo>
                <a:lnTo>
                  <a:pt x="749046" y="923975"/>
                </a:lnTo>
                <a:lnTo>
                  <a:pt x="769912" y="961453"/>
                </a:lnTo>
                <a:lnTo>
                  <a:pt x="810361" y="988720"/>
                </a:lnTo>
                <a:lnTo>
                  <a:pt x="848639" y="1001560"/>
                </a:lnTo>
                <a:lnTo>
                  <a:pt x="888834" y="1007478"/>
                </a:lnTo>
                <a:lnTo>
                  <a:pt x="901852" y="1007872"/>
                </a:lnTo>
                <a:lnTo>
                  <a:pt x="930198" y="1006170"/>
                </a:lnTo>
                <a:lnTo>
                  <a:pt x="983094" y="992632"/>
                </a:lnTo>
                <a:lnTo>
                  <a:pt x="1030693" y="965466"/>
                </a:lnTo>
                <a:lnTo>
                  <a:pt x="1071308" y="924204"/>
                </a:lnTo>
                <a:lnTo>
                  <a:pt x="1517853" y="100774"/>
                </a:lnTo>
                <a:lnTo>
                  <a:pt x="1526705" y="75285"/>
                </a:lnTo>
                <a:lnTo>
                  <a:pt x="1527302" y="66776"/>
                </a:lnTo>
                <a:close/>
              </a:path>
              <a:path w="5117465" h="2468245">
                <a:moveTo>
                  <a:pt x="1592186" y="2207818"/>
                </a:moveTo>
                <a:lnTo>
                  <a:pt x="1581061" y="2170290"/>
                </a:lnTo>
                <a:lnTo>
                  <a:pt x="1551520" y="2146223"/>
                </a:lnTo>
                <a:lnTo>
                  <a:pt x="1523568" y="2141220"/>
                </a:lnTo>
                <a:lnTo>
                  <a:pt x="1379397" y="1770773"/>
                </a:lnTo>
                <a:lnTo>
                  <a:pt x="1379397" y="2140547"/>
                </a:lnTo>
                <a:lnTo>
                  <a:pt x="895286" y="2141207"/>
                </a:lnTo>
                <a:lnTo>
                  <a:pt x="1137640" y="1518246"/>
                </a:lnTo>
                <a:lnTo>
                  <a:pt x="1379397" y="2140547"/>
                </a:lnTo>
                <a:lnTo>
                  <a:pt x="1379397" y="1770773"/>
                </a:lnTo>
                <a:lnTo>
                  <a:pt x="1281125" y="1518246"/>
                </a:lnTo>
                <a:lnTo>
                  <a:pt x="1201229" y="1312951"/>
                </a:lnTo>
                <a:lnTo>
                  <a:pt x="1179195" y="1280515"/>
                </a:lnTo>
                <a:lnTo>
                  <a:pt x="1137640" y="1266317"/>
                </a:lnTo>
                <a:lnTo>
                  <a:pt x="1127760" y="1267015"/>
                </a:lnTo>
                <a:lnTo>
                  <a:pt x="1092415" y="1283716"/>
                </a:lnTo>
                <a:lnTo>
                  <a:pt x="751738" y="2141207"/>
                </a:lnTo>
                <a:lnTo>
                  <a:pt x="743546" y="2141524"/>
                </a:lnTo>
                <a:lnTo>
                  <a:pt x="701687" y="2160409"/>
                </a:lnTo>
                <a:lnTo>
                  <a:pt x="683755" y="2194420"/>
                </a:lnTo>
                <a:lnTo>
                  <a:pt x="682498" y="2207818"/>
                </a:lnTo>
                <a:lnTo>
                  <a:pt x="682498" y="2401443"/>
                </a:lnTo>
                <a:lnTo>
                  <a:pt x="695604" y="2442807"/>
                </a:lnTo>
                <a:lnTo>
                  <a:pt x="728853" y="2465235"/>
                </a:lnTo>
                <a:lnTo>
                  <a:pt x="748982" y="2468041"/>
                </a:lnTo>
                <a:lnTo>
                  <a:pt x="755764" y="2467711"/>
                </a:lnTo>
                <a:lnTo>
                  <a:pt x="795705" y="2448522"/>
                </a:lnTo>
                <a:lnTo>
                  <a:pt x="814133" y="2414765"/>
                </a:lnTo>
                <a:lnTo>
                  <a:pt x="815467" y="2401443"/>
                </a:lnTo>
                <a:lnTo>
                  <a:pt x="815467" y="2274176"/>
                </a:lnTo>
                <a:lnTo>
                  <a:pt x="1459217" y="2274189"/>
                </a:lnTo>
                <a:lnTo>
                  <a:pt x="1459217" y="2401443"/>
                </a:lnTo>
                <a:lnTo>
                  <a:pt x="1459547" y="2408136"/>
                </a:lnTo>
                <a:lnTo>
                  <a:pt x="1474647" y="2443924"/>
                </a:lnTo>
                <a:lnTo>
                  <a:pt x="1512366" y="2466721"/>
                </a:lnTo>
                <a:lnTo>
                  <a:pt x="1525701" y="2468067"/>
                </a:lnTo>
                <a:lnTo>
                  <a:pt x="1532509" y="2467749"/>
                </a:lnTo>
                <a:lnTo>
                  <a:pt x="1568297" y="2453195"/>
                </a:lnTo>
                <a:lnTo>
                  <a:pt x="1590929" y="2415260"/>
                </a:lnTo>
                <a:lnTo>
                  <a:pt x="1592186" y="2401443"/>
                </a:lnTo>
                <a:lnTo>
                  <a:pt x="1592186" y="2274176"/>
                </a:lnTo>
                <a:lnTo>
                  <a:pt x="1592186" y="2207818"/>
                </a:lnTo>
                <a:close/>
              </a:path>
              <a:path w="5117465" h="2468245">
                <a:moveTo>
                  <a:pt x="2230132" y="941514"/>
                </a:moveTo>
                <a:lnTo>
                  <a:pt x="2219020" y="903973"/>
                </a:lnTo>
                <a:lnTo>
                  <a:pt x="2183168" y="877722"/>
                </a:lnTo>
                <a:lnTo>
                  <a:pt x="2161502" y="874890"/>
                </a:lnTo>
                <a:lnTo>
                  <a:pt x="2017344" y="504456"/>
                </a:lnTo>
                <a:lnTo>
                  <a:pt x="2017344" y="874204"/>
                </a:lnTo>
                <a:lnTo>
                  <a:pt x="1533220" y="874890"/>
                </a:lnTo>
                <a:lnTo>
                  <a:pt x="1775587" y="251929"/>
                </a:lnTo>
                <a:lnTo>
                  <a:pt x="2017344" y="874204"/>
                </a:lnTo>
                <a:lnTo>
                  <a:pt x="2017344" y="504456"/>
                </a:lnTo>
                <a:lnTo>
                  <a:pt x="1919071" y="251929"/>
                </a:lnTo>
                <a:lnTo>
                  <a:pt x="1839188" y="46647"/>
                </a:lnTo>
                <a:lnTo>
                  <a:pt x="1835200" y="37769"/>
                </a:lnTo>
                <a:lnTo>
                  <a:pt x="1808873" y="7988"/>
                </a:lnTo>
                <a:lnTo>
                  <a:pt x="1775587" y="0"/>
                </a:lnTo>
                <a:lnTo>
                  <a:pt x="1765706" y="685"/>
                </a:lnTo>
                <a:lnTo>
                  <a:pt x="1730375" y="17399"/>
                </a:lnTo>
                <a:lnTo>
                  <a:pt x="1389684" y="874890"/>
                </a:lnTo>
                <a:lnTo>
                  <a:pt x="1381493" y="875207"/>
                </a:lnTo>
                <a:lnTo>
                  <a:pt x="1344383" y="889774"/>
                </a:lnTo>
                <a:lnTo>
                  <a:pt x="1323263" y="921664"/>
                </a:lnTo>
                <a:lnTo>
                  <a:pt x="1320444" y="941514"/>
                </a:lnTo>
                <a:lnTo>
                  <a:pt x="1320444" y="1135113"/>
                </a:lnTo>
                <a:lnTo>
                  <a:pt x="1333512" y="1176477"/>
                </a:lnTo>
                <a:lnTo>
                  <a:pt x="1366685" y="1198892"/>
                </a:lnTo>
                <a:lnTo>
                  <a:pt x="1386916" y="1201724"/>
                </a:lnTo>
                <a:lnTo>
                  <a:pt x="1393698" y="1201394"/>
                </a:lnTo>
                <a:lnTo>
                  <a:pt x="1433639" y="1182217"/>
                </a:lnTo>
                <a:lnTo>
                  <a:pt x="1452079" y="1148461"/>
                </a:lnTo>
                <a:lnTo>
                  <a:pt x="1453413" y="1007872"/>
                </a:lnTo>
                <a:lnTo>
                  <a:pt x="2097151" y="1007872"/>
                </a:lnTo>
                <a:lnTo>
                  <a:pt x="2097151" y="1135113"/>
                </a:lnTo>
                <a:lnTo>
                  <a:pt x="2097481" y="1141831"/>
                </a:lnTo>
                <a:lnTo>
                  <a:pt x="2112594" y="1177594"/>
                </a:lnTo>
                <a:lnTo>
                  <a:pt x="2150300" y="1200391"/>
                </a:lnTo>
                <a:lnTo>
                  <a:pt x="2163635" y="1201724"/>
                </a:lnTo>
                <a:lnTo>
                  <a:pt x="2170569" y="1201394"/>
                </a:lnTo>
                <a:lnTo>
                  <a:pt x="2206244" y="1186865"/>
                </a:lnTo>
                <a:lnTo>
                  <a:pt x="2228862" y="1148930"/>
                </a:lnTo>
                <a:lnTo>
                  <a:pt x="2230132" y="1135113"/>
                </a:lnTo>
                <a:lnTo>
                  <a:pt x="2230132" y="1007872"/>
                </a:lnTo>
                <a:lnTo>
                  <a:pt x="2230132" y="941514"/>
                </a:lnTo>
                <a:close/>
              </a:path>
              <a:path w="5117465" h="2468245">
                <a:moveTo>
                  <a:pt x="2613406" y="1770265"/>
                </a:moveTo>
                <a:lnTo>
                  <a:pt x="2611107" y="1718767"/>
                </a:lnTo>
                <a:lnTo>
                  <a:pt x="2604198" y="1669364"/>
                </a:lnTo>
                <a:lnTo>
                  <a:pt x="2592692" y="1622069"/>
                </a:lnTo>
                <a:lnTo>
                  <a:pt x="2576588" y="1576908"/>
                </a:lnTo>
                <a:lnTo>
                  <a:pt x="2555837" y="1533677"/>
                </a:lnTo>
                <a:lnTo>
                  <a:pt x="2530424" y="1492173"/>
                </a:lnTo>
                <a:lnTo>
                  <a:pt x="2500325" y="1452410"/>
                </a:lnTo>
                <a:lnTo>
                  <a:pt x="2480437" y="1430667"/>
                </a:lnTo>
                <a:lnTo>
                  <a:pt x="2480437" y="1770291"/>
                </a:lnTo>
                <a:lnTo>
                  <a:pt x="2477427" y="1820341"/>
                </a:lnTo>
                <a:lnTo>
                  <a:pt x="2468397" y="1867877"/>
                </a:lnTo>
                <a:lnTo>
                  <a:pt x="2453348" y="1912886"/>
                </a:lnTo>
                <a:lnTo>
                  <a:pt x="2432278" y="1955368"/>
                </a:lnTo>
                <a:lnTo>
                  <a:pt x="2405202" y="1995322"/>
                </a:lnTo>
                <a:lnTo>
                  <a:pt x="2372106" y="2032749"/>
                </a:lnTo>
                <a:lnTo>
                  <a:pt x="2334730" y="2065896"/>
                </a:lnTo>
                <a:lnTo>
                  <a:pt x="2294839" y="2093023"/>
                </a:lnTo>
                <a:lnTo>
                  <a:pt x="2252434" y="2114118"/>
                </a:lnTo>
                <a:lnTo>
                  <a:pt x="2207501" y="2129193"/>
                </a:lnTo>
                <a:lnTo>
                  <a:pt x="2160066" y="2138222"/>
                </a:lnTo>
                <a:lnTo>
                  <a:pt x="2110092" y="2141232"/>
                </a:lnTo>
                <a:lnTo>
                  <a:pt x="2060130" y="2138222"/>
                </a:lnTo>
                <a:lnTo>
                  <a:pt x="2012683" y="2129180"/>
                </a:lnTo>
                <a:lnTo>
                  <a:pt x="1967763" y="2114118"/>
                </a:lnTo>
                <a:lnTo>
                  <a:pt x="1925358" y="2093010"/>
                </a:lnTo>
                <a:lnTo>
                  <a:pt x="1885467" y="2065883"/>
                </a:lnTo>
                <a:lnTo>
                  <a:pt x="1848091" y="2032723"/>
                </a:lnTo>
                <a:lnTo>
                  <a:pt x="1814982" y="1995297"/>
                </a:lnTo>
                <a:lnTo>
                  <a:pt x="1787906" y="1955342"/>
                </a:lnTo>
                <a:lnTo>
                  <a:pt x="1766836" y="1912861"/>
                </a:lnTo>
                <a:lnTo>
                  <a:pt x="1751787" y="1867852"/>
                </a:lnTo>
                <a:lnTo>
                  <a:pt x="1742757" y="1820329"/>
                </a:lnTo>
                <a:lnTo>
                  <a:pt x="1739760" y="1770265"/>
                </a:lnTo>
                <a:lnTo>
                  <a:pt x="1741424" y="1732026"/>
                </a:lnTo>
                <a:lnTo>
                  <a:pt x="1754797" y="1660740"/>
                </a:lnTo>
                <a:lnTo>
                  <a:pt x="1781644" y="1596110"/>
                </a:lnTo>
                <a:lnTo>
                  <a:pt x="1822424" y="1536484"/>
                </a:lnTo>
                <a:lnTo>
                  <a:pt x="1876094" y="1482763"/>
                </a:lnTo>
                <a:lnTo>
                  <a:pt x="1935759" y="1441754"/>
                </a:lnTo>
                <a:lnTo>
                  <a:pt x="2000542" y="1414576"/>
                </a:lnTo>
                <a:lnTo>
                  <a:pt x="2071878" y="1401013"/>
                </a:lnTo>
                <a:lnTo>
                  <a:pt x="2110092" y="1399324"/>
                </a:lnTo>
                <a:lnTo>
                  <a:pt x="2159876" y="1402346"/>
                </a:lnTo>
                <a:lnTo>
                  <a:pt x="2207209" y="1411452"/>
                </a:lnTo>
                <a:lnTo>
                  <a:pt x="2252103" y="1426616"/>
                </a:lnTo>
                <a:lnTo>
                  <a:pt x="2294547" y="1447838"/>
                </a:lnTo>
                <a:lnTo>
                  <a:pt x="2334552" y="1475130"/>
                </a:lnTo>
                <a:lnTo>
                  <a:pt x="2372093" y="1508480"/>
                </a:lnTo>
                <a:lnTo>
                  <a:pt x="2405189" y="1545894"/>
                </a:lnTo>
                <a:lnTo>
                  <a:pt x="2432278" y="1585798"/>
                </a:lnTo>
                <a:lnTo>
                  <a:pt x="2453335" y="1628190"/>
                </a:lnTo>
                <a:lnTo>
                  <a:pt x="2468384" y="1673072"/>
                </a:lnTo>
                <a:lnTo>
                  <a:pt x="2477414" y="1720443"/>
                </a:lnTo>
                <a:lnTo>
                  <a:pt x="2480437" y="1770291"/>
                </a:lnTo>
                <a:lnTo>
                  <a:pt x="2480437" y="1430667"/>
                </a:lnTo>
                <a:lnTo>
                  <a:pt x="2465527" y="1414360"/>
                </a:lnTo>
                <a:lnTo>
                  <a:pt x="2449093" y="1399324"/>
                </a:lnTo>
                <a:lnTo>
                  <a:pt x="2427630" y="1379677"/>
                </a:lnTo>
                <a:lnTo>
                  <a:pt x="2387866" y="1349603"/>
                </a:lnTo>
                <a:lnTo>
                  <a:pt x="2346223" y="1324165"/>
                </a:lnTo>
                <a:lnTo>
                  <a:pt x="2302713" y="1303350"/>
                </a:lnTo>
                <a:lnTo>
                  <a:pt x="2257348" y="1287157"/>
                </a:lnTo>
                <a:lnTo>
                  <a:pt x="2210104" y="1275600"/>
                </a:lnTo>
                <a:lnTo>
                  <a:pt x="2160968" y="1268653"/>
                </a:lnTo>
                <a:lnTo>
                  <a:pt x="2110079" y="1266355"/>
                </a:lnTo>
                <a:lnTo>
                  <a:pt x="2058936" y="1268666"/>
                </a:lnTo>
                <a:lnTo>
                  <a:pt x="2009698" y="1275600"/>
                </a:lnTo>
                <a:lnTo>
                  <a:pt x="1962353" y="1287170"/>
                </a:lnTo>
                <a:lnTo>
                  <a:pt x="1916912" y="1303362"/>
                </a:lnTo>
                <a:lnTo>
                  <a:pt x="1873338" y="1324178"/>
                </a:lnTo>
                <a:lnTo>
                  <a:pt x="1831670" y="1349616"/>
                </a:lnTo>
                <a:lnTo>
                  <a:pt x="1791881" y="1379689"/>
                </a:lnTo>
                <a:lnTo>
                  <a:pt x="1753984" y="1414373"/>
                </a:lnTo>
                <a:lnTo>
                  <a:pt x="1719491" y="1452168"/>
                </a:lnTo>
                <a:lnTo>
                  <a:pt x="1689582" y="1491881"/>
                </a:lnTo>
                <a:lnTo>
                  <a:pt x="1664284" y="1533499"/>
                </a:lnTo>
                <a:lnTo>
                  <a:pt x="1643583" y="1577035"/>
                </a:lnTo>
                <a:lnTo>
                  <a:pt x="1627479" y="1622475"/>
                </a:lnTo>
                <a:lnTo>
                  <a:pt x="1615986" y="1669834"/>
                </a:lnTo>
                <a:lnTo>
                  <a:pt x="1609128" y="1718767"/>
                </a:lnTo>
                <a:lnTo>
                  <a:pt x="1606791" y="1770291"/>
                </a:lnTo>
                <a:lnTo>
                  <a:pt x="1609090" y="1821586"/>
                </a:lnTo>
                <a:lnTo>
                  <a:pt x="1615986" y="1870976"/>
                </a:lnTo>
                <a:lnTo>
                  <a:pt x="1627479" y="1918436"/>
                </a:lnTo>
                <a:lnTo>
                  <a:pt x="1643583" y="1963978"/>
                </a:lnTo>
                <a:lnTo>
                  <a:pt x="1664296" y="2007577"/>
                </a:lnTo>
                <a:lnTo>
                  <a:pt x="1689595" y="2049246"/>
                </a:lnTo>
                <a:lnTo>
                  <a:pt x="1719503" y="2088997"/>
                </a:lnTo>
                <a:lnTo>
                  <a:pt x="1754035" y="2126831"/>
                </a:lnTo>
                <a:lnTo>
                  <a:pt x="1791804" y="2161375"/>
                </a:lnTo>
                <a:lnTo>
                  <a:pt x="1831492" y="2191308"/>
                </a:lnTo>
                <a:lnTo>
                  <a:pt x="1873123" y="2216645"/>
                </a:lnTo>
                <a:lnTo>
                  <a:pt x="1916658" y="2237371"/>
                </a:lnTo>
                <a:lnTo>
                  <a:pt x="1962137" y="2253488"/>
                </a:lnTo>
                <a:lnTo>
                  <a:pt x="2009533" y="2265007"/>
                </a:lnTo>
                <a:lnTo>
                  <a:pt x="2058860" y="2271915"/>
                </a:lnTo>
                <a:lnTo>
                  <a:pt x="2110092" y="2274214"/>
                </a:lnTo>
                <a:lnTo>
                  <a:pt x="2161209" y="2271915"/>
                </a:lnTo>
                <a:lnTo>
                  <a:pt x="2210422" y="2265007"/>
                </a:lnTo>
                <a:lnTo>
                  <a:pt x="2257717" y="2253488"/>
                </a:lnTo>
                <a:lnTo>
                  <a:pt x="2303107" y="2237359"/>
                </a:lnTo>
                <a:lnTo>
                  <a:pt x="2346591" y="2216632"/>
                </a:lnTo>
                <a:lnTo>
                  <a:pt x="2388158" y="2191296"/>
                </a:lnTo>
                <a:lnTo>
                  <a:pt x="2427821" y="2161349"/>
                </a:lnTo>
                <a:lnTo>
                  <a:pt x="2465578" y="2126805"/>
                </a:lnTo>
                <a:lnTo>
                  <a:pt x="2500211" y="2088883"/>
                </a:lnTo>
                <a:lnTo>
                  <a:pt x="2530246" y="2049043"/>
                </a:lnTo>
                <a:lnTo>
                  <a:pt x="2555659" y="2007311"/>
                </a:lnTo>
                <a:lnTo>
                  <a:pt x="2576449" y="1963686"/>
                </a:lnTo>
                <a:lnTo>
                  <a:pt x="2592616" y="1918182"/>
                </a:lnTo>
                <a:lnTo>
                  <a:pt x="2604160" y="1870773"/>
                </a:lnTo>
                <a:lnTo>
                  <a:pt x="2611082" y="1821586"/>
                </a:lnTo>
                <a:lnTo>
                  <a:pt x="2613406" y="1770265"/>
                </a:lnTo>
                <a:close/>
              </a:path>
              <a:path w="5117465" h="2468245">
                <a:moveTo>
                  <a:pt x="2943034" y="722655"/>
                </a:moveTo>
                <a:lnTo>
                  <a:pt x="2937357" y="665835"/>
                </a:lnTo>
                <a:lnTo>
                  <a:pt x="2920377" y="612482"/>
                </a:lnTo>
                <a:lnTo>
                  <a:pt x="2897657" y="570420"/>
                </a:lnTo>
                <a:lnTo>
                  <a:pt x="2893745" y="564007"/>
                </a:lnTo>
                <a:lnTo>
                  <a:pt x="2859087" y="521817"/>
                </a:lnTo>
                <a:lnTo>
                  <a:pt x="2817114" y="486879"/>
                </a:lnTo>
                <a:lnTo>
                  <a:pt x="2810040" y="482536"/>
                </a:lnTo>
                <a:lnTo>
                  <a:pt x="2810040" y="722655"/>
                </a:lnTo>
                <a:lnTo>
                  <a:pt x="2809290" y="738212"/>
                </a:lnTo>
                <a:lnTo>
                  <a:pt x="2798089" y="782040"/>
                </a:lnTo>
                <a:lnTo>
                  <a:pt x="2775381" y="819645"/>
                </a:lnTo>
                <a:lnTo>
                  <a:pt x="2743428" y="848766"/>
                </a:lnTo>
                <a:lnTo>
                  <a:pt x="2703474" y="868146"/>
                </a:lnTo>
                <a:lnTo>
                  <a:pt x="2658414" y="874890"/>
                </a:lnTo>
                <a:lnTo>
                  <a:pt x="2458351" y="874890"/>
                </a:lnTo>
                <a:lnTo>
                  <a:pt x="2458351" y="570420"/>
                </a:lnTo>
                <a:lnTo>
                  <a:pt x="2658414" y="570420"/>
                </a:lnTo>
                <a:lnTo>
                  <a:pt x="2703474" y="577164"/>
                </a:lnTo>
                <a:lnTo>
                  <a:pt x="2743428" y="596557"/>
                </a:lnTo>
                <a:lnTo>
                  <a:pt x="2775381" y="625678"/>
                </a:lnTo>
                <a:lnTo>
                  <a:pt x="2798089" y="663270"/>
                </a:lnTo>
                <a:lnTo>
                  <a:pt x="2809290" y="707097"/>
                </a:lnTo>
                <a:lnTo>
                  <a:pt x="2810040" y="722655"/>
                </a:lnTo>
                <a:lnTo>
                  <a:pt x="2810040" y="482536"/>
                </a:lnTo>
                <a:lnTo>
                  <a:pt x="2768574" y="460133"/>
                </a:lnTo>
                <a:lnTo>
                  <a:pt x="2715069" y="443128"/>
                </a:lnTo>
                <a:lnTo>
                  <a:pt x="2658249" y="437451"/>
                </a:lnTo>
                <a:lnTo>
                  <a:pt x="2458351" y="437451"/>
                </a:lnTo>
                <a:lnTo>
                  <a:pt x="2458351" y="66776"/>
                </a:lnTo>
                <a:lnTo>
                  <a:pt x="2447277" y="29159"/>
                </a:lnTo>
                <a:lnTo>
                  <a:pt x="2411666" y="2844"/>
                </a:lnTo>
                <a:lnTo>
                  <a:pt x="2391867" y="0"/>
                </a:lnTo>
                <a:lnTo>
                  <a:pt x="2385072" y="330"/>
                </a:lnTo>
                <a:lnTo>
                  <a:pt x="2345118" y="19532"/>
                </a:lnTo>
                <a:lnTo>
                  <a:pt x="2326690" y="53340"/>
                </a:lnTo>
                <a:lnTo>
                  <a:pt x="2325370" y="66776"/>
                </a:lnTo>
                <a:lnTo>
                  <a:pt x="2325420" y="941997"/>
                </a:lnTo>
                <a:lnTo>
                  <a:pt x="2336990" y="978662"/>
                </a:lnTo>
                <a:lnTo>
                  <a:pt x="2372296" y="1004862"/>
                </a:lnTo>
                <a:lnTo>
                  <a:pt x="2391981" y="1007872"/>
                </a:lnTo>
                <a:lnTo>
                  <a:pt x="2658389" y="1007872"/>
                </a:lnTo>
                <a:lnTo>
                  <a:pt x="2715171" y="1002207"/>
                </a:lnTo>
                <a:lnTo>
                  <a:pt x="2768650" y="985202"/>
                </a:lnTo>
                <a:lnTo>
                  <a:pt x="2817190" y="958443"/>
                </a:lnTo>
                <a:lnTo>
                  <a:pt x="2859138" y="923493"/>
                </a:lnTo>
                <a:lnTo>
                  <a:pt x="2893771" y="881316"/>
                </a:lnTo>
                <a:lnTo>
                  <a:pt x="2897682" y="874890"/>
                </a:lnTo>
                <a:lnTo>
                  <a:pt x="2908084" y="857859"/>
                </a:lnTo>
                <a:lnTo>
                  <a:pt x="2920403" y="832827"/>
                </a:lnTo>
                <a:lnTo>
                  <a:pt x="2930296" y="806589"/>
                </a:lnTo>
                <a:lnTo>
                  <a:pt x="2937370" y="779475"/>
                </a:lnTo>
                <a:lnTo>
                  <a:pt x="2941612" y="751497"/>
                </a:lnTo>
                <a:lnTo>
                  <a:pt x="2943034" y="722655"/>
                </a:lnTo>
                <a:close/>
              </a:path>
              <a:path w="5117465" h="2468245">
                <a:moveTo>
                  <a:pt x="3306483" y="1600047"/>
                </a:moveTo>
                <a:lnTo>
                  <a:pt x="3303409" y="1555445"/>
                </a:lnTo>
                <a:lnTo>
                  <a:pt x="3294202" y="1512252"/>
                </a:lnTo>
                <a:lnTo>
                  <a:pt x="3279546" y="1471091"/>
                </a:lnTo>
                <a:lnTo>
                  <a:pt x="3260179" y="1432598"/>
                </a:lnTo>
                <a:lnTo>
                  <a:pt x="3237776" y="1399349"/>
                </a:lnTo>
                <a:lnTo>
                  <a:pt x="3236163" y="1397114"/>
                </a:lnTo>
                <a:lnTo>
                  <a:pt x="3207562" y="1364932"/>
                </a:lnTo>
                <a:lnTo>
                  <a:pt x="3175127" y="1336522"/>
                </a:lnTo>
                <a:lnTo>
                  <a:pt x="3172269" y="1334452"/>
                </a:lnTo>
                <a:lnTo>
                  <a:pt x="3172269" y="1600060"/>
                </a:lnTo>
                <a:lnTo>
                  <a:pt x="3171266" y="1620570"/>
                </a:lnTo>
                <a:lnTo>
                  <a:pt x="3163214" y="1659712"/>
                </a:lnTo>
                <a:lnTo>
                  <a:pt x="3147428" y="1696046"/>
                </a:lnTo>
                <a:lnTo>
                  <a:pt x="3125660" y="1727911"/>
                </a:lnTo>
                <a:lnTo>
                  <a:pt x="3098381" y="1754936"/>
                </a:lnTo>
                <a:lnTo>
                  <a:pt x="3066504" y="1776387"/>
                </a:lnTo>
                <a:lnTo>
                  <a:pt x="3030474" y="1791893"/>
                </a:lnTo>
                <a:lnTo>
                  <a:pt x="2991840" y="1799767"/>
                </a:lnTo>
                <a:lnTo>
                  <a:pt x="2971635" y="1800745"/>
                </a:lnTo>
                <a:lnTo>
                  <a:pt x="2844190" y="1800745"/>
                </a:lnTo>
                <a:lnTo>
                  <a:pt x="2844190" y="1399349"/>
                </a:lnTo>
                <a:lnTo>
                  <a:pt x="2971622" y="1399349"/>
                </a:lnTo>
                <a:lnTo>
                  <a:pt x="3011055" y="1403223"/>
                </a:lnTo>
                <a:lnTo>
                  <a:pt x="3048584" y="1414830"/>
                </a:lnTo>
                <a:lnTo>
                  <a:pt x="3082899" y="1433207"/>
                </a:lnTo>
                <a:lnTo>
                  <a:pt x="3112643" y="1457426"/>
                </a:lnTo>
                <a:lnTo>
                  <a:pt x="3137243" y="1486941"/>
                </a:lnTo>
                <a:lnTo>
                  <a:pt x="3156178" y="1521167"/>
                </a:lnTo>
                <a:lnTo>
                  <a:pt x="3168243" y="1559191"/>
                </a:lnTo>
                <a:lnTo>
                  <a:pt x="3172269" y="1600060"/>
                </a:lnTo>
                <a:lnTo>
                  <a:pt x="3172269" y="1334452"/>
                </a:lnTo>
                <a:lnTo>
                  <a:pt x="3139541" y="1312341"/>
                </a:lnTo>
                <a:lnTo>
                  <a:pt x="3101048" y="1292834"/>
                </a:lnTo>
                <a:lnTo>
                  <a:pt x="3059861" y="1278331"/>
                </a:lnTo>
                <a:lnTo>
                  <a:pt x="3016631" y="1269365"/>
                </a:lnTo>
                <a:lnTo>
                  <a:pt x="2971990" y="1266380"/>
                </a:lnTo>
                <a:lnTo>
                  <a:pt x="2777985" y="1266367"/>
                </a:lnTo>
                <a:lnTo>
                  <a:pt x="2770898" y="1266685"/>
                </a:lnTo>
                <a:lnTo>
                  <a:pt x="2735161" y="1281277"/>
                </a:lnTo>
                <a:lnTo>
                  <a:pt x="2714028" y="1313256"/>
                </a:lnTo>
                <a:lnTo>
                  <a:pt x="2711208" y="1333144"/>
                </a:lnTo>
                <a:lnTo>
                  <a:pt x="2711221" y="2207463"/>
                </a:lnTo>
                <a:lnTo>
                  <a:pt x="2722156" y="2244445"/>
                </a:lnTo>
                <a:lnTo>
                  <a:pt x="2752153" y="2269350"/>
                </a:lnTo>
                <a:lnTo>
                  <a:pt x="2777706" y="2274227"/>
                </a:lnTo>
                <a:lnTo>
                  <a:pt x="2790990" y="2273008"/>
                </a:lnTo>
                <a:lnTo>
                  <a:pt x="2824746" y="2254707"/>
                </a:lnTo>
                <a:lnTo>
                  <a:pt x="2842984" y="2220760"/>
                </a:lnTo>
                <a:lnTo>
                  <a:pt x="2844190" y="1933727"/>
                </a:lnTo>
                <a:lnTo>
                  <a:pt x="2971596" y="1933727"/>
                </a:lnTo>
                <a:lnTo>
                  <a:pt x="3025229" y="1929828"/>
                </a:lnTo>
                <a:lnTo>
                  <a:pt x="3075635" y="1918119"/>
                </a:lnTo>
                <a:lnTo>
                  <a:pt x="3122815" y="1898599"/>
                </a:lnTo>
                <a:lnTo>
                  <a:pt x="3166757" y="1871268"/>
                </a:lnTo>
                <a:lnTo>
                  <a:pt x="3207486" y="1836140"/>
                </a:lnTo>
                <a:lnTo>
                  <a:pt x="3238195" y="1800745"/>
                </a:lnTo>
                <a:lnTo>
                  <a:pt x="3243122" y="1795068"/>
                </a:lnTo>
                <a:lnTo>
                  <a:pt x="3270847" y="1750923"/>
                </a:lnTo>
                <a:lnTo>
                  <a:pt x="3290646" y="1703717"/>
                </a:lnTo>
                <a:lnTo>
                  <a:pt x="3302520" y="1653425"/>
                </a:lnTo>
                <a:lnTo>
                  <a:pt x="3306483" y="1600047"/>
                </a:lnTo>
                <a:close/>
              </a:path>
              <a:path w="5117465" h="2468245">
                <a:moveTo>
                  <a:pt x="4401566" y="1770316"/>
                </a:moveTo>
                <a:lnTo>
                  <a:pt x="4399267" y="1718818"/>
                </a:lnTo>
                <a:lnTo>
                  <a:pt x="4392371" y="1669415"/>
                </a:lnTo>
                <a:lnTo>
                  <a:pt x="4380865" y="1622120"/>
                </a:lnTo>
                <a:lnTo>
                  <a:pt x="4364761" y="1576959"/>
                </a:lnTo>
                <a:lnTo>
                  <a:pt x="4344009" y="1533728"/>
                </a:lnTo>
                <a:lnTo>
                  <a:pt x="4318597" y="1492237"/>
                </a:lnTo>
                <a:lnTo>
                  <a:pt x="4288498" y="1452473"/>
                </a:lnTo>
                <a:lnTo>
                  <a:pt x="4268597" y="1430718"/>
                </a:lnTo>
                <a:lnTo>
                  <a:pt x="4268597" y="1770354"/>
                </a:lnTo>
                <a:lnTo>
                  <a:pt x="4265587" y="1820405"/>
                </a:lnTo>
                <a:lnTo>
                  <a:pt x="4256570" y="1867928"/>
                </a:lnTo>
                <a:lnTo>
                  <a:pt x="4241520" y="1912937"/>
                </a:lnTo>
                <a:lnTo>
                  <a:pt x="4220451" y="1955406"/>
                </a:lnTo>
                <a:lnTo>
                  <a:pt x="4193375" y="1995360"/>
                </a:lnTo>
                <a:lnTo>
                  <a:pt x="4160266" y="2032787"/>
                </a:lnTo>
                <a:lnTo>
                  <a:pt x="4122902" y="2065947"/>
                </a:lnTo>
                <a:lnTo>
                  <a:pt x="4083012" y="2093074"/>
                </a:lnTo>
                <a:lnTo>
                  <a:pt x="4040606" y="2114169"/>
                </a:lnTo>
                <a:lnTo>
                  <a:pt x="3995686" y="2129244"/>
                </a:lnTo>
                <a:lnTo>
                  <a:pt x="3948239" y="2138273"/>
                </a:lnTo>
                <a:lnTo>
                  <a:pt x="3898277" y="2141296"/>
                </a:lnTo>
                <a:lnTo>
                  <a:pt x="3848316" y="2138273"/>
                </a:lnTo>
                <a:lnTo>
                  <a:pt x="3800868" y="2129231"/>
                </a:lnTo>
                <a:lnTo>
                  <a:pt x="3755936" y="2114169"/>
                </a:lnTo>
                <a:lnTo>
                  <a:pt x="3713530" y="2093074"/>
                </a:lnTo>
                <a:lnTo>
                  <a:pt x="3673640" y="2065947"/>
                </a:lnTo>
                <a:lnTo>
                  <a:pt x="3636264" y="2032774"/>
                </a:lnTo>
                <a:lnTo>
                  <a:pt x="3603155" y="1995347"/>
                </a:lnTo>
                <a:lnTo>
                  <a:pt x="3576078" y="1955393"/>
                </a:lnTo>
                <a:lnTo>
                  <a:pt x="3555009" y="1912912"/>
                </a:lnTo>
                <a:lnTo>
                  <a:pt x="3539972" y="1867916"/>
                </a:lnTo>
                <a:lnTo>
                  <a:pt x="3530943" y="1820379"/>
                </a:lnTo>
                <a:lnTo>
                  <a:pt x="3527933" y="1770316"/>
                </a:lnTo>
                <a:lnTo>
                  <a:pt x="3529609" y="1732076"/>
                </a:lnTo>
                <a:lnTo>
                  <a:pt x="3542969" y="1660791"/>
                </a:lnTo>
                <a:lnTo>
                  <a:pt x="3569817" y="1596161"/>
                </a:lnTo>
                <a:lnTo>
                  <a:pt x="3610610" y="1536547"/>
                </a:lnTo>
                <a:lnTo>
                  <a:pt x="3664267" y="1482813"/>
                </a:lnTo>
                <a:lnTo>
                  <a:pt x="3723932" y="1441805"/>
                </a:lnTo>
                <a:lnTo>
                  <a:pt x="3788714" y="1414627"/>
                </a:lnTo>
                <a:lnTo>
                  <a:pt x="3860050" y="1401076"/>
                </a:lnTo>
                <a:lnTo>
                  <a:pt x="3898252" y="1399374"/>
                </a:lnTo>
                <a:lnTo>
                  <a:pt x="3948049" y="1402410"/>
                </a:lnTo>
                <a:lnTo>
                  <a:pt x="3995382" y="1411503"/>
                </a:lnTo>
                <a:lnTo>
                  <a:pt x="4040276" y="1426667"/>
                </a:lnTo>
                <a:lnTo>
                  <a:pt x="4082719" y="1447901"/>
                </a:lnTo>
                <a:lnTo>
                  <a:pt x="4122712" y="1475181"/>
                </a:lnTo>
                <a:lnTo>
                  <a:pt x="4160266" y="1508531"/>
                </a:lnTo>
                <a:lnTo>
                  <a:pt x="4193362" y="1545945"/>
                </a:lnTo>
                <a:lnTo>
                  <a:pt x="4220451" y="1585849"/>
                </a:lnTo>
                <a:lnTo>
                  <a:pt x="4241520" y="1628241"/>
                </a:lnTo>
                <a:lnTo>
                  <a:pt x="4256570" y="1673123"/>
                </a:lnTo>
                <a:lnTo>
                  <a:pt x="4265587" y="1720494"/>
                </a:lnTo>
                <a:lnTo>
                  <a:pt x="4268597" y="1770354"/>
                </a:lnTo>
                <a:lnTo>
                  <a:pt x="4268597" y="1430718"/>
                </a:lnTo>
                <a:lnTo>
                  <a:pt x="4237279" y="1399374"/>
                </a:lnTo>
                <a:lnTo>
                  <a:pt x="4176026" y="1349654"/>
                </a:lnTo>
                <a:lnTo>
                  <a:pt x="4134396" y="1324216"/>
                </a:lnTo>
                <a:lnTo>
                  <a:pt x="4090886" y="1303401"/>
                </a:lnTo>
                <a:lnTo>
                  <a:pt x="4045521" y="1287208"/>
                </a:lnTo>
                <a:lnTo>
                  <a:pt x="3998277" y="1275651"/>
                </a:lnTo>
                <a:lnTo>
                  <a:pt x="3949141" y="1268704"/>
                </a:lnTo>
                <a:lnTo>
                  <a:pt x="3898252" y="1266393"/>
                </a:lnTo>
                <a:lnTo>
                  <a:pt x="3847109" y="1268717"/>
                </a:lnTo>
                <a:lnTo>
                  <a:pt x="3797871" y="1275651"/>
                </a:lnTo>
                <a:lnTo>
                  <a:pt x="3750526" y="1287221"/>
                </a:lnTo>
                <a:lnTo>
                  <a:pt x="3705085" y="1303413"/>
                </a:lnTo>
                <a:lnTo>
                  <a:pt x="3661511" y="1324229"/>
                </a:lnTo>
                <a:lnTo>
                  <a:pt x="3619843" y="1349679"/>
                </a:lnTo>
                <a:lnTo>
                  <a:pt x="3580053" y="1379740"/>
                </a:lnTo>
                <a:lnTo>
                  <a:pt x="3542157" y="1414437"/>
                </a:lnTo>
                <a:lnTo>
                  <a:pt x="3507663" y="1452219"/>
                </a:lnTo>
                <a:lnTo>
                  <a:pt x="3477768" y="1491932"/>
                </a:lnTo>
                <a:lnTo>
                  <a:pt x="3452457" y="1533563"/>
                </a:lnTo>
                <a:lnTo>
                  <a:pt x="3431756" y="1577098"/>
                </a:lnTo>
                <a:lnTo>
                  <a:pt x="3415652" y="1622539"/>
                </a:lnTo>
                <a:lnTo>
                  <a:pt x="3404158" y="1669884"/>
                </a:lnTo>
                <a:lnTo>
                  <a:pt x="3397313" y="1718818"/>
                </a:lnTo>
                <a:lnTo>
                  <a:pt x="3394964" y="1770354"/>
                </a:lnTo>
                <a:lnTo>
                  <a:pt x="3397262" y="1821637"/>
                </a:lnTo>
                <a:lnTo>
                  <a:pt x="3404158" y="1871027"/>
                </a:lnTo>
                <a:lnTo>
                  <a:pt x="3415665" y="1918487"/>
                </a:lnTo>
                <a:lnTo>
                  <a:pt x="3431768" y="1964029"/>
                </a:lnTo>
                <a:lnTo>
                  <a:pt x="3452469" y="2007628"/>
                </a:lnTo>
                <a:lnTo>
                  <a:pt x="3477768" y="2049310"/>
                </a:lnTo>
                <a:lnTo>
                  <a:pt x="3507676" y="2089048"/>
                </a:lnTo>
                <a:lnTo>
                  <a:pt x="3542207" y="2126881"/>
                </a:lnTo>
                <a:lnTo>
                  <a:pt x="3579977" y="2161425"/>
                </a:lnTo>
                <a:lnTo>
                  <a:pt x="3619677" y="2191372"/>
                </a:lnTo>
                <a:lnTo>
                  <a:pt x="3661295" y="2216696"/>
                </a:lnTo>
                <a:lnTo>
                  <a:pt x="3704856" y="2237422"/>
                </a:lnTo>
                <a:lnTo>
                  <a:pt x="3750335" y="2253551"/>
                </a:lnTo>
                <a:lnTo>
                  <a:pt x="3797744" y="2265057"/>
                </a:lnTo>
                <a:lnTo>
                  <a:pt x="3847109" y="2271966"/>
                </a:lnTo>
                <a:lnTo>
                  <a:pt x="3898277" y="2274265"/>
                </a:lnTo>
                <a:lnTo>
                  <a:pt x="3949408" y="2271966"/>
                </a:lnTo>
                <a:lnTo>
                  <a:pt x="3998607" y="2265057"/>
                </a:lnTo>
                <a:lnTo>
                  <a:pt x="4045902" y="2253538"/>
                </a:lnTo>
                <a:lnTo>
                  <a:pt x="4091292" y="2237409"/>
                </a:lnTo>
                <a:lnTo>
                  <a:pt x="4134764" y="2216683"/>
                </a:lnTo>
                <a:lnTo>
                  <a:pt x="4176331" y="2191347"/>
                </a:lnTo>
                <a:lnTo>
                  <a:pt x="4215993" y="2161413"/>
                </a:lnTo>
                <a:lnTo>
                  <a:pt x="4253750" y="2126856"/>
                </a:lnTo>
                <a:lnTo>
                  <a:pt x="4288383" y="2088934"/>
                </a:lnTo>
                <a:lnTo>
                  <a:pt x="4318419" y="2049094"/>
                </a:lnTo>
                <a:lnTo>
                  <a:pt x="4343832" y="2007362"/>
                </a:lnTo>
                <a:lnTo>
                  <a:pt x="4364621" y="1963737"/>
                </a:lnTo>
                <a:lnTo>
                  <a:pt x="4380789" y="1918220"/>
                </a:lnTo>
                <a:lnTo>
                  <a:pt x="4392333" y="1870824"/>
                </a:lnTo>
                <a:lnTo>
                  <a:pt x="4399254" y="1821637"/>
                </a:lnTo>
                <a:lnTo>
                  <a:pt x="4401566" y="1770316"/>
                </a:lnTo>
                <a:close/>
              </a:path>
              <a:path w="5117465" h="2468245">
                <a:moveTo>
                  <a:pt x="5117046" y="1964397"/>
                </a:moveTo>
                <a:lnTo>
                  <a:pt x="5114518" y="1923999"/>
                </a:lnTo>
                <a:lnTo>
                  <a:pt x="5106962" y="1884705"/>
                </a:lnTo>
                <a:lnTo>
                  <a:pt x="5094452" y="1846910"/>
                </a:lnTo>
                <a:lnTo>
                  <a:pt x="5077079" y="1811020"/>
                </a:lnTo>
                <a:lnTo>
                  <a:pt x="5054955" y="1777390"/>
                </a:lnTo>
                <a:lnTo>
                  <a:pt x="5028285" y="1746440"/>
                </a:lnTo>
                <a:lnTo>
                  <a:pt x="4996954" y="1718576"/>
                </a:lnTo>
                <a:lnTo>
                  <a:pt x="4984064" y="1709242"/>
                </a:lnTo>
                <a:lnTo>
                  <a:pt x="4984064" y="1964550"/>
                </a:lnTo>
                <a:lnTo>
                  <a:pt x="4983200" y="1982584"/>
                </a:lnTo>
                <a:lnTo>
                  <a:pt x="4970234" y="2033358"/>
                </a:lnTo>
                <a:lnTo>
                  <a:pt x="4943970" y="2077046"/>
                </a:lnTo>
                <a:lnTo>
                  <a:pt x="4907064" y="2111032"/>
                </a:lnTo>
                <a:lnTo>
                  <a:pt x="4860772" y="2133511"/>
                </a:lnTo>
                <a:lnTo>
                  <a:pt x="4808525" y="2141321"/>
                </a:lnTo>
                <a:lnTo>
                  <a:pt x="4632376" y="2141321"/>
                </a:lnTo>
                <a:lnTo>
                  <a:pt x="4632363" y="1788375"/>
                </a:lnTo>
                <a:lnTo>
                  <a:pt x="4808512" y="1788375"/>
                </a:lnTo>
                <a:lnTo>
                  <a:pt x="4860188" y="1796211"/>
                </a:lnTo>
                <a:lnTo>
                  <a:pt x="4906518" y="1818703"/>
                </a:lnTo>
                <a:lnTo>
                  <a:pt x="4943792" y="1852688"/>
                </a:lnTo>
                <a:lnTo>
                  <a:pt x="4970221" y="1896351"/>
                </a:lnTo>
                <a:lnTo>
                  <a:pt x="4983200" y="1946783"/>
                </a:lnTo>
                <a:lnTo>
                  <a:pt x="4984064" y="1964550"/>
                </a:lnTo>
                <a:lnTo>
                  <a:pt x="4984064" y="1709242"/>
                </a:lnTo>
                <a:lnTo>
                  <a:pt x="4979505" y="1705927"/>
                </a:lnTo>
                <a:lnTo>
                  <a:pt x="4960886" y="1694154"/>
                </a:lnTo>
                <a:lnTo>
                  <a:pt x="4986794" y="1657032"/>
                </a:lnTo>
                <a:lnTo>
                  <a:pt x="4987531" y="1655406"/>
                </a:lnTo>
                <a:lnTo>
                  <a:pt x="5005286" y="1616837"/>
                </a:lnTo>
                <a:lnTo>
                  <a:pt x="5016385" y="1573568"/>
                </a:lnTo>
                <a:lnTo>
                  <a:pt x="5020094" y="1527213"/>
                </a:lnTo>
                <a:lnTo>
                  <a:pt x="5018811" y="1500822"/>
                </a:lnTo>
                <a:lnTo>
                  <a:pt x="5008600" y="1450276"/>
                </a:lnTo>
                <a:lnTo>
                  <a:pt x="4988509" y="1403096"/>
                </a:lnTo>
                <a:lnTo>
                  <a:pt x="4960556" y="1361516"/>
                </a:lnTo>
                <a:lnTo>
                  <a:pt x="4925276" y="1326134"/>
                </a:lnTo>
                <a:lnTo>
                  <a:pt x="4887112" y="1300111"/>
                </a:lnTo>
                <a:lnTo>
                  <a:pt x="4887112" y="1527213"/>
                </a:lnTo>
                <a:lnTo>
                  <a:pt x="4886490" y="1540154"/>
                </a:lnTo>
                <a:lnTo>
                  <a:pt x="4871555" y="1587906"/>
                </a:lnTo>
                <a:lnTo>
                  <a:pt x="4840681" y="1625866"/>
                </a:lnTo>
                <a:lnTo>
                  <a:pt x="4797742" y="1649717"/>
                </a:lnTo>
                <a:lnTo>
                  <a:pt x="4760214" y="1655406"/>
                </a:lnTo>
                <a:lnTo>
                  <a:pt x="4760049" y="1655406"/>
                </a:lnTo>
                <a:lnTo>
                  <a:pt x="4632363" y="1655394"/>
                </a:lnTo>
                <a:lnTo>
                  <a:pt x="4632350" y="1399400"/>
                </a:lnTo>
                <a:lnTo>
                  <a:pt x="4760049" y="1399400"/>
                </a:lnTo>
                <a:lnTo>
                  <a:pt x="4808791" y="1409522"/>
                </a:lnTo>
                <a:lnTo>
                  <a:pt x="4849380" y="1437347"/>
                </a:lnTo>
                <a:lnTo>
                  <a:pt x="4877041" y="1478102"/>
                </a:lnTo>
                <a:lnTo>
                  <a:pt x="4887112" y="1527213"/>
                </a:lnTo>
                <a:lnTo>
                  <a:pt x="4887112" y="1300111"/>
                </a:lnTo>
                <a:lnTo>
                  <a:pt x="4836782" y="1277950"/>
                </a:lnTo>
                <a:lnTo>
                  <a:pt x="4786363" y="1267714"/>
                </a:lnTo>
                <a:lnTo>
                  <a:pt x="4565955" y="1266418"/>
                </a:lnTo>
                <a:lnTo>
                  <a:pt x="4559160" y="1266748"/>
                </a:lnTo>
                <a:lnTo>
                  <a:pt x="4519168" y="1285951"/>
                </a:lnTo>
                <a:lnTo>
                  <a:pt x="4500715" y="1319733"/>
                </a:lnTo>
                <a:lnTo>
                  <a:pt x="4499381" y="1333195"/>
                </a:lnTo>
                <a:lnTo>
                  <a:pt x="4499407" y="2207501"/>
                </a:lnTo>
                <a:lnTo>
                  <a:pt x="4511014" y="2245080"/>
                </a:lnTo>
                <a:lnTo>
                  <a:pt x="4546320" y="2271293"/>
                </a:lnTo>
                <a:lnTo>
                  <a:pt x="4566005" y="2274290"/>
                </a:lnTo>
                <a:lnTo>
                  <a:pt x="4808525" y="2274290"/>
                </a:lnTo>
                <a:lnTo>
                  <a:pt x="4870183" y="2268156"/>
                </a:lnTo>
                <a:lnTo>
                  <a:pt x="4928235" y="2249741"/>
                </a:lnTo>
                <a:lnTo>
                  <a:pt x="4980838" y="2220772"/>
                </a:lnTo>
                <a:lnTo>
                  <a:pt x="5026241" y="2182990"/>
                </a:lnTo>
                <a:lnTo>
                  <a:pt x="5060670" y="2141321"/>
                </a:lnTo>
                <a:lnTo>
                  <a:pt x="5092535" y="2084400"/>
                </a:lnTo>
                <a:lnTo>
                  <a:pt x="5110912" y="2026196"/>
                </a:lnTo>
                <a:lnTo>
                  <a:pt x="5115509" y="1995754"/>
                </a:lnTo>
                <a:lnTo>
                  <a:pt x="5117046" y="1964397"/>
                </a:lnTo>
                <a:close/>
              </a:path>
            </a:pathLst>
          </a:custGeom>
          <a:solidFill>
            <a:srgbClr val="6AC38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14">
            <a:extLst>
              <a:ext uri="{FF2B5EF4-FFF2-40B4-BE49-F238E27FC236}">
                <a16:creationId xmlns:a16="http://schemas.microsoft.com/office/drawing/2014/main" id="{A722C218-D0F2-4117-84A2-26EB2B4B72EC}"/>
              </a:ext>
            </a:extLst>
          </p:cNvPr>
          <p:cNvSpPr/>
          <p:nvPr/>
        </p:nvSpPr>
        <p:spPr>
          <a:xfrm>
            <a:off x="17614511" y="4379818"/>
            <a:ext cx="2021177" cy="1582506"/>
          </a:xfrm>
          <a:custGeom>
            <a:avLst/>
            <a:gdLst/>
            <a:ahLst/>
            <a:cxnLst/>
            <a:rect l="l" t="t" r="r" b="b"/>
            <a:pathLst>
              <a:path w="2971165" h="2561590">
                <a:moveTo>
                  <a:pt x="2227900" y="0"/>
                </a:moveTo>
                <a:lnTo>
                  <a:pt x="742637" y="0"/>
                </a:lnTo>
                <a:lnTo>
                  <a:pt x="0" y="1280610"/>
                </a:lnTo>
                <a:lnTo>
                  <a:pt x="742637" y="2561230"/>
                </a:lnTo>
                <a:lnTo>
                  <a:pt x="2227900" y="2561230"/>
                </a:lnTo>
                <a:lnTo>
                  <a:pt x="2970569" y="1280610"/>
                </a:lnTo>
                <a:lnTo>
                  <a:pt x="2227900" y="0"/>
                </a:lnTo>
                <a:close/>
              </a:path>
            </a:pathLst>
          </a:custGeom>
          <a:solidFill>
            <a:srgbClr val="9D3A3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1" name="object 29">
            <a:extLst>
              <a:ext uri="{FF2B5EF4-FFF2-40B4-BE49-F238E27FC236}">
                <a16:creationId xmlns:a16="http://schemas.microsoft.com/office/drawing/2014/main" id="{7F813726-466F-42E9-B8EC-D0A06E268170}"/>
              </a:ext>
            </a:extLst>
          </p:cNvPr>
          <p:cNvSpPr/>
          <p:nvPr/>
        </p:nvSpPr>
        <p:spPr>
          <a:xfrm>
            <a:off x="17995310" y="4406156"/>
            <a:ext cx="1332230" cy="1165225"/>
          </a:xfrm>
          <a:custGeom>
            <a:avLst/>
            <a:gdLst/>
            <a:ahLst/>
            <a:cxnLst/>
            <a:rect l="l" t="t" r="r" b="b"/>
            <a:pathLst>
              <a:path w="1332230" h="1165225">
                <a:moveTo>
                  <a:pt x="19507" y="597353"/>
                </a:moveTo>
                <a:lnTo>
                  <a:pt x="11913" y="598623"/>
                </a:lnTo>
                <a:lnTo>
                  <a:pt x="5713" y="602433"/>
                </a:lnTo>
                <a:lnTo>
                  <a:pt x="1532" y="608783"/>
                </a:lnTo>
                <a:lnTo>
                  <a:pt x="0" y="616403"/>
                </a:lnTo>
                <a:lnTo>
                  <a:pt x="0" y="923743"/>
                </a:lnTo>
                <a:lnTo>
                  <a:pt x="7679" y="961843"/>
                </a:lnTo>
                <a:lnTo>
                  <a:pt x="28607" y="992323"/>
                </a:lnTo>
                <a:lnTo>
                  <a:pt x="59621" y="1013913"/>
                </a:lnTo>
                <a:lnTo>
                  <a:pt x="97557" y="1021533"/>
                </a:lnTo>
                <a:lnTo>
                  <a:pt x="147534" y="1021533"/>
                </a:lnTo>
                <a:lnTo>
                  <a:pt x="160131" y="1067253"/>
                </a:lnTo>
                <a:lnTo>
                  <a:pt x="184859" y="1106623"/>
                </a:lnTo>
                <a:lnTo>
                  <a:pt x="219557" y="1138373"/>
                </a:lnTo>
                <a:lnTo>
                  <a:pt x="262064" y="1158693"/>
                </a:lnTo>
                <a:lnTo>
                  <a:pt x="310220" y="1165043"/>
                </a:lnTo>
                <a:lnTo>
                  <a:pt x="358373" y="1158693"/>
                </a:lnTo>
                <a:lnTo>
                  <a:pt x="400879" y="1138373"/>
                </a:lnTo>
                <a:lnTo>
                  <a:pt x="413371" y="1126943"/>
                </a:lnTo>
                <a:lnTo>
                  <a:pt x="310220" y="1126943"/>
                </a:lnTo>
                <a:lnTo>
                  <a:pt x="261661" y="1116783"/>
                </a:lnTo>
                <a:lnTo>
                  <a:pt x="221967" y="1090113"/>
                </a:lnTo>
                <a:lnTo>
                  <a:pt x="195182" y="1050743"/>
                </a:lnTo>
                <a:lnTo>
                  <a:pt x="185355" y="1001213"/>
                </a:lnTo>
                <a:lnTo>
                  <a:pt x="189234" y="982163"/>
                </a:lnTo>
                <a:lnTo>
                  <a:pt x="97557" y="982163"/>
                </a:lnTo>
                <a:lnTo>
                  <a:pt x="74792" y="977083"/>
                </a:lnTo>
                <a:lnTo>
                  <a:pt x="56185" y="965653"/>
                </a:lnTo>
                <a:lnTo>
                  <a:pt x="43631" y="946603"/>
                </a:lnTo>
                <a:lnTo>
                  <a:pt x="39024" y="923743"/>
                </a:lnTo>
                <a:lnTo>
                  <a:pt x="39024" y="799283"/>
                </a:lnTo>
                <a:lnTo>
                  <a:pt x="904244" y="799283"/>
                </a:lnTo>
                <a:lnTo>
                  <a:pt x="911844" y="796743"/>
                </a:lnTo>
                <a:lnTo>
                  <a:pt x="918047" y="792933"/>
                </a:lnTo>
                <a:lnTo>
                  <a:pt x="922229" y="786583"/>
                </a:lnTo>
                <a:lnTo>
                  <a:pt x="923762" y="778963"/>
                </a:lnTo>
                <a:lnTo>
                  <a:pt x="922229" y="771343"/>
                </a:lnTo>
                <a:lnTo>
                  <a:pt x="918047" y="764993"/>
                </a:lnTo>
                <a:lnTo>
                  <a:pt x="911844" y="761183"/>
                </a:lnTo>
                <a:lnTo>
                  <a:pt x="904244" y="759913"/>
                </a:lnTo>
                <a:lnTo>
                  <a:pt x="39024" y="759913"/>
                </a:lnTo>
                <a:lnTo>
                  <a:pt x="39024" y="616403"/>
                </a:lnTo>
                <a:lnTo>
                  <a:pt x="37491" y="608783"/>
                </a:lnTo>
                <a:lnTo>
                  <a:pt x="33310" y="602433"/>
                </a:lnTo>
                <a:lnTo>
                  <a:pt x="27106" y="598623"/>
                </a:lnTo>
                <a:lnTo>
                  <a:pt x="19507" y="597353"/>
                </a:lnTo>
                <a:close/>
              </a:path>
              <a:path w="1332230" h="1165225">
                <a:moveTo>
                  <a:pt x="870298" y="1021533"/>
                </a:moveTo>
                <a:lnTo>
                  <a:pt x="828445" y="1021533"/>
                </a:lnTo>
                <a:lnTo>
                  <a:pt x="841042" y="1067253"/>
                </a:lnTo>
                <a:lnTo>
                  <a:pt x="865770" y="1106623"/>
                </a:lnTo>
                <a:lnTo>
                  <a:pt x="900468" y="1138373"/>
                </a:lnTo>
                <a:lnTo>
                  <a:pt x="942976" y="1158693"/>
                </a:lnTo>
                <a:lnTo>
                  <a:pt x="991132" y="1165043"/>
                </a:lnTo>
                <a:lnTo>
                  <a:pt x="1039284" y="1158693"/>
                </a:lnTo>
                <a:lnTo>
                  <a:pt x="1081791" y="1138373"/>
                </a:lnTo>
                <a:lnTo>
                  <a:pt x="1094282" y="1126943"/>
                </a:lnTo>
                <a:lnTo>
                  <a:pt x="991132" y="1126943"/>
                </a:lnTo>
                <a:lnTo>
                  <a:pt x="942573" y="1116783"/>
                </a:lnTo>
                <a:lnTo>
                  <a:pt x="902878" y="1090113"/>
                </a:lnTo>
                <a:lnTo>
                  <a:pt x="876094" y="1050743"/>
                </a:lnTo>
                <a:lnTo>
                  <a:pt x="870298" y="1021533"/>
                </a:lnTo>
                <a:close/>
              </a:path>
              <a:path w="1332230" h="1165225">
                <a:moveTo>
                  <a:pt x="413892" y="876753"/>
                </a:moveTo>
                <a:lnTo>
                  <a:pt x="310220" y="876753"/>
                </a:lnTo>
                <a:lnTo>
                  <a:pt x="358775" y="886913"/>
                </a:lnTo>
                <a:lnTo>
                  <a:pt x="398470" y="913583"/>
                </a:lnTo>
                <a:lnTo>
                  <a:pt x="425257" y="952953"/>
                </a:lnTo>
                <a:lnTo>
                  <a:pt x="435086" y="1001213"/>
                </a:lnTo>
                <a:lnTo>
                  <a:pt x="425257" y="1050743"/>
                </a:lnTo>
                <a:lnTo>
                  <a:pt x="398470" y="1090113"/>
                </a:lnTo>
                <a:lnTo>
                  <a:pt x="358775" y="1116783"/>
                </a:lnTo>
                <a:lnTo>
                  <a:pt x="310220" y="1126943"/>
                </a:lnTo>
                <a:lnTo>
                  <a:pt x="413371" y="1126943"/>
                </a:lnTo>
                <a:lnTo>
                  <a:pt x="435579" y="1106623"/>
                </a:lnTo>
                <a:lnTo>
                  <a:pt x="460309" y="1067253"/>
                </a:lnTo>
                <a:lnTo>
                  <a:pt x="472907" y="1021533"/>
                </a:lnTo>
                <a:lnTo>
                  <a:pt x="870298" y="1021533"/>
                </a:lnTo>
                <a:lnTo>
                  <a:pt x="866266" y="1001213"/>
                </a:lnTo>
                <a:lnTo>
                  <a:pt x="870145" y="982163"/>
                </a:lnTo>
                <a:lnTo>
                  <a:pt x="472907" y="982163"/>
                </a:lnTo>
                <a:lnTo>
                  <a:pt x="460309" y="936443"/>
                </a:lnTo>
                <a:lnTo>
                  <a:pt x="435579" y="895803"/>
                </a:lnTo>
                <a:lnTo>
                  <a:pt x="413892" y="876753"/>
                </a:lnTo>
                <a:close/>
              </a:path>
              <a:path w="1332230" h="1165225">
                <a:moveTo>
                  <a:pt x="1094806" y="876753"/>
                </a:moveTo>
                <a:lnTo>
                  <a:pt x="991132" y="876753"/>
                </a:lnTo>
                <a:lnTo>
                  <a:pt x="1039686" y="886913"/>
                </a:lnTo>
                <a:lnTo>
                  <a:pt x="1079382" y="913583"/>
                </a:lnTo>
                <a:lnTo>
                  <a:pt x="1106168" y="952953"/>
                </a:lnTo>
                <a:lnTo>
                  <a:pt x="1115997" y="1001213"/>
                </a:lnTo>
                <a:lnTo>
                  <a:pt x="1106168" y="1050743"/>
                </a:lnTo>
                <a:lnTo>
                  <a:pt x="1079382" y="1090113"/>
                </a:lnTo>
                <a:lnTo>
                  <a:pt x="1039686" y="1116783"/>
                </a:lnTo>
                <a:lnTo>
                  <a:pt x="991132" y="1126943"/>
                </a:lnTo>
                <a:lnTo>
                  <a:pt x="1094282" y="1126943"/>
                </a:lnTo>
                <a:lnTo>
                  <a:pt x="1116490" y="1106623"/>
                </a:lnTo>
                <a:lnTo>
                  <a:pt x="1141220" y="1067253"/>
                </a:lnTo>
                <a:lnTo>
                  <a:pt x="1153818" y="1021533"/>
                </a:lnTo>
                <a:lnTo>
                  <a:pt x="1234360" y="1021533"/>
                </a:lnTo>
                <a:lnTo>
                  <a:pt x="1272298" y="1013913"/>
                </a:lnTo>
                <a:lnTo>
                  <a:pt x="1303308" y="992323"/>
                </a:lnTo>
                <a:lnTo>
                  <a:pt x="1310282" y="982163"/>
                </a:lnTo>
                <a:lnTo>
                  <a:pt x="1153818" y="982163"/>
                </a:lnTo>
                <a:lnTo>
                  <a:pt x="1141224" y="936443"/>
                </a:lnTo>
                <a:lnTo>
                  <a:pt x="1116495" y="895803"/>
                </a:lnTo>
                <a:lnTo>
                  <a:pt x="1094806" y="876753"/>
                </a:lnTo>
                <a:close/>
              </a:path>
              <a:path w="1332230" h="1165225">
                <a:moveTo>
                  <a:pt x="310220" y="942793"/>
                </a:moveTo>
                <a:lnTo>
                  <a:pt x="287460" y="947873"/>
                </a:lnTo>
                <a:lnTo>
                  <a:pt x="268853" y="960573"/>
                </a:lnTo>
                <a:lnTo>
                  <a:pt x="256296" y="979623"/>
                </a:lnTo>
                <a:lnTo>
                  <a:pt x="251688" y="1001213"/>
                </a:lnTo>
                <a:lnTo>
                  <a:pt x="256296" y="1024073"/>
                </a:lnTo>
                <a:lnTo>
                  <a:pt x="268853" y="1043123"/>
                </a:lnTo>
                <a:lnTo>
                  <a:pt x="287460" y="1055823"/>
                </a:lnTo>
                <a:lnTo>
                  <a:pt x="310220" y="1060903"/>
                </a:lnTo>
                <a:lnTo>
                  <a:pt x="332981" y="1055823"/>
                </a:lnTo>
                <a:lnTo>
                  <a:pt x="351588" y="1043123"/>
                </a:lnTo>
                <a:lnTo>
                  <a:pt x="364145" y="1024073"/>
                </a:lnTo>
                <a:lnTo>
                  <a:pt x="364657" y="1021533"/>
                </a:lnTo>
                <a:lnTo>
                  <a:pt x="310220" y="1021533"/>
                </a:lnTo>
                <a:lnTo>
                  <a:pt x="302636" y="1020263"/>
                </a:lnTo>
                <a:lnTo>
                  <a:pt x="296434" y="1015183"/>
                </a:lnTo>
                <a:lnTo>
                  <a:pt x="292249" y="1008833"/>
                </a:lnTo>
                <a:lnTo>
                  <a:pt x="290713" y="1001213"/>
                </a:lnTo>
                <a:lnTo>
                  <a:pt x="292249" y="993593"/>
                </a:lnTo>
                <a:lnTo>
                  <a:pt x="296434" y="988513"/>
                </a:lnTo>
                <a:lnTo>
                  <a:pt x="302636" y="983433"/>
                </a:lnTo>
                <a:lnTo>
                  <a:pt x="310220" y="982163"/>
                </a:lnTo>
                <a:lnTo>
                  <a:pt x="364687" y="982163"/>
                </a:lnTo>
                <a:lnTo>
                  <a:pt x="364145" y="979623"/>
                </a:lnTo>
                <a:lnTo>
                  <a:pt x="351588" y="960573"/>
                </a:lnTo>
                <a:lnTo>
                  <a:pt x="332981" y="947873"/>
                </a:lnTo>
                <a:lnTo>
                  <a:pt x="310220" y="942793"/>
                </a:lnTo>
                <a:close/>
              </a:path>
              <a:path w="1332230" h="1165225">
                <a:moveTo>
                  <a:pt x="991132" y="942793"/>
                </a:moveTo>
                <a:lnTo>
                  <a:pt x="968372" y="947873"/>
                </a:lnTo>
                <a:lnTo>
                  <a:pt x="949764" y="960573"/>
                </a:lnTo>
                <a:lnTo>
                  <a:pt x="937207" y="979623"/>
                </a:lnTo>
                <a:lnTo>
                  <a:pt x="932599" y="1001213"/>
                </a:lnTo>
                <a:lnTo>
                  <a:pt x="937207" y="1024073"/>
                </a:lnTo>
                <a:lnTo>
                  <a:pt x="949764" y="1043123"/>
                </a:lnTo>
                <a:lnTo>
                  <a:pt x="968372" y="1055823"/>
                </a:lnTo>
                <a:lnTo>
                  <a:pt x="991132" y="1060903"/>
                </a:lnTo>
                <a:lnTo>
                  <a:pt x="1013892" y="1055823"/>
                </a:lnTo>
                <a:lnTo>
                  <a:pt x="1032499" y="1043123"/>
                </a:lnTo>
                <a:lnTo>
                  <a:pt x="1045056" y="1024073"/>
                </a:lnTo>
                <a:lnTo>
                  <a:pt x="1045568" y="1021533"/>
                </a:lnTo>
                <a:lnTo>
                  <a:pt x="991132" y="1021533"/>
                </a:lnTo>
                <a:lnTo>
                  <a:pt x="983547" y="1020263"/>
                </a:lnTo>
                <a:lnTo>
                  <a:pt x="977345" y="1015183"/>
                </a:lnTo>
                <a:lnTo>
                  <a:pt x="973160" y="1008833"/>
                </a:lnTo>
                <a:lnTo>
                  <a:pt x="971624" y="1001213"/>
                </a:lnTo>
                <a:lnTo>
                  <a:pt x="973160" y="993593"/>
                </a:lnTo>
                <a:lnTo>
                  <a:pt x="977345" y="988513"/>
                </a:lnTo>
                <a:lnTo>
                  <a:pt x="983547" y="983433"/>
                </a:lnTo>
                <a:lnTo>
                  <a:pt x="991132" y="982163"/>
                </a:lnTo>
                <a:lnTo>
                  <a:pt x="1045598" y="982163"/>
                </a:lnTo>
                <a:lnTo>
                  <a:pt x="1045056" y="979623"/>
                </a:lnTo>
                <a:lnTo>
                  <a:pt x="1032499" y="960573"/>
                </a:lnTo>
                <a:lnTo>
                  <a:pt x="1013892" y="947873"/>
                </a:lnTo>
                <a:lnTo>
                  <a:pt x="991132" y="942793"/>
                </a:lnTo>
                <a:close/>
              </a:path>
              <a:path w="1332230" h="1165225">
                <a:moveTo>
                  <a:pt x="364687" y="982163"/>
                </a:moveTo>
                <a:lnTo>
                  <a:pt x="310220" y="982163"/>
                </a:lnTo>
                <a:lnTo>
                  <a:pt x="317805" y="983433"/>
                </a:lnTo>
                <a:lnTo>
                  <a:pt x="324007" y="988513"/>
                </a:lnTo>
                <a:lnTo>
                  <a:pt x="328192" y="993593"/>
                </a:lnTo>
                <a:lnTo>
                  <a:pt x="329728" y="1001213"/>
                </a:lnTo>
                <a:lnTo>
                  <a:pt x="328192" y="1008833"/>
                </a:lnTo>
                <a:lnTo>
                  <a:pt x="324007" y="1015183"/>
                </a:lnTo>
                <a:lnTo>
                  <a:pt x="317805" y="1020263"/>
                </a:lnTo>
                <a:lnTo>
                  <a:pt x="310220" y="1021533"/>
                </a:lnTo>
                <a:lnTo>
                  <a:pt x="364657" y="1021533"/>
                </a:lnTo>
                <a:lnTo>
                  <a:pt x="368753" y="1001213"/>
                </a:lnTo>
                <a:lnTo>
                  <a:pt x="364687" y="982163"/>
                </a:lnTo>
                <a:close/>
              </a:path>
              <a:path w="1332230" h="1165225">
                <a:moveTo>
                  <a:pt x="1045598" y="982163"/>
                </a:moveTo>
                <a:lnTo>
                  <a:pt x="991132" y="982163"/>
                </a:lnTo>
                <a:lnTo>
                  <a:pt x="998722" y="983433"/>
                </a:lnTo>
                <a:lnTo>
                  <a:pt x="1004927" y="988513"/>
                </a:lnTo>
                <a:lnTo>
                  <a:pt x="1009113" y="993593"/>
                </a:lnTo>
                <a:lnTo>
                  <a:pt x="1010649" y="1001213"/>
                </a:lnTo>
                <a:lnTo>
                  <a:pt x="1009113" y="1008833"/>
                </a:lnTo>
                <a:lnTo>
                  <a:pt x="1004927" y="1015183"/>
                </a:lnTo>
                <a:lnTo>
                  <a:pt x="998722" y="1020263"/>
                </a:lnTo>
                <a:lnTo>
                  <a:pt x="991132" y="1021533"/>
                </a:lnTo>
                <a:lnTo>
                  <a:pt x="1045568" y="1021533"/>
                </a:lnTo>
                <a:lnTo>
                  <a:pt x="1049664" y="1001213"/>
                </a:lnTo>
                <a:lnTo>
                  <a:pt x="1045598" y="982163"/>
                </a:lnTo>
                <a:close/>
              </a:path>
              <a:path w="1332230" h="1165225">
                <a:moveTo>
                  <a:pt x="310220" y="837383"/>
                </a:moveTo>
                <a:lnTo>
                  <a:pt x="262064" y="845003"/>
                </a:lnTo>
                <a:lnTo>
                  <a:pt x="219557" y="865323"/>
                </a:lnTo>
                <a:lnTo>
                  <a:pt x="184859" y="895803"/>
                </a:lnTo>
                <a:lnTo>
                  <a:pt x="160131" y="936443"/>
                </a:lnTo>
                <a:lnTo>
                  <a:pt x="147534" y="982163"/>
                </a:lnTo>
                <a:lnTo>
                  <a:pt x="189234" y="982163"/>
                </a:lnTo>
                <a:lnTo>
                  <a:pt x="195182" y="952953"/>
                </a:lnTo>
                <a:lnTo>
                  <a:pt x="221967" y="913583"/>
                </a:lnTo>
                <a:lnTo>
                  <a:pt x="261661" y="886913"/>
                </a:lnTo>
                <a:lnTo>
                  <a:pt x="310220" y="876753"/>
                </a:lnTo>
                <a:lnTo>
                  <a:pt x="413892" y="876753"/>
                </a:lnTo>
                <a:lnTo>
                  <a:pt x="400879" y="865323"/>
                </a:lnTo>
                <a:lnTo>
                  <a:pt x="358373" y="845003"/>
                </a:lnTo>
                <a:lnTo>
                  <a:pt x="310220" y="837383"/>
                </a:lnTo>
                <a:close/>
              </a:path>
              <a:path w="1332230" h="1165225">
                <a:moveTo>
                  <a:pt x="620431" y="799283"/>
                </a:moveTo>
                <a:lnTo>
                  <a:pt x="581406" y="799283"/>
                </a:lnTo>
                <a:lnTo>
                  <a:pt x="581406" y="982163"/>
                </a:lnTo>
                <a:lnTo>
                  <a:pt x="620431" y="982163"/>
                </a:lnTo>
                <a:lnTo>
                  <a:pt x="620431" y="799283"/>
                </a:lnTo>
                <a:close/>
              </a:path>
              <a:path w="1332230" h="1165225">
                <a:moveTo>
                  <a:pt x="991132" y="837383"/>
                </a:moveTo>
                <a:lnTo>
                  <a:pt x="942976" y="845003"/>
                </a:lnTo>
                <a:lnTo>
                  <a:pt x="900468" y="865323"/>
                </a:lnTo>
                <a:lnTo>
                  <a:pt x="865770" y="895803"/>
                </a:lnTo>
                <a:lnTo>
                  <a:pt x="841042" y="936443"/>
                </a:lnTo>
                <a:lnTo>
                  <a:pt x="828445" y="982163"/>
                </a:lnTo>
                <a:lnTo>
                  <a:pt x="870145" y="982163"/>
                </a:lnTo>
                <a:lnTo>
                  <a:pt x="876094" y="952953"/>
                </a:lnTo>
                <a:lnTo>
                  <a:pt x="902878" y="913583"/>
                </a:lnTo>
                <a:lnTo>
                  <a:pt x="942573" y="886913"/>
                </a:lnTo>
                <a:lnTo>
                  <a:pt x="991132" y="876753"/>
                </a:lnTo>
                <a:lnTo>
                  <a:pt x="1094806" y="876753"/>
                </a:lnTo>
                <a:lnTo>
                  <a:pt x="1081794" y="865323"/>
                </a:lnTo>
                <a:lnTo>
                  <a:pt x="1039285" y="845003"/>
                </a:lnTo>
                <a:lnTo>
                  <a:pt x="991132" y="837383"/>
                </a:lnTo>
                <a:close/>
              </a:path>
              <a:path w="1332230" h="1165225">
                <a:moveTo>
                  <a:pt x="986500" y="338273"/>
                </a:moveTo>
                <a:lnTo>
                  <a:pt x="908904" y="338273"/>
                </a:lnTo>
                <a:lnTo>
                  <a:pt x="926149" y="340813"/>
                </a:lnTo>
                <a:lnTo>
                  <a:pt x="941521" y="348433"/>
                </a:lnTo>
                <a:lnTo>
                  <a:pt x="954120" y="359863"/>
                </a:lnTo>
                <a:lnTo>
                  <a:pt x="963049" y="375103"/>
                </a:lnTo>
                <a:lnTo>
                  <a:pt x="1051182" y="589733"/>
                </a:lnTo>
                <a:lnTo>
                  <a:pt x="1058552" y="602433"/>
                </a:lnTo>
                <a:lnTo>
                  <a:pt x="1068518" y="613863"/>
                </a:lnTo>
                <a:lnTo>
                  <a:pt x="1080701" y="624023"/>
                </a:lnTo>
                <a:lnTo>
                  <a:pt x="1094720" y="630373"/>
                </a:lnTo>
                <a:lnTo>
                  <a:pt x="1252883" y="682443"/>
                </a:lnTo>
                <a:lnTo>
                  <a:pt x="1269232" y="691333"/>
                </a:lnTo>
                <a:lnTo>
                  <a:pt x="1281864" y="704033"/>
                </a:lnTo>
                <a:lnTo>
                  <a:pt x="1290007" y="719273"/>
                </a:lnTo>
                <a:lnTo>
                  <a:pt x="1292892" y="738323"/>
                </a:lnTo>
                <a:lnTo>
                  <a:pt x="1292892" y="759913"/>
                </a:lnTo>
                <a:lnTo>
                  <a:pt x="995310" y="759913"/>
                </a:lnTo>
                <a:lnTo>
                  <a:pt x="987710" y="761183"/>
                </a:lnTo>
                <a:lnTo>
                  <a:pt x="981506" y="764993"/>
                </a:lnTo>
                <a:lnTo>
                  <a:pt x="977325" y="771343"/>
                </a:lnTo>
                <a:lnTo>
                  <a:pt x="975792" y="778963"/>
                </a:lnTo>
                <a:lnTo>
                  <a:pt x="977325" y="786583"/>
                </a:lnTo>
                <a:lnTo>
                  <a:pt x="981506" y="792933"/>
                </a:lnTo>
                <a:lnTo>
                  <a:pt x="987710" y="796743"/>
                </a:lnTo>
                <a:lnTo>
                  <a:pt x="995310" y="799283"/>
                </a:lnTo>
                <a:lnTo>
                  <a:pt x="1292892" y="799283"/>
                </a:lnTo>
                <a:lnTo>
                  <a:pt x="1292892" y="923743"/>
                </a:lnTo>
                <a:lnTo>
                  <a:pt x="1288285" y="946603"/>
                </a:lnTo>
                <a:lnTo>
                  <a:pt x="1275728" y="965653"/>
                </a:lnTo>
                <a:lnTo>
                  <a:pt x="1257120" y="977083"/>
                </a:lnTo>
                <a:lnTo>
                  <a:pt x="1234360" y="982163"/>
                </a:lnTo>
                <a:lnTo>
                  <a:pt x="1310282" y="982163"/>
                </a:lnTo>
                <a:lnTo>
                  <a:pt x="1324230" y="961843"/>
                </a:lnTo>
                <a:lnTo>
                  <a:pt x="1331907" y="923743"/>
                </a:lnTo>
                <a:lnTo>
                  <a:pt x="1331907" y="738323"/>
                </a:lnTo>
                <a:lnTo>
                  <a:pt x="1313522" y="681173"/>
                </a:lnTo>
                <a:lnTo>
                  <a:pt x="1265218" y="645613"/>
                </a:lnTo>
                <a:lnTo>
                  <a:pt x="1107055" y="592273"/>
                </a:lnTo>
                <a:lnTo>
                  <a:pt x="1100685" y="589733"/>
                </a:lnTo>
                <a:lnTo>
                  <a:pt x="1095149" y="585923"/>
                </a:lnTo>
                <a:lnTo>
                  <a:pt x="1090619" y="580843"/>
                </a:lnTo>
                <a:lnTo>
                  <a:pt x="1087265" y="574493"/>
                </a:lnTo>
                <a:lnTo>
                  <a:pt x="999142" y="359863"/>
                </a:lnTo>
                <a:lnTo>
                  <a:pt x="986500" y="338273"/>
                </a:lnTo>
                <a:close/>
              </a:path>
              <a:path w="1332230" h="1165225">
                <a:moveTo>
                  <a:pt x="620431" y="338273"/>
                </a:moveTo>
                <a:lnTo>
                  <a:pt x="581406" y="338273"/>
                </a:lnTo>
                <a:lnTo>
                  <a:pt x="581406" y="759913"/>
                </a:lnTo>
                <a:lnTo>
                  <a:pt x="620431" y="759913"/>
                </a:lnTo>
                <a:lnTo>
                  <a:pt x="620431" y="338273"/>
                </a:lnTo>
                <a:close/>
              </a:path>
              <a:path w="1332230" h="1165225">
                <a:moveTo>
                  <a:pt x="333633" y="377643"/>
                </a:moveTo>
                <a:lnTo>
                  <a:pt x="286808" y="377643"/>
                </a:lnTo>
                <a:lnTo>
                  <a:pt x="273152" y="380183"/>
                </a:lnTo>
                <a:lnTo>
                  <a:pt x="261988" y="387803"/>
                </a:lnTo>
                <a:lnTo>
                  <a:pt x="254453" y="399233"/>
                </a:lnTo>
                <a:lnTo>
                  <a:pt x="251688" y="413203"/>
                </a:lnTo>
                <a:lnTo>
                  <a:pt x="251688" y="490673"/>
                </a:lnTo>
                <a:lnTo>
                  <a:pt x="173649" y="490673"/>
                </a:lnTo>
                <a:lnTo>
                  <a:pt x="159989" y="493213"/>
                </a:lnTo>
                <a:lnTo>
                  <a:pt x="148825" y="500833"/>
                </a:lnTo>
                <a:lnTo>
                  <a:pt x="141293" y="512263"/>
                </a:lnTo>
                <a:lnTo>
                  <a:pt x="138529" y="526233"/>
                </a:lnTo>
                <a:lnTo>
                  <a:pt x="138529" y="571953"/>
                </a:lnTo>
                <a:lnTo>
                  <a:pt x="141293" y="585923"/>
                </a:lnTo>
                <a:lnTo>
                  <a:pt x="148825" y="597353"/>
                </a:lnTo>
                <a:lnTo>
                  <a:pt x="159989" y="604973"/>
                </a:lnTo>
                <a:lnTo>
                  <a:pt x="173649" y="607513"/>
                </a:lnTo>
                <a:lnTo>
                  <a:pt x="251688" y="607513"/>
                </a:lnTo>
                <a:lnTo>
                  <a:pt x="251688" y="686253"/>
                </a:lnTo>
                <a:lnTo>
                  <a:pt x="254453" y="698953"/>
                </a:lnTo>
                <a:lnTo>
                  <a:pt x="261988" y="710383"/>
                </a:lnTo>
                <a:lnTo>
                  <a:pt x="273152" y="718003"/>
                </a:lnTo>
                <a:lnTo>
                  <a:pt x="286808" y="720543"/>
                </a:lnTo>
                <a:lnTo>
                  <a:pt x="333633" y="720543"/>
                </a:lnTo>
                <a:lnTo>
                  <a:pt x="347289" y="718003"/>
                </a:lnTo>
                <a:lnTo>
                  <a:pt x="358453" y="710383"/>
                </a:lnTo>
                <a:lnTo>
                  <a:pt x="365988" y="698953"/>
                </a:lnTo>
                <a:lnTo>
                  <a:pt x="368753" y="686253"/>
                </a:lnTo>
                <a:lnTo>
                  <a:pt x="368753" y="682443"/>
                </a:lnTo>
                <a:lnTo>
                  <a:pt x="290713" y="682443"/>
                </a:lnTo>
                <a:lnTo>
                  <a:pt x="290713" y="596083"/>
                </a:lnTo>
                <a:lnTo>
                  <a:pt x="288564" y="585923"/>
                </a:lnTo>
                <a:lnTo>
                  <a:pt x="282704" y="577033"/>
                </a:lnTo>
                <a:lnTo>
                  <a:pt x="274020" y="570683"/>
                </a:lnTo>
                <a:lnTo>
                  <a:pt x="263395" y="568143"/>
                </a:lnTo>
                <a:lnTo>
                  <a:pt x="177544" y="568143"/>
                </a:lnTo>
                <a:lnTo>
                  <a:pt x="177544" y="530043"/>
                </a:lnTo>
                <a:lnTo>
                  <a:pt x="263395" y="530043"/>
                </a:lnTo>
                <a:lnTo>
                  <a:pt x="274020" y="527503"/>
                </a:lnTo>
                <a:lnTo>
                  <a:pt x="282704" y="521153"/>
                </a:lnTo>
                <a:lnTo>
                  <a:pt x="288564" y="513533"/>
                </a:lnTo>
                <a:lnTo>
                  <a:pt x="290713" y="502103"/>
                </a:lnTo>
                <a:lnTo>
                  <a:pt x="290713" y="417013"/>
                </a:lnTo>
                <a:lnTo>
                  <a:pt x="368753" y="417013"/>
                </a:lnTo>
                <a:lnTo>
                  <a:pt x="368753" y="413203"/>
                </a:lnTo>
                <a:lnTo>
                  <a:pt x="365988" y="399233"/>
                </a:lnTo>
                <a:lnTo>
                  <a:pt x="358453" y="387803"/>
                </a:lnTo>
                <a:lnTo>
                  <a:pt x="347289" y="380183"/>
                </a:lnTo>
                <a:lnTo>
                  <a:pt x="333633" y="377643"/>
                </a:lnTo>
                <a:close/>
              </a:path>
              <a:path w="1332230" h="1165225">
                <a:moveTo>
                  <a:pt x="368753" y="417013"/>
                </a:moveTo>
                <a:lnTo>
                  <a:pt x="329728" y="417013"/>
                </a:lnTo>
                <a:lnTo>
                  <a:pt x="329728" y="502103"/>
                </a:lnTo>
                <a:lnTo>
                  <a:pt x="331877" y="513533"/>
                </a:lnTo>
                <a:lnTo>
                  <a:pt x="337737" y="521153"/>
                </a:lnTo>
                <a:lnTo>
                  <a:pt x="346421" y="527503"/>
                </a:lnTo>
                <a:lnTo>
                  <a:pt x="357046" y="530043"/>
                </a:lnTo>
                <a:lnTo>
                  <a:pt x="442887" y="530043"/>
                </a:lnTo>
                <a:lnTo>
                  <a:pt x="442887" y="568143"/>
                </a:lnTo>
                <a:lnTo>
                  <a:pt x="357046" y="568143"/>
                </a:lnTo>
                <a:lnTo>
                  <a:pt x="346421" y="570683"/>
                </a:lnTo>
                <a:lnTo>
                  <a:pt x="337737" y="577033"/>
                </a:lnTo>
                <a:lnTo>
                  <a:pt x="331877" y="585923"/>
                </a:lnTo>
                <a:lnTo>
                  <a:pt x="329728" y="596083"/>
                </a:lnTo>
                <a:lnTo>
                  <a:pt x="329728" y="682443"/>
                </a:lnTo>
                <a:lnTo>
                  <a:pt x="368753" y="682443"/>
                </a:lnTo>
                <a:lnTo>
                  <a:pt x="368753" y="607513"/>
                </a:lnTo>
                <a:lnTo>
                  <a:pt x="446792" y="607513"/>
                </a:lnTo>
                <a:lnTo>
                  <a:pt x="460450" y="604973"/>
                </a:lnTo>
                <a:lnTo>
                  <a:pt x="471611" y="597353"/>
                </a:lnTo>
                <a:lnTo>
                  <a:pt x="479139" y="585923"/>
                </a:lnTo>
                <a:lnTo>
                  <a:pt x="481901" y="571953"/>
                </a:lnTo>
                <a:lnTo>
                  <a:pt x="481901" y="526233"/>
                </a:lnTo>
                <a:lnTo>
                  <a:pt x="479139" y="512263"/>
                </a:lnTo>
                <a:lnTo>
                  <a:pt x="471611" y="500833"/>
                </a:lnTo>
                <a:lnTo>
                  <a:pt x="460450" y="493213"/>
                </a:lnTo>
                <a:lnTo>
                  <a:pt x="446792" y="490673"/>
                </a:lnTo>
                <a:lnTo>
                  <a:pt x="368753" y="490673"/>
                </a:lnTo>
                <a:lnTo>
                  <a:pt x="368753" y="417013"/>
                </a:lnTo>
                <a:close/>
              </a:path>
              <a:path w="1332230" h="1165225">
                <a:moveTo>
                  <a:pt x="896496" y="377643"/>
                </a:moveTo>
                <a:lnTo>
                  <a:pt x="691968" y="377643"/>
                </a:lnTo>
                <a:lnTo>
                  <a:pt x="679325" y="380183"/>
                </a:lnTo>
                <a:lnTo>
                  <a:pt x="668990" y="386533"/>
                </a:lnTo>
                <a:lnTo>
                  <a:pt x="662015" y="397963"/>
                </a:lnTo>
                <a:lnTo>
                  <a:pt x="659456" y="409393"/>
                </a:lnTo>
                <a:lnTo>
                  <a:pt x="659456" y="591003"/>
                </a:lnTo>
                <a:lnTo>
                  <a:pt x="662015" y="603703"/>
                </a:lnTo>
                <a:lnTo>
                  <a:pt x="668990" y="613863"/>
                </a:lnTo>
                <a:lnTo>
                  <a:pt x="679325" y="620213"/>
                </a:lnTo>
                <a:lnTo>
                  <a:pt x="691968" y="622753"/>
                </a:lnTo>
                <a:lnTo>
                  <a:pt x="969268" y="622753"/>
                </a:lnTo>
                <a:lnTo>
                  <a:pt x="984663" y="618943"/>
                </a:lnTo>
                <a:lnTo>
                  <a:pt x="995990" y="608783"/>
                </a:lnTo>
                <a:lnTo>
                  <a:pt x="1001498" y="594813"/>
                </a:lnTo>
                <a:lnTo>
                  <a:pt x="1000228" y="584653"/>
                </a:lnTo>
                <a:lnTo>
                  <a:pt x="698470" y="584653"/>
                </a:lnTo>
                <a:lnTo>
                  <a:pt x="698470" y="417013"/>
                </a:lnTo>
                <a:lnTo>
                  <a:pt x="934350" y="417013"/>
                </a:lnTo>
                <a:lnTo>
                  <a:pt x="926662" y="397963"/>
                </a:lnTo>
                <a:lnTo>
                  <a:pt x="921724" y="389073"/>
                </a:lnTo>
                <a:lnTo>
                  <a:pt x="914716" y="382723"/>
                </a:lnTo>
                <a:lnTo>
                  <a:pt x="906141" y="378913"/>
                </a:lnTo>
                <a:lnTo>
                  <a:pt x="896496" y="377643"/>
                </a:lnTo>
                <a:close/>
              </a:path>
              <a:path w="1332230" h="1165225">
                <a:moveTo>
                  <a:pt x="934350" y="417013"/>
                </a:moveTo>
                <a:lnTo>
                  <a:pt x="892108" y="417013"/>
                </a:lnTo>
                <a:lnTo>
                  <a:pt x="959646" y="584653"/>
                </a:lnTo>
                <a:lnTo>
                  <a:pt x="1000228" y="584653"/>
                </a:lnTo>
                <a:lnTo>
                  <a:pt x="999435" y="578303"/>
                </a:lnTo>
                <a:lnTo>
                  <a:pt x="934350" y="417013"/>
                </a:lnTo>
                <a:close/>
              </a:path>
              <a:path w="1332230" h="1165225">
                <a:moveTo>
                  <a:pt x="908904" y="298903"/>
                </a:moveTo>
                <a:lnTo>
                  <a:pt x="97557" y="298903"/>
                </a:lnTo>
                <a:lnTo>
                  <a:pt x="59621" y="306523"/>
                </a:lnTo>
                <a:lnTo>
                  <a:pt x="28607" y="328113"/>
                </a:lnTo>
                <a:lnTo>
                  <a:pt x="7679" y="358593"/>
                </a:lnTo>
                <a:lnTo>
                  <a:pt x="0" y="396693"/>
                </a:lnTo>
                <a:lnTo>
                  <a:pt x="0" y="526233"/>
                </a:lnTo>
                <a:lnTo>
                  <a:pt x="1532" y="533853"/>
                </a:lnTo>
                <a:lnTo>
                  <a:pt x="5713" y="538933"/>
                </a:lnTo>
                <a:lnTo>
                  <a:pt x="11913" y="544013"/>
                </a:lnTo>
                <a:lnTo>
                  <a:pt x="19507" y="545283"/>
                </a:lnTo>
                <a:lnTo>
                  <a:pt x="27106" y="544013"/>
                </a:lnTo>
                <a:lnTo>
                  <a:pt x="33310" y="538933"/>
                </a:lnTo>
                <a:lnTo>
                  <a:pt x="37491" y="533853"/>
                </a:lnTo>
                <a:lnTo>
                  <a:pt x="39024" y="526233"/>
                </a:lnTo>
                <a:lnTo>
                  <a:pt x="39024" y="396693"/>
                </a:lnTo>
                <a:lnTo>
                  <a:pt x="43631" y="373833"/>
                </a:lnTo>
                <a:lnTo>
                  <a:pt x="56185" y="356053"/>
                </a:lnTo>
                <a:lnTo>
                  <a:pt x="74792" y="343353"/>
                </a:lnTo>
                <a:lnTo>
                  <a:pt x="97557" y="338273"/>
                </a:lnTo>
                <a:lnTo>
                  <a:pt x="986500" y="338273"/>
                </a:lnTo>
                <a:lnTo>
                  <a:pt x="984269" y="334463"/>
                </a:lnTo>
                <a:lnTo>
                  <a:pt x="963270" y="315413"/>
                </a:lnTo>
                <a:lnTo>
                  <a:pt x="937647" y="303983"/>
                </a:lnTo>
                <a:lnTo>
                  <a:pt x="908904" y="298903"/>
                </a:lnTo>
                <a:close/>
              </a:path>
              <a:path w="1332230" h="1165225">
                <a:moveTo>
                  <a:pt x="820739" y="176983"/>
                </a:moveTo>
                <a:lnTo>
                  <a:pt x="786852" y="184603"/>
                </a:lnTo>
                <a:lnTo>
                  <a:pt x="759150" y="202383"/>
                </a:lnTo>
                <a:lnTo>
                  <a:pt x="740458" y="230323"/>
                </a:lnTo>
                <a:lnTo>
                  <a:pt x="733600" y="264613"/>
                </a:lnTo>
                <a:lnTo>
                  <a:pt x="733600" y="298903"/>
                </a:lnTo>
                <a:lnTo>
                  <a:pt x="772615" y="298903"/>
                </a:lnTo>
                <a:lnTo>
                  <a:pt x="772615" y="264613"/>
                </a:lnTo>
                <a:lnTo>
                  <a:pt x="776403" y="245563"/>
                </a:lnTo>
                <a:lnTo>
                  <a:pt x="786727" y="230323"/>
                </a:lnTo>
                <a:lnTo>
                  <a:pt x="802026" y="220163"/>
                </a:lnTo>
                <a:lnTo>
                  <a:pt x="820739" y="216353"/>
                </a:lnTo>
                <a:lnTo>
                  <a:pt x="891683" y="216353"/>
                </a:lnTo>
                <a:lnTo>
                  <a:pt x="882337" y="202383"/>
                </a:lnTo>
                <a:lnTo>
                  <a:pt x="854632" y="184603"/>
                </a:lnTo>
                <a:lnTo>
                  <a:pt x="820739" y="176983"/>
                </a:lnTo>
                <a:close/>
              </a:path>
              <a:path w="1332230" h="1165225">
                <a:moveTo>
                  <a:pt x="891683" y="216353"/>
                </a:moveTo>
                <a:lnTo>
                  <a:pt x="820739" y="216353"/>
                </a:lnTo>
                <a:lnTo>
                  <a:pt x="839458" y="220163"/>
                </a:lnTo>
                <a:lnTo>
                  <a:pt x="854760" y="230323"/>
                </a:lnTo>
                <a:lnTo>
                  <a:pt x="865085" y="245563"/>
                </a:lnTo>
                <a:lnTo>
                  <a:pt x="868874" y="264613"/>
                </a:lnTo>
                <a:lnTo>
                  <a:pt x="868874" y="298903"/>
                </a:lnTo>
                <a:lnTo>
                  <a:pt x="907888" y="298903"/>
                </a:lnTo>
                <a:lnTo>
                  <a:pt x="907888" y="264613"/>
                </a:lnTo>
                <a:lnTo>
                  <a:pt x="901030" y="230323"/>
                </a:lnTo>
                <a:lnTo>
                  <a:pt x="891683" y="216353"/>
                </a:lnTo>
                <a:close/>
              </a:path>
              <a:path w="1332230" h="1165225">
                <a:moveTo>
                  <a:pt x="926715" y="28727"/>
                </a:moveTo>
                <a:lnTo>
                  <a:pt x="882758" y="82395"/>
                </a:lnTo>
                <a:lnTo>
                  <a:pt x="880365" y="89760"/>
                </a:lnTo>
                <a:lnTo>
                  <a:pt x="880960" y="97214"/>
                </a:lnTo>
                <a:lnTo>
                  <a:pt x="884307" y="103902"/>
                </a:lnTo>
                <a:lnTo>
                  <a:pt x="890171" y="108970"/>
                </a:lnTo>
                <a:lnTo>
                  <a:pt x="897463" y="111341"/>
                </a:lnTo>
                <a:lnTo>
                  <a:pt x="904912" y="110774"/>
                </a:lnTo>
                <a:lnTo>
                  <a:pt x="911634" y="107453"/>
                </a:lnTo>
                <a:lnTo>
                  <a:pt x="916746" y="101567"/>
                </a:lnTo>
                <a:lnTo>
                  <a:pt x="941489" y="57705"/>
                </a:lnTo>
                <a:lnTo>
                  <a:pt x="943882" y="50338"/>
                </a:lnTo>
                <a:lnTo>
                  <a:pt x="943288" y="42880"/>
                </a:lnTo>
                <a:lnTo>
                  <a:pt x="939940" y="36189"/>
                </a:lnTo>
                <a:lnTo>
                  <a:pt x="934076" y="31119"/>
                </a:lnTo>
                <a:lnTo>
                  <a:pt x="926715" y="28727"/>
                </a:lnTo>
                <a:close/>
              </a:path>
              <a:path w="1332230" h="1165225">
                <a:moveTo>
                  <a:pt x="714775" y="28727"/>
                </a:moveTo>
                <a:lnTo>
                  <a:pt x="707413" y="31119"/>
                </a:lnTo>
                <a:lnTo>
                  <a:pt x="701548" y="36189"/>
                </a:lnTo>
                <a:lnTo>
                  <a:pt x="698201" y="42880"/>
                </a:lnTo>
                <a:lnTo>
                  <a:pt x="697606" y="50338"/>
                </a:lnTo>
                <a:lnTo>
                  <a:pt x="699999" y="57705"/>
                </a:lnTo>
                <a:lnTo>
                  <a:pt x="724742" y="101567"/>
                </a:lnTo>
                <a:lnTo>
                  <a:pt x="729851" y="107455"/>
                </a:lnTo>
                <a:lnTo>
                  <a:pt x="736569" y="110778"/>
                </a:lnTo>
                <a:lnTo>
                  <a:pt x="744016" y="111346"/>
                </a:lnTo>
                <a:lnTo>
                  <a:pt x="751317" y="108970"/>
                </a:lnTo>
                <a:lnTo>
                  <a:pt x="757177" y="103902"/>
                </a:lnTo>
                <a:lnTo>
                  <a:pt x="760525" y="97214"/>
                </a:lnTo>
                <a:lnTo>
                  <a:pt x="761122" y="89760"/>
                </a:lnTo>
                <a:lnTo>
                  <a:pt x="758730" y="82395"/>
                </a:lnTo>
                <a:lnTo>
                  <a:pt x="733988" y="38532"/>
                </a:lnTo>
                <a:lnTo>
                  <a:pt x="728922" y="32672"/>
                </a:lnTo>
                <a:lnTo>
                  <a:pt x="722231" y="29325"/>
                </a:lnTo>
                <a:lnTo>
                  <a:pt x="714775" y="28727"/>
                </a:lnTo>
                <a:close/>
              </a:path>
              <a:path w="1332230" h="1165225">
                <a:moveTo>
                  <a:pt x="820739" y="0"/>
                </a:moveTo>
                <a:lnTo>
                  <a:pt x="813145" y="1533"/>
                </a:lnTo>
                <a:lnTo>
                  <a:pt x="806945" y="5714"/>
                </a:lnTo>
                <a:lnTo>
                  <a:pt x="802764" y="11918"/>
                </a:lnTo>
                <a:lnTo>
                  <a:pt x="801232" y="19517"/>
                </a:lnTo>
                <a:lnTo>
                  <a:pt x="801232" y="78437"/>
                </a:lnTo>
                <a:lnTo>
                  <a:pt x="802764" y="86026"/>
                </a:lnTo>
                <a:lnTo>
                  <a:pt x="806945" y="92227"/>
                </a:lnTo>
                <a:lnTo>
                  <a:pt x="813145" y="96410"/>
                </a:lnTo>
                <a:lnTo>
                  <a:pt x="820739" y="97944"/>
                </a:lnTo>
                <a:lnTo>
                  <a:pt x="828332" y="96410"/>
                </a:lnTo>
                <a:lnTo>
                  <a:pt x="834533" y="92227"/>
                </a:lnTo>
                <a:lnTo>
                  <a:pt x="838713" y="86026"/>
                </a:lnTo>
                <a:lnTo>
                  <a:pt x="840246" y="78437"/>
                </a:lnTo>
                <a:lnTo>
                  <a:pt x="840246" y="19517"/>
                </a:lnTo>
                <a:lnTo>
                  <a:pt x="838713" y="11918"/>
                </a:lnTo>
                <a:lnTo>
                  <a:pt x="834533" y="5714"/>
                </a:lnTo>
                <a:lnTo>
                  <a:pt x="828332" y="1533"/>
                </a:lnTo>
                <a:lnTo>
                  <a:pt x="820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4" name="object 5">
            <a:extLst>
              <a:ext uri="{FF2B5EF4-FFF2-40B4-BE49-F238E27FC236}">
                <a16:creationId xmlns:a16="http://schemas.microsoft.com/office/drawing/2014/main" id="{0D0A9544-7CCD-4DE6-A40A-96D00E9CF801}"/>
              </a:ext>
            </a:extLst>
          </p:cNvPr>
          <p:cNvPicPr/>
          <p:nvPr/>
        </p:nvPicPr>
        <p:blipFill rotWithShape="1">
          <a:blip r:embed="rId16" cstate="print"/>
          <a:srcRect l="37663" r="20859" b="51223"/>
          <a:stretch/>
        </p:blipFill>
        <p:spPr>
          <a:xfrm>
            <a:off x="11170521" y="8052134"/>
            <a:ext cx="8933579" cy="32572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87771"/>
            <a:ext cx="6690995" cy="736600"/>
          </a:xfrm>
          <a:custGeom>
            <a:avLst/>
            <a:gdLst/>
            <a:ahLst/>
            <a:cxnLst/>
            <a:rect l="l" t="t" r="r" b="b"/>
            <a:pathLst>
              <a:path w="6690995" h="736600">
                <a:moveTo>
                  <a:pt x="6690571" y="0"/>
                </a:moveTo>
                <a:lnTo>
                  <a:pt x="0" y="0"/>
                </a:lnTo>
                <a:lnTo>
                  <a:pt x="0" y="736522"/>
                </a:lnTo>
                <a:lnTo>
                  <a:pt x="6690571" y="736522"/>
                </a:lnTo>
                <a:lnTo>
                  <a:pt x="6690571" y="0"/>
                </a:lnTo>
                <a:close/>
              </a:path>
            </a:pathLst>
          </a:custGeom>
          <a:solidFill>
            <a:srgbClr val="E790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8597" y="332205"/>
            <a:ext cx="531177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b="1" spc="520" dirty="0">
                <a:solidFill>
                  <a:srgbClr val="FFFFFF"/>
                </a:solidFill>
                <a:latin typeface="Calibri"/>
                <a:cs typeface="Calibri"/>
              </a:rPr>
              <a:t>Хроника</a:t>
            </a:r>
            <a:r>
              <a:rPr sz="3600" b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545" dirty="0">
                <a:solidFill>
                  <a:srgbClr val="FFFFFF"/>
                </a:solidFill>
                <a:latin typeface="Calibri"/>
                <a:cs typeface="Calibri"/>
              </a:rPr>
              <a:t>#МыВместе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38133" y="4884523"/>
            <a:ext cx="2309495" cy="8769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795"/>
              </a:lnSpc>
              <a:spcBef>
                <a:spcPts val="90"/>
              </a:spcBef>
            </a:pPr>
            <a:r>
              <a:rPr sz="2450" b="1" spc="280" dirty="0">
                <a:solidFill>
                  <a:srgbClr val="E8915B"/>
                </a:solidFill>
                <a:latin typeface="Calibri"/>
                <a:cs typeface="Calibri"/>
              </a:rPr>
              <a:t>&gt;20</a:t>
            </a:r>
            <a:r>
              <a:rPr sz="2450" b="1" spc="90" dirty="0">
                <a:solidFill>
                  <a:srgbClr val="E8915B"/>
                </a:solidFill>
                <a:latin typeface="Calibri"/>
                <a:cs typeface="Calibri"/>
              </a:rPr>
              <a:t> </a:t>
            </a:r>
            <a:r>
              <a:rPr sz="2450" b="1" spc="415" dirty="0">
                <a:solidFill>
                  <a:srgbClr val="E8915B"/>
                </a:solidFill>
                <a:latin typeface="Calibri"/>
                <a:cs typeface="Calibri"/>
              </a:rPr>
              <a:t>000</a:t>
            </a:r>
            <a:endParaRPr sz="2450">
              <a:latin typeface="Calibri"/>
              <a:cs typeface="Calibri"/>
            </a:endParaRPr>
          </a:p>
          <a:p>
            <a:pPr marL="12700" marR="5080">
              <a:lnSpc>
                <a:spcPts val="1950"/>
              </a:lnSpc>
              <a:spcBef>
                <a:spcPts val="45"/>
              </a:spcBef>
            </a:pPr>
            <a:r>
              <a:rPr sz="1750" spc="105" dirty="0">
                <a:latin typeface="Century Gothic"/>
                <a:cs typeface="Century Gothic"/>
              </a:rPr>
              <a:t>волонтеров- </a:t>
            </a:r>
            <a:r>
              <a:rPr sz="1750" spc="110" dirty="0">
                <a:latin typeface="Century Gothic"/>
                <a:cs typeface="Century Gothic"/>
              </a:rPr>
              <a:t> </a:t>
            </a:r>
            <a:r>
              <a:rPr sz="1750" spc="80" dirty="0">
                <a:latin typeface="Century Gothic"/>
                <a:cs typeface="Century Gothic"/>
              </a:rPr>
              <a:t>медиков</a:t>
            </a:r>
            <a:r>
              <a:rPr sz="1750" spc="-60" dirty="0">
                <a:latin typeface="Century Gothic"/>
                <a:cs typeface="Century Gothic"/>
              </a:rPr>
              <a:t> </a:t>
            </a:r>
            <a:r>
              <a:rPr sz="1750" spc="60" dirty="0">
                <a:latin typeface="Century Gothic"/>
                <a:cs typeface="Century Gothic"/>
              </a:rPr>
              <a:t>помогали</a:t>
            </a:r>
            <a:endParaRPr sz="175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96440" y="4903553"/>
            <a:ext cx="1671955" cy="8769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795"/>
              </a:lnSpc>
              <a:spcBef>
                <a:spcPts val="90"/>
              </a:spcBef>
            </a:pPr>
            <a:r>
              <a:rPr sz="2450" b="1" spc="240" dirty="0">
                <a:solidFill>
                  <a:srgbClr val="E8915B"/>
                </a:solidFill>
                <a:latin typeface="Calibri"/>
                <a:cs typeface="Calibri"/>
              </a:rPr>
              <a:t>&gt;</a:t>
            </a:r>
            <a:r>
              <a:rPr sz="2450" b="1" spc="90" dirty="0">
                <a:solidFill>
                  <a:srgbClr val="E8915B"/>
                </a:solidFill>
                <a:latin typeface="Calibri"/>
                <a:cs typeface="Calibri"/>
              </a:rPr>
              <a:t> </a:t>
            </a:r>
            <a:r>
              <a:rPr sz="2450" b="1" spc="240" dirty="0">
                <a:solidFill>
                  <a:srgbClr val="E8915B"/>
                </a:solidFill>
                <a:latin typeface="Calibri"/>
                <a:cs typeface="Calibri"/>
              </a:rPr>
              <a:t>1000</a:t>
            </a:r>
            <a:endParaRPr sz="2450">
              <a:latin typeface="Calibri"/>
              <a:cs typeface="Calibri"/>
            </a:endParaRPr>
          </a:p>
          <a:p>
            <a:pPr marL="12700" marR="5080">
              <a:lnSpc>
                <a:spcPts val="1950"/>
              </a:lnSpc>
              <a:spcBef>
                <a:spcPts val="45"/>
              </a:spcBef>
            </a:pPr>
            <a:r>
              <a:rPr sz="1750" spc="-75" dirty="0">
                <a:latin typeface="Century Gothic"/>
                <a:cs typeface="Century Gothic"/>
              </a:rPr>
              <a:t>ме</a:t>
            </a:r>
            <a:r>
              <a:rPr sz="1750" spc="105" dirty="0">
                <a:latin typeface="Century Gothic"/>
                <a:cs typeface="Century Gothic"/>
              </a:rPr>
              <a:t>дицинских  </a:t>
            </a:r>
            <a:r>
              <a:rPr sz="1750" spc="85" dirty="0">
                <a:latin typeface="Century Gothic"/>
                <a:cs typeface="Century Gothic"/>
              </a:rPr>
              <a:t>организаций</a:t>
            </a:r>
            <a:endParaRPr sz="175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18650" y="3390127"/>
            <a:ext cx="8835390" cy="4241165"/>
            <a:chOff x="691825" y="3380267"/>
            <a:chExt cx="8835390" cy="4241165"/>
          </a:xfrm>
        </p:grpSpPr>
        <p:sp>
          <p:nvSpPr>
            <p:cNvPr id="7" name="object 7"/>
            <p:cNvSpPr/>
            <p:nvPr/>
          </p:nvSpPr>
          <p:spPr>
            <a:xfrm>
              <a:off x="8492399" y="6716252"/>
              <a:ext cx="1035050" cy="905510"/>
            </a:xfrm>
            <a:custGeom>
              <a:avLst/>
              <a:gdLst/>
              <a:ahLst/>
              <a:cxnLst/>
              <a:rect l="l" t="t" r="r" b="b"/>
              <a:pathLst>
                <a:path w="1035050" h="905509">
                  <a:moveTo>
                    <a:pt x="23528" y="464235"/>
                  </a:moveTo>
                  <a:lnTo>
                    <a:pt x="6785" y="464235"/>
                  </a:lnTo>
                  <a:lnTo>
                    <a:pt x="0" y="470585"/>
                  </a:lnTo>
                  <a:lnTo>
                    <a:pt x="0" y="718235"/>
                  </a:lnTo>
                  <a:lnTo>
                    <a:pt x="5963" y="747445"/>
                  </a:lnTo>
                  <a:lnTo>
                    <a:pt x="22217" y="771575"/>
                  </a:lnTo>
                  <a:lnTo>
                    <a:pt x="46307" y="788085"/>
                  </a:lnTo>
                  <a:lnTo>
                    <a:pt x="75777" y="793165"/>
                  </a:lnTo>
                  <a:lnTo>
                    <a:pt x="114593" y="793165"/>
                  </a:lnTo>
                  <a:lnTo>
                    <a:pt x="128360" y="837615"/>
                  </a:lnTo>
                  <a:lnTo>
                    <a:pt x="156198" y="873175"/>
                  </a:lnTo>
                  <a:lnTo>
                    <a:pt x="194823" y="897305"/>
                  </a:lnTo>
                  <a:lnTo>
                    <a:pt x="240956" y="904925"/>
                  </a:lnTo>
                  <a:lnTo>
                    <a:pt x="287088" y="897305"/>
                  </a:lnTo>
                  <a:lnTo>
                    <a:pt x="321648" y="875715"/>
                  </a:lnTo>
                  <a:lnTo>
                    <a:pt x="240956" y="875715"/>
                  </a:lnTo>
                  <a:lnTo>
                    <a:pt x="203241" y="868095"/>
                  </a:lnTo>
                  <a:lnTo>
                    <a:pt x="172407" y="846505"/>
                  </a:lnTo>
                  <a:lnTo>
                    <a:pt x="151599" y="816025"/>
                  </a:lnTo>
                  <a:lnTo>
                    <a:pt x="143964" y="777925"/>
                  </a:lnTo>
                  <a:lnTo>
                    <a:pt x="147123" y="762685"/>
                  </a:lnTo>
                  <a:lnTo>
                    <a:pt x="75777" y="762685"/>
                  </a:lnTo>
                  <a:lnTo>
                    <a:pt x="58098" y="760145"/>
                  </a:lnTo>
                  <a:lnTo>
                    <a:pt x="43645" y="749985"/>
                  </a:lnTo>
                  <a:lnTo>
                    <a:pt x="33891" y="734745"/>
                  </a:lnTo>
                  <a:lnTo>
                    <a:pt x="30313" y="718235"/>
                  </a:lnTo>
                  <a:lnTo>
                    <a:pt x="30313" y="620445"/>
                  </a:lnTo>
                  <a:lnTo>
                    <a:pt x="710732" y="620445"/>
                  </a:lnTo>
                  <a:lnTo>
                    <a:pt x="717517" y="614095"/>
                  </a:lnTo>
                  <a:lnTo>
                    <a:pt x="717517" y="597585"/>
                  </a:lnTo>
                  <a:lnTo>
                    <a:pt x="710732" y="589965"/>
                  </a:lnTo>
                  <a:lnTo>
                    <a:pt x="30313" y="589965"/>
                  </a:lnTo>
                  <a:lnTo>
                    <a:pt x="30313" y="470585"/>
                  </a:lnTo>
                  <a:lnTo>
                    <a:pt x="23528" y="464235"/>
                  </a:lnTo>
                  <a:close/>
                </a:path>
                <a:path w="1035050" h="905509">
                  <a:moveTo>
                    <a:pt x="675912" y="793165"/>
                  </a:moveTo>
                  <a:lnTo>
                    <a:pt x="643477" y="793165"/>
                  </a:lnTo>
                  <a:lnTo>
                    <a:pt x="657249" y="837615"/>
                  </a:lnTo>
                  <a:lnTo>
                    <a:pt x="685086" y="873175"/>
                  </a:lnTo>
                  <a:lnTo>
                    <a:pt x="723709" y="897305"/>
                  </a:lnTo>
                  <a:lnTo>
                    <a:pt x="769840" y="904925"/>
                  </a:lnTo>
                  <a:lnTo>
                    <a:pt x="815977" y="897305"/>
                  </a:lnTo>
                  <a:lnTo>
                    <a:pt x="850537" y="875715"/>
                  </a:lnTo>
                  <a:lnTo>
                    <a:pt x="769840" y="875715"/>
                  </a:lnTo>
                  <a:lnTo>
                    <a:pt x="732127" y="868095"/>
                  </a:lnTo>
                  <a:lnTo>
                    <a:pt x="701296" y="846505"/>
                  </a:lnTo>
                  <a:lnTo>
                    <a:pt x="680492" y="816025"/>
                  </a:lnTo>
                  <a:lnTo>
                    <a:pt x="675912" y="793165"/>
                  </a:lnTo>
                  <a:close/>
                </a:path>
                <a:path w="1035050" h="905509">
                  <a:moveTo>
                    <a:pt x="321648" y="681405"/>
                  </a:moveTo>
                  <a:lnTo>
                    <a:pt x="240956" y="681405"/>
                  </a:lnTo>
                  <a:lnTo>
                    <a:pt x="278670" y="689025"/>
                  </a:lnTo>
                  <a:lnTo>
                    <a:pt x="309504" y="709345"/>
                  </a:lnTo>
                  <a:lnTo>
                    <a:pt x="330312" y="741095"/>
                  </a:lnTo>
                  <a:lnTo>
                    <a:pt x="337947" y="777925"/>
                  </a:lnTo>
                  <a:lnTo>
                    <a:pt x="330312" y="816025"/>
                  </a:lnTo>
                  <a:lnTo>
                    <a:pt x="309504" y="846505"/>
                  </a:lnTo>
                  <a:lnTo>
                    <a:pt x="278670" y="868095"/>
                  </a:lnTo>
                  <a:lnTo>
                    <a:pt x="240956" y="875715"/>
                  </a:lnTo>
                  <a:lnTo>
                    <a:pt x="321648" y="875715"/>
                  </a:lnTo>
                  <a:lnTo>
                    <a:pt x="325713" y="873175"/>
                  </a:lnTo>
                  <a:lnTo>
                    <a:pt x="353551" y="837615"/>
                  </a:lnTo>
                  <a:lnTo>
                    <a:pt x="367318" y="793165"/>
                  </a:lnTo>
                  <a:lnTo>
                    <a:pt x="675912" y="793165"/>
                  </a:lnTo>
                  <a:lnTo>
                    <a:pt x="672859" y="777925"/>
                  </a:lnTo>
                  <a:lnTo>
                    <a:pt x="676017" y="762685"/>
                  </a:lnTo>
                  <a:lnTo>
                    <a:pt x="367318" y="762685"/>
                  </a:lnTo>
                  <a:lnTo>
                    <a:pt x="353551" y="719505"/>
                  </a:lnTo>
                  <a:lnTo>
                    <a:pt x="325713" y="683945"/>
                  </a:lnTo>
                  <a:lnTo>
                    <a:pt x="321648" y="681405"/>
                  </a:lnTo>
                  <a:close/>
                </a:path>
                <a:path w="1035050" h="905509">
                  <a:moveTo>
                    <a:pt x="850537" y="681405"/>
                  </a:moveTo>
                  <a:lnTo>
                    <a:pt x="769840" y="681405"/>
                  </a:lnTo>
                  <a:lnTo>
                    <a:pt x="807559" y="689025"/>
                  </a:lnTo>
                  <a:lnTo>
                    <a:pt x="838393" y="709345"/>
                  </a:lnTo>
                  <a:lnTo>
                    <a:pt x="859198" y="741095"/>
                  </a:lnTo>
                  <a:lnTo>
                    <a:pt x="866832" y="777925"/>
                  </a:lnTo>
                  <a:lnTo>
                    <a:pt x="859198" y="816025"/>
                  </a:lnTo>
                  <a:lnTo>
                    <a:pt x="838393" y="846505"/>
                  </a:lnTo>
                  <a:lnTo>
                    <a:pt x="807559" y="868095"/>
                  </a:lnTo>
                  <a:lnTo>
                    <a:pt x="769840" y="875715"/>
                  </a:lnTo>
                  <a:lnTo>
                    <a:pt x="850537" y="875715"/>
                  </a:lnTo>
                  <a:lnTo>
                    <a:pt x="854603" y="873175"/>
                  </a:lnTo>
                  <a:lnTo>
                    <a:pt x="882441" y="837615"/>
                  </a:lnTo>
                  <a:lnTo>
                    <a:pt x="896213" y="793165"/>
                  </a:lnTo>
                  <a:lnTo>
                    <a:pt x="958766" y="793165"/>
                  </a:lnTo>
                  <a:lnTo>
                    <a:pt x="988232" y="788085"/>
                  </a:lnTo>
                  <a:lnTo>
                    <a:pt x="1012322" y="771575"/>
                  </a:lnTo>
                  <a:lnTo>
                    <a:pt x="1018311" y="762685"/>
                  </a:lnTo>
                  <a:lnTo>
                    <a:pt x="896213" y="762685"/>
                  </a:lnTo>
                  <a:lnTo>
                    <a:pt x="882441" y="719505"/>
                  </a:lnTo>
                  <a:lnTo>
                    <a:pt x="854603" y="683945"/>
                  </a:lnTo>
                  <a:lnTo>
                    <a:pt x="850537" y="681405"/>
                  </a:lnTo>
                  <a:close/>
                </a:path>
                <a:path w="1035050" h="905509">
                  <a:moveTo>
                    <a:pt x="240956" y="732205"/>
                  </a:moveTo>
                  <a:lnTo>
                    <a:pt x="223276" y="736015"/>
                  </a:lnTo>
                  <a:lnTo>
                    <a:pt x="208823" y="746175"/>
                  </a:lnTo>
                  <a:lnTo>
                    <a:pt x="199070" y="760145"/>
                  </a:lnTo>
                  <a:lnTo>
                    <a:pt x="195491" y="777925"/>
                  </a:lnTo>
                  <a:lnTo>
                    <a:pt x="199070" y="795705"/>
                  </a:lnTo>
                  <a:lnTo>
                    <a:pt x="208823" y="810945"/>
                  </a:lnTo>
                  <a:lnTo>
                    <a:pt x="223276" y="819835"/>
                  </a:lnTo>
                  <a:lnTo>
                    <a:pt x="240956" y="823645"/>
                  </a:lnTo>
                  <a:lnTo>
                    <a:pt x="258635" y="819835"/>
                  </a:lnTo>
                  <a:lnTo>
                    <a:pt x="273088" y="810945"/>
                  </a:lnTo>
                  <a:lnTo>
                    <a:pt x="282841" y="795705"/>
                  </a:lnTo>
                  <a:lnTo>
                    <a:pt x="283353" y="793165"/>
                  </a:lnTo>
                  <a:lnTo>
                    <a:pt x="232600" y="793165"/>
                  </a:lnTo>
                  <a:lnTo>
                    <a:pt x="225804" y="786815"/>
                  </a:lnTo>
                  <a:lnTo>
                    <a:pt x="225804" y="770305"/>
                  </a:lnTo>
                  <a:lnTo>
                    <a:pt x="232600" y="762685"/>
                  </a:lnTo>
                  <a:lnTo>
                    <a:pt x="283353" y="762685"/>
                  </a:lnTo>
                  <a:lnTo>
                    <a:pt x="282841" y="760145"/>
                  </a:lnTo>
                  <a:lnTo>
                    <a:pt x="273088" y="746175"/>
                  </a:lnTo>
                  <a:lnTo>
                    <a:pt x="258635" y="736015"/>
                  </a:lnTo>
                  <a:lnTo>
                    <a:pt x="240956" y="732205"/>
                  </a:lnTo>
                  <a:close/>
                </a:path>
                <a:path w="1035050" h="905509">
                  <a:moveTo>
                    <a:pt x="769840" y="732205"/>
                  </a:moveTo>
                  <a:lnTo>
                    <a:pt x="752161" y="736015"/>
                  </a:lnTo>
                  <a:lnTo>
                    <a:pt x="737707" y="746175"/>
                  </a:lnTo>
                  <a:lnTo>
                    <a:pt x="727954" y="760145"/>
                  </a:lnTo>
                  <a:lnTo>
                    <a:pt x="724375" y="777925"/>
                  </a:lnTo>
                  <a:lnTo>
                    <a:pt x="727954" y="795705"/>
                  </a:lnTo>
                  <a:lnTo>
                    <a:pt x="737707" y="810945"/>
                  </a:lnTo>
                  <a:lnTo>
                    <a:pt x="752161" y="819835"/>
                  </a:lnTo>
                  <a:lnTo>
                    <a:pt x="769840" y="823645"/>
                  </a:lnTo>
                  <a:lnTo>
                    <a:pt x="787521" y="819835"/>
                  </a:lnTo>
                  <a:lnTo>
                    <a:pt x="801978" y="810945"/>
                  </a:lnTo>
                  <a:lnTo>
                    <a:pt x="811735" y="795705"/>
                  </a:lnTo>
                  <a:lnTo>
                    <a:pt x="812246" y="793165"/>
                  </a:lnTo>
                  <a:lnTo>
                    <a:pt x="761484" y="793165"/>
                  </a:lnTo>
                  <a:lnTo>
                    <a:pt x="754689" y="786815"/>
                  </a:lnTo>
                  <a:lnTo>
                    <a:pt x="754689" y="770305"/>
                  </a:lnTo>
                  <a:lnTo>
                    <a:pt x="761484" y="762685"/>
                  </a:lnTo>
                  <a:lnTo>
                    <a:pt x="812246" y="762685"/>
                  </a:lnTo>
                  <a:lnTo>
                    <a:pt x="811735" y="760145"/>
                  </a:lnTo>
                  <a:lnTo>
                    <a:pt x="801978" y="746175"/>
                  </a:lnTo>
                  <a:lnTo>
                    <a:pt x="787521" y="736015"/>
                  </a:lnTo>
                  <a:lnTo>
                    <a:pt x="769840" y="732205"/>
                  </a:lnTo>
                  <a:close/>
                </a:path>
                <a:path w="1035050" h="905509">
                  <a:moveTo>
                    <a:pt x="283353" y="762685"/>
                  </a:moveTo>
                  <a:lnTo>
                    <a:pt x="249311" y="762685"/>
                  </a:lnTo>
                  <a:lnTo>
                    <a:pt x="256107" y="770305"/>
                  </a:lnTo>
                  <a:lnTo>
                    <a:pt x="256107" y="786815"/>
                  </a:lnTo>
                  <a:lnTo>
                    <a:pt x="249311" y="793165"/>
                  </a:lnTo>
                  <a:lnTo>
                    <a:pt x="283353" y="793165"/>
                  </a:lnTo>
                  <a:lnTo>
                    <a:pt x="286420" y="777925"/>
                  </a:lnTo>
                  <a:lnTo>
                    <a:pt x="283353" y="762685"/>
                  </a:lnTo>
                  <a:close/>
                </a:path>
                <a:path w="1035050" h="905509">
                  <a:moveTo>
                    <a:pt x="812246" y="762685"/>
                  </a:moveTo>
                  <a:lnTo>
                    <a:pt x="778206" y="762685"/>
                  </a:lnTo>
                  <a:lnTo>
                    <a:pt x="785002" y="770305"/>
                  </a:lnTo>
                  <a:lnTo>
                    <a:pt x="785002" y="786815"/>
                  </a:lnTo>
                  <a:lnTo>
                    <a:pt x="778206" y="793165"/>
                  </a:lnTo>
                  <a:lnTo>
                    <a:pt x="812246" y="793165"/>
                  </a:lnTo>
                  <a:lnTo>
                    <a:pt x="815315" y="777925"/>
                  </a:lnTo>
                  <a:lnTo>
                    <a:pt x="812246" y="762685"/>
                  </a:lnTo>
                  <a:close/>
                </a:path>
                <a:path w="1035050" h="905509">
                  <a:moveTo>
                    <a:pt x="240956" y="650925"/>
                  </a:moveTo>
                  <a:lnTo>
                    <a:pt x="194823" y="659815"/>
                  </a:lnTo>
                  <a:lnTo>
                    <a:pt x="156198" y="683945"/>
                  </a:lnTo>
                  <a:lnTo>
                    <a:pt x="128360" y="719505"/>
                  </a:lnTo>
                  <a:lnTo>
                    <a:pt x="114593" y="762685"/>
                  </a:lnTo>
                  <a:lnTo>
                    <a:pt x="147123" y="762685"/>
                  </a:lnTo>
                  <a:lnTo>
                    <a:pt x="151599" y="741095"/>
                  </a:lnTo>
                  <a:lnTo>
                    <a:pt x="172407" y="709345"/>
                  </a:lnTo>
                  <a:lnTo>
                    <a:pt x="203241" y="689025"/>
                  </a:lnTo>
                  <a:lnTo>
                    <a:pt x="240956" y="681405"/>
                  </a:lnTo>
                  <a:lnTo>
                    <a:pt x="321648" y="681405"/>
                  </a:lnTo>
                  <a:lnTo>
                    <a:pt x="287088" y="659815"/>
                  </a:lnTo>
                  <a:lnTo>
                    <a:pt x="240956" y="650925"/>
                  </a:lnTo>
                  <a:close/>
                </a:path>
                <a:path w="1035050" h="905509">
                  <a:moveTo>
                    <a:pt x="481912" y="620445"/>
                  </a:moveTo>
                  <a:lnTo>
                    <a:pt x="451598" y="620445"/>
                  </a:lnTo>
                  <a:lnTo>
                    <a:pt x="451598" y="762685"/>
                  </a:lnTo>
                  <a:lnTo>
                    <a:pt x="481912" y="762685"/>
                  </a:lnTo>
                  <a:lnTo>
                    <a:pt x="481912" y="620445"/>
                  </a:lnTo>
                  <a:close/>
                </a:path>
                <a:path w="1035050" h="905509">
                  <a:moveTo>
                    <a:pt x="769840" y="650925"/>
                  </a:moveTo>
                  <a:lnTo>
                    <a:pt x="723709" y="659815"/>
                  </a:lnTo>
                  <a:lnTo>
                    <a:pt x="685086" y="683945"/>
                  </a:lnTo>
                  <a:lnTo>
                    <a:pt x="657249" y="719505"/>
                  </a:lnTo>
                  <a:lnTo>
                    <a:pt x="643477" y="762685"/>
                  </a:lnTo>
                  <a:lnTo>
                    <a:pt x="676017" y="762685"/>
                  </a:lnTo>
                  <a:lnTo>
                    <a:pt x="680492" y="741095"/>
                  </a:lnTo>
                  <a:lnTo>
                    <a:pt x="701296" y="709345"/>
                  </a:lnTo>
                  <a:lnTo>
                    <a:pt x="732127" y="689025"/>
                  </a:lnTo>
                  <a:lnTo>
                    <a:pt x="769840" y="681405"/>
                  </a:lnTo>
                  <a:lnTo>
                    <a:pt x="850537" y="681405"/>
                  </a:lnTo>
                  <a:lnTo>
                    <a:pt x="815977" y="659815"/>
                  </a:lnTo>
                  <a:lnTo>
                    <a:pt x="769840" y="650925"/>
                  </a:lnTo>
                  <a:close/>
                </a:path>
                <a:path w="1035050" h="905509">
                  <a:moveTo>
                    <a:pt x="766672" y="263575"/>
                  </a:moveTo>
                  <a:lnTo>
                    <a:pt x="705978" y="263575"/>
                  </a:lnTo>
                  <a:lnTo>
                    <a:pt x="719370" y="264845"/>
                  </a:lnTo>
                  <a:lnTo>
                    <a:pt x="731311" y="271195"/>
                  </a:lnTo>
                  <a:lnTo>
                    <a:pt x="741098" y="280085"/>
                  </a:lnTo>
                  <a:lnTo>
                    <a:pt x="748029" y="291515"/>
                  </a:lnTo>
                  <a:lnTo>
                    <a:pt x="816488" y="457885"/>
                  </a:lnTo>
                  <a:lnTo>
                    <a:pt x="822212" y="468045"/>
                  </a:lnTo>
                  <a:lnTo>
                    <a:pt x="829953" y="476935"/>
                  </a:lnTo>
                  <a:lnTo>
                    <a:pt x="839414" y="484555"/>
                  </a:lnTo>
                  <a:lnTo>
                    <a:pt x="850298" y="489635"/>
                  </a:lnTo>
                  <a:lnTo>
                    <a:pt x="973153" y="530275"/>
                  </a:lnTo>
                  <a:lnTo>
                    <a:pt x="985854" y="536625"/>
                  </a:lnTo>
                  <a:lnTo>
                    <a:pt x="995666" y="546785"/>
                  </a:lnTo>
                  <a:lnTo>
                    <a:pt x="1001990" y="559485"/>
                  </a:lnTo>
                  <a:lnTo>
                    <a:pt x="1004231" y="573455"/>
                  </a:lnTo>
                  <a:lnTo>
                    <a:pt x="1004231" y="589965"/>
                  </a:lnTo>
                  <a:lnTo>
                    <a:pt x="764720" y="589965"/>
                  </a:lnTo>
                  <a:lnTo>
                    <a:pt x="757935" y="597585"/>
                  </a:lnTo>
                  <a:lnTo>
                    <a:pt x="757935" y="614095"/>
                  </a:lnTo>
                  <a:lnTo>
                    <a:pt x="764720" y="620445"/>
                  </a:lnTo>
                  <a:lnTo>
                    <a:pt x="1004231" y="620445"/>
                  </a:lnTo>
                  <a:lnTo>
                    <a:pt x="1004231" y="718235"/>
                  </a:lnTo>
                  <a:lnTo>
                    <a:pt x="1000652" y="734745"/>
                  </a:lnTo>
                  <a:lnTo>
                    <a:pt x="990899" y="749985"/>
                  </a:lnTo>
                  <a:lnTo>
                    <a:pt x="976445" y="760145"/>
                  </a:lnTo>
                  <a:lnTo>
                    <a:pt x="958766" y="762685"/>
                  </a:lnTo>
                  <a:lnTo>
                    <a:pt x="1018311" y="762685"/>
                  </a:lnTo>
                  <a:lnTo>
                    <a:pt x="1028579" y="747445"/>
                  </a:lnTo>
                  <a:lnTo>
                    <a:pt x="1034544" y="718235"/>
                  </a:lnTo>
                  <a:lnTo>
                    <a:pt x="1034544" y="573455"/>
                  </a:lnTo>
                  <a:lnTo>
                    <a:pt x="1020258" y="529005"/>
                  </a:lnTo>
                  <a:lnTo>
                    <a:pt x="982734" y="501065"/>
                  </a:lnTo>
                  <a:lnTo>
                    <a:pt x="852916" y="457885"/>
                  </a:lnTo>
                  <a:lnTo>
                    <a:pt x="847314" y="452805"/>
                  </a:lnTo>
                  <a:lnTo>
                    <a:pt x="776060" y="280085"/>
                  </a:lnTo>
                  <a:lnTo>
                    <a:pt x="766672" y="263575"/>
                  </a:lnTo>
                  <a:close/>
                </a:path>
                <a:path w="1035050" h="905509">
                  <a:moveTo>
                    <a:pt x="481912" y="263575"/>
                  </a:moveTo>
                  <a:lnTo>
                    <a:pt x="451598" y="263575"/>
                  </a:lnTo>
                  <a:lnTo>
                    <a:pt x="451598" y="589965"/>
                  </a:lnTo>
                  <a:lnTo>
                    <a:pt x="481912" y="589965"/>
                  </a:lnTo>
                  <a:lnTo>
                    <a:pt x="481912" y="263575"/>
                  </a:lnTo>
                  <a:close/>
                </a:path>
                <a:path w="1035050" h="905509">
                  <a:moveTo>
                    <a:pt x="259143" y="292785"/>
                  </a:moveTo>
                  <a:lnTo>
                    <a:pt x="222768" y="292785"/>
                  </a:lnTo>
                  <a:lnTo>
                    <a:pt x="212162" y="295325"/>
                  </a:lnTo>
                  <a:lnTo>
                    <a:pt x="203491" y="301675"/>
                  </a:lnTo>
                  <a:lnTo>
                    <a:pt x="197638" y="310565"/>
                  </a:lnTo>
                  <a:lnTo>
                    <a:pt x="195491" y="320725"/>
                  </a:lnTo>
                  <a:lnTo>
                    <a:pt x="195491" y="381685"/>
                  </a:lnTo>
                  <a:lnTo>
                    <a:pt x="134875" y="381685"/>
                  </a:lnTo>
                  <a:lnTo>
                    <a:pt x="124270" y="382955"/>
                  </a:lnTo>
                  <a:lnTo>
                    <a:pt x="115598" y="389305"/>
                  </a:lnTo>
                  <a:lnTo>
                    <a:pt x="109746" y="398195"/>
                  </a:lnTo>
                  <a:lnTo>
                    <a:pt x="107598" y="408355"/>
                  </a:lnTo>
                  <a:lnTo>
                    <a:pt x="107598" y="445185"/>
                  </a:lnTo>
                  <a:lnTo>
                    <a:pt x="109746" y="455345"/>
                  </a:lnTo>
                  <a:lnTo>
                    <a:pt x="115598" y="464235"/>
                  </a:lnTo>
                  <a:lnTo>
                    <a:pt x="124270" y="470585"/>
                  </a:lnTo>
                  <a:lnTo>
                    <a:pt x="134875" y="471855"/>
                  </a:lnTo>
                  <a:lnTo>
                    <a:pt x="195491" y="471855"/>
                  </a:lnTo>
                  <a:lnTo>
                    <a:pt x="195491" y="532815"/>
                  </a:lnTo>
                  <a:lnTo>
                    <a:pt x="197638" y="542975"/>
                  </a:lnTo>
                  <a:lnTo>
                    <a:pt x="203491" y="551865"/>
                  </a:lnTo>
                  <a:lnTo>
                    <a:pt x="212162" y="558215"/>
                  </a:lnTo>
                  <a:lnTo>
                    <a:pt x="222768" y="559485"/>
                  </a:lnTo>
                  <a:lnTo>
                    <a:pt x="259143" y="559485"/>
                  </a:lnTo>
                  <a:lnTo>
                    <a:pt x="269749" y="558215"/>
                  </a:lnTo>
                  <a:lnTo>
                    <a:pt x="278420" y="551865"/>
                  </a:lnTo>
                  <a:lnTo>
                    <a:pt x="284273" y="542975"/>
                  </a:lnTo>
                  <a:lnTo>
                    <a:pt x="286420" y="532815"/>
                  </a:lnTo>
                  <a:lnTo>
                    <a:pt x="286420" y="530275"/>
                  </a:lnTo>
                  <a:lnTo>
                    <a:pt x="225804" y="530275"/>
                  </a:lnTo>
                  <a:lnTo>
                    <a:pt x="225804" y="462965"/>
                  </a:lnTo>
                  <a:lnTo>
                    <a:pt x="224134" y="455345"/>
                  </a:lnTo>
                  <a:lnTo>
                    <a:pt x="219582" y="447725"/>
                  </a:lnTo>
                  <a:lnTo>
                    <a:pt x="212835" y="443915"/>
                  </a:lnTo>
                  <a:lnTo>
                    <a:pt x="204580" y="441375"/>
                  </a:lnTo>
                  <a:lnTo>
                    <a:pt x="137912" y="441375"/>
                  </a:lnTo>
                  <a:lnTo>
                    <a:pt x="137912" y="410895"/>
                  </a:lnTo>
                  <a:lnTo>
                    <a:pt x="204580" y="410895"/>
                  </a:lnTo>
                  <a:lnTo>
                    <a:pt x="212835" y="409625"/>
                  </a:lnTo>
                  <a:lnTo>
                    <a:pt x="219582" y="405815"/>
                  </a:lnTo>
                  <a:lnTo>
                    <a:pt x="224134" y="398195"/>
                  </a:lnTo>
                  <a:lnTo>
                    <a:pt x="225804" y="390575"/>
                  </a:lnTo>
                  <a:lnTo>
                    <a:pt x="225804" y="323265"/>
                  </a:lnTo>
                  <a:lnTo>
                    <a:pt x="286420" y="323265"/>
                  </a:lnTo>
                  <a:lnTo>
                    <a:pt x="286420" y="320725"/>
                  </a:lnTo>
                  <a:lnTo>
                    <a:pt x="284273" y="310565"/>
                  </a:lnTo>
                  <a:lnTo>
                    <a:pt x="278420" y="301675"/>
                  </a:lnTo>
                  <a:lnTo>
                    <a:pt x="269749" y="295325"/>
                  </a:lnTo>
                  <a:lnTo>
                    <a:pt x="259143" y="292785"/>
                  </a:lnTo>
                  <a:close/>
                </a:path>
                <a:path w="1035050" h="905509">
                  <a:moveTo>
                    <a:pt x="286420" y="323265"/>
                  </a:moveTo>
                  <a:lnTo>
                    <a:pt x="256107" y="323265"/>
                  </a:lnTo>
                  <a:lnTo>
                    <a:pt x="256107" y="390575"/>
                  </a:lnTo>
                  <a:lnTo>
                    <a:pt x="257777" y="398195"/>
                  </a:lnTo>
                  <a:lnTo>
                    <a:pt x="262329" y="405815"/>
                  </a:lnTo>
                  <a:lnTo>
                    <a:pt x="269076" y="409625"/>
                  </a:lnTo>
                  <a:lnTo>
                    <a:pt x="277331" y="410895"/>
                  </a:lnTo>
                  <a:lnTo>
                    <a:pt x="344010" y="410895"/>
                  </a:lnTo>
                  <a:lnTo>
                    <a:pt x="344010" y="441375"/>
                  </a:lnTo>
                  <a:lnTo>
                    <a:pt x="277331" y="441375"/>
                  </a:lnTo>
                  <a:lnTo>
                    <a:pt x="269076" y="443915"/>
                  </a:lnTo>
                  <a:lnTo>
                    <a:pt x="262329" y="447725"/>
                  </a:lnTo>
                  <a:lnTo>
                    <a:pt x="257777" y="455345"/>
                  </a:lnTo>
                  <a:lnTo>
                    <a:pt x="256107" y="462965"/>
                  </a:lnTo>
                  <a:lnTo>
                    <a:pt x="256107" y="530275"/>
                  </a:lnTo>
                  <a:lnTo>
                    <a:pt x="286420" y="530275"/>
                  </a:lnTo>
                  <a:lnTo>
                    <a:pt x="286420" y="471855"/>
                  </a:lnTo>
                  <a:lnTo>
                    <a:pt x="347036" y="471855"/>
                  </a:lnTo>
                  <a:lnTo>
                    <a:pt x="357641" y="470585"/>
                  </a:lnTo>
                  <a:lnTo>
                    <a:pt x="366313" y="464235"/>
                  </a:lnTo>
                  <a:lnTo>
                    <a:pt x="372165" y="455345"/>
                  </a:lnTo>
                  <a:lnTo>
                    <a:pt x="374313" y="445185"/>
                  </a:lnTo>
                  <a:lnTo>
                    <a:pt x="374313" y="408355"/>
                  </a:lnTo>
                  <a:lnTo>
                    <a:pt x="372165" y="398195"/>
                  </a:lnTo>
                  <a:lnTo>
                    <a:pt x="366313" y="389305"/>
                  </a:lnTo>
                  <a:lnTo>
                    <a:pt x="357641" y="382955"/>
                  </a:lnTo>
                  <a:lnTo>
                    <a:pt x="347036" y="381685"/>
                  </a:lnTo>
                  <a:lnTo>
                    <a:pt x="286420" y="381685"/>
                  </a:lnTo>
                  <a:lnTo>
                    <a:pt x="286420" y="323265"/>
                  </a:lnTo>
                  <a:close/>
                </a:path>
                <a:path w="1035050" h="905509">
                  <a:moveTo>
                    <a:pt x="696345" y="292785"/>
                  </a:moveTo>
                  <a:lnTo>
                    <a:pt x="537481" y="292785"/>
                  </a:lnTo>
                  <a:lnTo>
                    <a:pt x="527655" y="295325"/>
                  </a:lnTo>
                  <a:lnTo>
                    <a:pt x="519626" y="300405"/>
                  </a:lnTo>
                  <a:lnTo>
                    <a:pt x="514211" y="309295"/>
                  </a:lnTo>
                  <a:lnTo>
                    <a:pt x="512225" y="318185"/>
                  </a:lnTo>
                  <a:lnTo>
                    <a:pt x="512225" y="459155"/>
                  </a:lnTo>
                  <a:lnTo>
                    <a:pt x="514211" y="469315"/>
                  </a:lnTo>
                  <a:lnTo>
                    <a:pt x="519626" y="476935"/>
                  </a:lnTo>
                  <a:lnTo>
                    <a:pt x="527655" y="482015"/>
                  </a:lnTo>
                  <a:lnTo>
                    <a:pt x="537481" y="484555"/>
                  </a:lnTo>
                  <a:lnTo>
                    <a:pt x="752867" y="484555"/>
                  </a:lnTo>
                  <a:lnTo>
                    <a:pt x="764823" y="480745"/>
                  </a:lnTo>
                  <a:lnTo>
                    <a:pt x="773619" y="473125"/>
                  </a:lnTo>
                  <a:lnTo>
                    <a:pt x="777897" y="461695"/>
                  </a:lnTo>
                  <a:lnTo>
                    <a:pt x="776939" y="454075"/>
                  </a:lnTo>
                  <a:lnTo>
                    <a:pt x="542527" y="454075"/>
                  </a:lnTo>
                  <a:lnTo>
                    <a:pt x="542527" y="323265"/>
                  </a:lnTo>
                  <a:lnTo>
                    <a:pt x="725431" y="323265"/>
                  </a:lnTo>
                  <a:lnTo>
                    <a:pt x="719779" y="309295"/>
                  </a:lnTo>
                  <a:lnTo>
                    <a:pt x="715939" y="302945"/>
                  </a:lnTo>
                  <a:lnTo>
                    <a:pt x="710492" y="297865"/>
                  </a:lnTo>
                  <a:lnTo>
                    <a:pt x="703830" y="294055"/>
                  </a:lnTo>
                  <a:lnTo>
                    <a:pt x="696345" y="292785"/>
                  </a:lnTo>
                  <a:close/>
                </a:path>
                <a:path w="1035050" h="905509">
                  <a:moveTo>
                    <a:pt x="725431" y="323265"/>
                  </a:moveTo>
                  <a:lnTo>
                    <a:pt x="692931" y="323265"/>
                  </a:lnTo>
                  <a:lnTo>
                    <a:pt x="745390" y="454075"/>
                  </a:lnTo>
                  <a:lnTo>
                    <a:pt x="776939" y="454075"/>
                  </a:lnTo>
                  <a:lnTo>
                    <a:pt x="776300" y="448995"/>
                  </a:lnTo>
                  <a:lnTo>
                    <a:pt x="725431" y="323265"/>
                  </a:lnTo>
                  <a:close/>
                </a:path>
                <a:path w="1035050" h="905509">
                  <a:moveTo>
                    <a:pt x="705978" y="233095"/>
                  </a:moveTo>
                  <a:lnTo>
                    <a:pt x="75777" y="233095"/>
                  </a:lnTo>
                  <a:lnTo>
                    <a:pt x="46307" y="238175"/>
                  </a:lnTo>
                  <a:lnTo>
                    <a:pt x="22217" y="254685"/>
                  </a:lnTo>
                  <a:lnTo>
                    <a:pt x="5963" y="278815"/>
                  </a:lnTo>
                  <a:lnTo>
                    <a:pt x="0" y="308025"/>
                  </a:lnTo>
                  <a:lnTo>
                    <a:pt x="0" y="417245"/>
                  </a:lnTo>
                  <a:lnTo>
                    <a:pt x="6785" y="423595"/>
                  </a:lnTo>
                  <a:lnTo>
                    <a:pt x="23528" y="423595"/>
                  </a:lnTo>
                  <a:lnTo>
                    <a:pt x="30313" y="417245"/>
                  </a:lnTo>
                  <a:lnTo>
                    <a:pt x="30313" y="308025"/>
                  </a:lnTo>
                  <a:lnTo>
                    <a:pt x="33891" y="290245"/>
                  </a:lnTo>
                  <a:lnTo>
                    <a:pt x="43645" y="276275"/>
                  </a:lnTo>
                  <a:lnTo>
                    <a:pt x="58098" y="266115"/>
                  </a:lnTo>
                  <a:lnTo>
                    <a:pt x="75777" y="263575"/>
                  </a:lnTo>
                  <a:lnTo>
                    <a:pt x="766672" y="263575"/>
                  </a:lnTo>
                  <a:lnTo>
                    <a:pt x="764506" y="259765"/>
                  </a:lnTo>
                  <a:lnTo>
                    <a:pt x="748197" y="245795"/>
                  </a:lnTo>
                  <a:lnTo>
                    <a:pt x="728299" y="235635"/>
                  </a:lnTo>
                  <a:lnTo>
                    <a:pt x="705978" y="233095"/>
                  </a:lnTo>
                  <a:close/>
                </a:path>
                <a:path w="1035050" h="905509">
                  <a:moveTo>
                    <a:pt x="637498" y="137845"/>
                  </a:moveTo>
                  <a:lnTo>
                    <a:pt x="611173" y="142925"/>
                  </a:lnTo>
                  <a:lnTo>
                    <a:pt x="589653" y="158165"/>
                  </a:lnTo>
                  <a:lnTo>
                    <a:pt x="575132" y="178485"/>
                  </a:lnTo>
                  <a:lnTo>
                    <a:pt x="569804" y="205155"/>
                  </a:lnTo>
                  <a:lnTo>
                    <a:pt x="569804" y="233095"/>
                  </a:lnTo>
                  <a:lnTo>
                    <a:pt x="600117" y="233095"/>
                  </a:lnTo>
                  <a:lnTo>
                    <a:pt x="600117" y="205155"/>
                  </a:lnTo>
                  <a:lnTo>
                    <a:pt x="603059" y="191185"/>
                  </a:lnTo>
                  <a:lnTo>
                    <a:pt x="611076" y="178485"/>
                  </a:lnTo>
                  <a:lnTo>
                    <a:pt x="622960" y="170865"/>
                  </a:lnTo>
                  <a:lnTo>
                    <a:pt x="637498" y="168325"/>
                  </a:lnTo>
                  <a:lnTo>
                    <a:pt x="692597" y="168325"/>
                  </a:lnTo>
                  <a:lnTo>
                    <a:pt x="685339" y="158165"/>
                  </a:lnTo>
                  <a:lnTo>
                    <a:pt x="663822" y="142925"/>
                  </a:lnTo>
                  <a:lnTo>
                    <a:pt x="637498" y="137845"/>
                  </a:lnTo>
                  <a:close/>
                </a:path>
                <a:path w="1035050" h="905509">
                  <a:moveTo>
                    <a:pt x="692597" y="168325"/>
                  </a:moveTo>
                  <a:lnTo>
                    <a:pt x="637498" y="168325"/>
                  </a:lnTo>
                  <a:lnTo>
                    <a:pt x="652033" y="170865"/>
                  </a:lnTo>
                  <a:lnTo>
                    <a:pt x="663916" y="178485"/>
                  </a:lnTo>
                  <a:lnTo>
                    <a:pt x="671937" y="191185"/>
                  </a:lnTo>
                  <a:lnTo>
                    <a:pt x="674879" y="205155"/>
                  </a:lnTo>
                  <a:lnTo>
                    <a:pt x="674879" y="233095"/>
                  </a:lnTo>
                  <a:lnTo>
                    <a:pt x="705182" y="233095"/>
                  </a:lnTo>
                  <a:lnTo>
                    <a:pt x="705182" y="205155"/>
                  </a:lnTo>
                  <a:lnTo>
                    <a:pt x="699856" y="178485"/>
                  </a:lnTo>
                  <a:lnTo>
                    <a:pt x="692597" y="168325"/>
                  </a:lnTo>
                  <a:close/>
                </a:path>
                <a:path w="1035050" h="905509">
                  <a:moveTo>
                    <a:pt x="718250" y="20062"/>
                  </a:moveTo>
                  <a:lnTo>
                    <a:pt x="708994" y="22627"/>
                  </a:lnTo>
                  <a:lnTo>
                    <a:pt x="681560" y="71285"/>
                  </a:lnTo>
                  <a:lnTo>
                    <a:pt x="684125" y="80531"/>
                  </a:lnTo>
                  <a:lnTo>
                    <a:pt x="698586" y="88677"/>
                  </a:lnTo>
                  <a:lnTo>
                    <a:pt x="707915" y="86248"/>
                  </a:lnTo>
                  <a:lnTo>
                    <a:pt x="735401" y="37527"/>
                  </a:lnTo>
                  <a:lnTo>
                    <a:pt x="732825" y="28281"/>
                  </a:lnTo>
                  <a:lnTo>
                    <a:pt x="718250" y="20062"/>
                  </a:lnTo>
                  <a:close/>
                </a:path>
                <a:path w="1035050" h="905509">
                  <a:moveTo>
                    <a:pt x="556757" y="20062"/>
                  </a:moveTo>
                  <a:lnTo>
                    <a:pt x="542171" y="28281"/>
                  </a:lnTo>
                  <a:lnTo>
                    <a:pt x="539596" y="37527"/>
                  </a:lnTo>
                  <a:lnTo>
                    <a:pt x="567082" y="86248"/>
                  </a:lnTo>
                  <a:lnTo>
                    <a:pt x="576390" y="88688"/>
                  </a:lnTo>
                  <a:lnTo>
                    <a:pt x="590861" y="80531"/>
                  </a:lnTo>
                  <a:lnTo>
                    <a:pt x="593437" y="71285"/>
                  </a:lnTo>
                  <a:lnTo>
                    <a:pt x="565993" y="22627"/>
                  </a:lnTo>
                  <a:lnTo>
                    <a:pt x="556757" y="20062"/>
                  </a:lnTo>
                  <a:close/>
                </a:path>
                <a:path w="1035050" h="905509">
                  <a:moveTo>
                    <a:pt x="645865" y="0"/>
                  </a:moveTo>
                  <a:lnTo>
                    <a:pt x="629122" y="0"/>
                  </a:lnTo>
                  <a:lnTo>
                    <a:pt x="622337" y="6785"/>
                  </a:lnTo>
                  <a:lnTo>
                    <a:pt x="622337" y="69285"/>
                  </a:lnTo>
                  <a:lnTo>
                    <a:pt x="629122" y="76070"/>
                  </a:lnTo>
                  <a:lnTo>
                    <a:pt x="645865" y="76070"/>
                  </a:lnTo>
                  <a:lnTo>
                    <a:pt x="652650" y="69285"/>
                  </a:lnTo>
                  <a:lnTo>
                    <a:pt x="652650" y="6785"/>
                  </a:lnTo>
                  <a:lnTo>
                    <a:pt x="645865" y="0"/>
                  </a:lnTo>
                  <a:close/>
                </a:path>
              </a:pathLst>
            </a:custGeom>
            <a:solidFill>
              <a:srgbClr val="E790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2303" y="3390744"/>
              <a:ext cx="7501255" cy="0"/>
            </a:xfrm>
            <a:custGeom>
              <a:avLst/>
              <a:gdLst/>
              <a:ahLst/>
              <a:cxnLst/>
              <a:rect l="l" t="t" r="r" b="b"/>
              <a:pathLst>
                <a:path w="7501255">
                  <a:moveTo>
                    <a:pt x="7500860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E790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62360" y="1491123"/>
            <a:ext cx="2516505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b="1" spc="470" dirty="0">
                <a:latin typeface="Calibri"/>
                <a:cs typeface="Calibri"/>
              </a:rPr>
              <a:t>Пандемия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05733" y="4338411"/>
            <a:ext cx="9759315" cy="379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00" b="1" spc="325" dirty="0">
                <a:latin typeface="Calibri"/>
                <a:cs typeface="Calibri"/>
              </a:rPr>
              <a:t>Помощь</a:t>
            </a:r>
            <a:r>
              <a:rPr sz="2300" b="1" spc="145" dirty="0">
                <a:latin typeface="Calibri"/>
                <a:cs typeface="Calibri"/>
              </a:rPr>
              <a:t> </a:t>
            </a:r>
            <a:r>
              <a:rPr sz="2300" b="1" spc="300" dirty="0">
                <a:latin typeface="Calibri"/>
                <a:cs typeface="Calibri"/>
              </a:rPr>
              <a:t>волонтеров-медиков</a:t>
            </a:r>
            <a:r>
              <a:rPr sz="2300" b="1" spc="145" dirty="0">
                <a:latin typeface="Calibri"/>
                <a:cs typeface="Calibri"/>
              </a:rPr>
              <a:t> </a:t>
            </a:r>
            <a:r>
              <a:rPr sz="2300" b="1" spc="305" dirty="0">
                <a:latin typeface="Calibri"/>
                <a:cs typeface="Calibri"/>
              </a:rPr>
              <a:t>в</a:t>
            </a:r>
            <a:r>
              <a:rPr sz="2300" b="1" spc="150" dirty="0">
                <a:latin typeface="Calibri"/>
                <a:cs typeface="Calibri"/>
              </a:rPr>
              <a:t> </a:t>
            </a:r>
            <a:r>
              <a:rPr sz="2300" b="1" spc="340" dirty="0">
                <a:latin typeface="Calibri"/>
                <a:cs typeface="Calibri"/>
              </a:rPr>
              <a:t>медицинских</a:t>
            </a:r>
            <a:r>
              <a:rPr sz="2300" b="1" spc="145" dirty="0">
                <a:latin typeface="Calibri"/>
                <a:cs typeface="Calibri"/>
              </a:rPr>
              <a:t> </a:t>
            </a:r>
            <a:r>
              <a:rPr sz="2300" b="1" spc="325" dirty="0">
                <a:latin typeface="Calibri"/>
                <a:cs typeface="Calibri"/>
              </a:rPr>
              <a:t>организациях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11338" y="5967855"/>
            <a:ext cx="7271384" cy="17062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550"/>
              </a:lnSpc>
              <a:spcBef>
                <a:spcPts val="380"/>
              </a:spcBef>
            </a:pPr>
            <a:r>
              <a:rPr sz="2300" b="1" spc="325" dirty="0">
                <a:latin typeface="Calibri"/>
                <a:cs typeface="Calibri"/>
              </a:rPr>
              <a:t>Помощь</a:t>
            </a:r>
            <a:r>
              <a:rPr sz="2300" b="1" spc="130" dirty="0">
                <a:latin typeface="Calibri"/>
                <a:cs typeface="Calibri"/>
              </a:rPr>
              <a:t> </a:t>
            </a:r>
            <a:r>
              <a:rPr sz="2300" b="1" spc="305" dirty="0">
                <a:latin typeface="Calibri"/>
                <a:cs typeface="Calibri"/>
              </a:rPr>
              <a:t>в</a:t>
            </a:r>
            <a:r>
              <a:rPr sz="2300" b="1" spc="130" dirty="0">
                <a:latin typeface="Calibri"/>
                <a:cs typeface="Calibri"/>
              </a:rPr>
              <a:t> </a:t>
            </a:r>
            <a:r>
              <a:rPr sz="2300" b="1" spc="315" dirty="0">
                <a:latin typeface="Calibri"/>
                <a:cs typeface="Calibri"/>
              </a:rPr>
              <a:t>доставке</a:t>
            </a:r>
            <a:r>
              <a:rPr sz="2300" b="1" spc="135" dirty="0">
                <a:latin typeface="Calibri"/>
                <a:cs typeface="Calibri"/>
              </a:rPr>
              <a:t> </a:t>
            </a:r>
            <a:r>
              <a:rPr sz="2300" b="1" spc="340" dirty="0">
                <a:latin typeface="Calibri"/>
                <a:cs typeface="Calibri"/>
              </a:rPr>
              <a:t>лекарственных</a:t>
            </a:r>
            <a:r>
              <a:rPr sz="2300" b="1" spc="130" dirty="0">
                <a:latin typeface="Calibri"/>
                <a:cs typeface="Calibri"/>
              </a:rPr>
              <a:t> </a:t>
            </a:r>
            <a:r>
              <a:rPr sz="2300" b="1" spc="275" dirty="0">
                <a:latin typeface="Calibri"/>
                <a:cs typeface="Calibri"/>
              </a:rPr>
              <a:t>наборов, </a:t>
            </a:r>
            <a:r>
              <a:rPr sz="2300" b="1" spc="-505" dirty="0">
                <a:latin typeface="Calibri"/>
                <a:cs typeface="Calibri"/>
              </a:rPr>
              <a:t> </a:t>
            </a:r>
            <a:r>
              <a:rPr sz="2300" b="1" spc="315" dirty="0">
                <a:latin typeface="Calibri"/>
                <a:cs typeface="Calibri"/>
              </a:rPr>
              <a:t>льготных</a:t>
            </a:r>
            <a:r>
              <a:rPr sz="2300" b="1" spc="130" dirty="0">
                <a:latin typeface="Calibri"/>
                <a:cs typeface="Calibri"/>
              </a:rPr>
              <a:t> </a:t>
            </a:r>
            <a:r>
              <a:rPr sz="2300" b="1" spc="350" dirty="0">
                <a:latin typeface="Calibri"/>
                <a:cs typeface="Calibri"/>
              </a:rPr>
              <a:t>рецептурных</a:t>
            </a:r>
            <a:r>
              <a:rPr sz="2300" b="1" spc="130" dirty="0">
                <a:latin typeface="Calibri"/>
                <a:cs typeface="Calibri"/>
              </a:rPr>
              <a:t> </a:t>
            </a:r>
            <a:r>
              <a:rPr sz="2300" b="1" spc="320" dirty="0">
                <a:latin typeface="Calibri"/>
                <a:cs typeface="Calibri"/>
              </a:rPr>
              <a:t>препаратов</a:t>
            </a:r>
            <a:endParaRPr sz="2300">
              <a:latin typeface="Calibri"/>
              <a:cs typeface="Calibri"/>
            </a:endParaRPr>
          </a:p>
          <a:p>
            <a:pPr marL="1638935">
              <a:lnSpc>
                <a:spcPts val="2795"/>
              </a:lnSpc>
              <a:spcBef>
                <a:spcPts val="1135"/>
              </a:spcBef>
            </a:pPr>
            <a:r>
              <a:rPr sz="2450" b="1" spc="-45" dirty="0">
                <a:solidFill>
                  <a:srgbClr val="E8915B"/>
                </a:solidFill>
                <a:latin typeface="Calibri"/>
                <a:cs typeface="Calibri"/>
              </a:rPr>
              <a:t>12</a:t>
            </a:r>
            <a:r>
              <a:rPr sz="2450" b="1" spc="35" dirty="0">
                <a:solidFill>
                  <a:srgbClr val="E8915B"/>
                </a:solidFill>
                <a:latin typeface="Calibri"/>
                <a:cs typeface="Calibri"/>
              </a:rPr>
              <a:t> </a:t>
            </a:r>
            <a:r>
              <a:rPr sz="2450" b="1" spc="415" dirty="0">
                <a:solidFill>
                  <a:srgbClr val="E8915B"/>
                </a:solidFill>
                <a:latin typeface="Calibri"/>
                <a:cs typeface="Calibri"/>
              </a:rPr>
              <a:t>000</a:t>
            </a:r>
            <a:endParaRPr sz="2450">
              <a:latin typeface="Calibri"/>
              <a:cs typeface="Calibri"/>
            </a:endParaRPr>
          </a:p>
          <a:p>
            <a:pPr marL="1638935" marR="4114800">
              <a:lnSpc>
                <a:spcPts val="1950"/>
              </a:lnSpc>
              <a:spcBef>
                <a:spcPts val="45"/>
              </a:spcBef>
            </a:pPr>
            <a:r>
              <a:rPr sz="1750" spc="114" dirty="0">
                <a:latin typeface="Century Gothic"/>
                <a:cs typeface="Century Gothic"/>
              </a:rPr>
              <a:t>в</a:t>
            </a:r>
            <a:r>
              <a:rPr sz="1750" spc="150" dirty="0">
                <a:latin typeface="Century Gothic"/>
                <a:cs typeface="Century Gothic"/>
              </a:rPr>
              <a:t>олон</a:t>
            </a:r>
            <a:r>
              <a:rPr sz="1750" spc="50" dirty="0">
                <a:latin typeface="Century Gothic"/>
                <a:cs typeface="Century Gothic"/>
              </a:rPr>
              <a:t>т</a:t>
            </a:r>
            <a:r>
              <a:rPr sz="1750" spc="70" dirty="0">
                <a:latin typeface="Century Gothic"/>
                <a:cs typeface="Century Gothic"/>
              </a:rPr>
              <a:t>еров-  </a:t>
            </a:r>
            <a:r>
              <a:rPr sz="1750" spc="80" dirty="0">
                <a:latin typeface="Century Gothic"/>
                <a:cs typeface="Century Gothic"/>
              </a:rPr>
              <a:t>медиков</a:t>
            </a:r>
            <a:endParaRPr sz="17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73486" y="1530896"/>
            <a:ext cx="3833495" cy="1196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sz="1900" spc="55" dirty="0">
                <a:latin typeface="Century Gothic"/>
                <a:cs typeface="Century Gothic"/>
              </a:rPr>
              <a:t>запуск</a:t>
            </a:r>
            <a:r>
              <a:rPr sz="1900" spc="-15" dirty="0">
                <a:latin typeface="Century Gothic"/>
                <a:cs typeface="Century Gothic"/>
              </a:rPr>
              <a:t> </a:t>
            </a:r>
            <a:r>
              <a:rPr sz="1900" spc="25" dirty="0">
                <a:latin typeface="Century Gothic"/>
                <a:cs typeface="Century Gothic"/>
              </a:rPr>
              <a:t>Всероссийской</a:t>
            </a:r>
            <a:r>
              <a:rPr sz="1900" spc="-15" dirty="0">
                <a:latin typeface="Century Gothic"/>
                <a:cs typeface="Century Gothic"/>
              </a:rPr>
              <a:t> </a:t>
            </a:r>
            <a:r>
              <a:rPr sz="1900" spc="85" dirty="0">
                <a:latin typeface="Century Gothic"/>
                <a:cs typeface="Century Gothic"/>
              </a:rPr>
              <a:t>акции </a:t>
            </a:r>
            <a:r>
              <a:rPr sz="1900" spc="-509" dirty="0">
                <a:latin typeface="Century Gothic"/>
                <a:cs typeface="Century Gothic"/>
              </a:rPr>
              <a:t> </a:t>
            </a:r>
            <a:r>
              <a:rPr sz="1900" spc="35" dirty="0">
                <a:latin typeface="Century Gothic"/>
                <a:cs typeface="Century Gothic"/>
              </a:rPr>
              <a:t>взаимопомощи</a:t>
            </a:r>
            <a:endParaRPr sz="1900">
              <a:latin typeface="Century Gothic"/>
              <a:cs typeface="Century Gothic"/>
            </a:endParaRPr>
          </a:p>
          <a:p>
            <a:pPr marL="12700" marR="375285">
              <a:lnSpc>
                <a:spcPct val="101099"/>
              </a:lnSpc>
            </a:pPr>
            <a:r>
              <a:rPr sz="1900" spc="290" dirty="0">
                <a:latin typeface="Century Gothic"/>
                <a:cs typeface="Century Gothic"/>
              </a:rPr>
              <a:t>в </a:t>
            </a:r>
            <a:r>
              <a:rPr sz="1900" spc="70" dirty="0">
                <a:latin typeface="Century Gothic"/>
                <a:cs typeface="Century Gothic"/>
              </a:rPr>
              <a:t>период </a:t>
            </a:r>
            <a:r>
              <a:rPr sz="1900" spc="55" dirty="0">
                <a:latin typeface="Century Gothic"/>
                <a:cs typeface="Century Gothic"/>
              </a:rPr>
              <a:t>пандемии </a:t>
            </a:r>
            <a:r>
              <a:rPr sz="1900" spc="60" dirty="0">
                <a:latin typeface="Century Gothic"/>
                <a:cs typeface="Century Gothic"/>
              </a:rPr>
              <a:t> </a:t>
            </a:r>
            <a:r>
              <a:rPr sz="1900" spc="30" dirty="0">
                <a:latin typeface="Century Gothic"/>
                <a:cs typeface="Century Gothic"/>
              </a:rPr>
              <a:t>коронавируса</a:t>
            </a:r>
            <a:r>
              <a:rPr sz="1900" spc="-70" dirty="0">
                <a:latin typeface="Century Gothic"/>
                <a:cs typeface="Century Gothic"/>
              </a:rPr>
              <a:t> </a:t>
            </a:r>
            <a:r>
              <a:rPr sz="1900" spc="55" dirty="0">
                <a:latin typeface="Century Gothic"/>
                <a:cs typeface="Century Gothic"/>
              </a:rPr>
              <a:t>#МыВместе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161660" y="1444891"/>
            <a:ext cx="2974975" cy="1288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20"/>
              </a:spcBef>
            </a:pPr>
            <a:r>
              <a:rPr sz="4400" spc="40" dirty="0">
                <a:solidFill>
                  <a:srgbClr val="E8915B"/>
                </a:solidFill>
              </a:rPr>
              <a:t>16</a:t>
            </a:r>
            <a:r>
              <a:rPr sz="4400" spc="220" dirty="0">
                <a:solidFill>
                  <a:srgbClr val="E8915B"/>
                </a:solidFill>
              </a:rPr>
              <a:t> </a:t>
            </a:r>
            <a:r>
              <a:rPr sz="4400" spc="540" dirty="0">
                <a:solidFill>
                  <a:srgbClr val="E8915B"/>
                </a:solidFill>
              </a:rPr>
              <a:t>марта</a:t>
            </a:r>
            <a:endParaRPr sz="4400"/>
          </a:p>
          <a:p>
            <a:pPr marL="12700">
              <a:lnSpc>
                <a:spcPts val="4960"/>
              </a:lnSpc>
            </a:pPr>
            <a:r>
              <a:rPr sz="4400" spc="560" dirty="0">
                <a:solidFill>
                  <a:srgbClr val="E8915B"/>
                </a:solidFill>
              </a:rPr>
              <a:t>2020</a:t>
            </a:r>
            <a:r>
              <a:rPr sz="4400" spc="180" dirty="0">
                <a:solidFill>
                  <a:srgbClr val="E8915B"/>
                </a:solidFill>
              </a:rPr>
              <a:t> </a:t>
            </a:r>
            <a:r>
              <a:rPr sz="4400" spc="530" dirty="0">
                <a:solidFill>
                  <a:srgbClr val="E8915B"/>
                </a:solidFill>
              </a:rPr>
              <a:t>года</a:t>
            </a:r>
            <a:endParaRPr sz="4400"/>
          </a:p>
        </p:txBody>
      </p:sp>
      <p:sp>
        <p:nvSpPr>
          <p:cNvPr id="15" name="object 15"/>
          <p:cNvSpPr txBox="1"/>
          <p:nvPr/>
        </p:nvSpPr>
        <p:spPr>
          <a:xfrm>
            <a:off x="15917039" y="1677233"/>
            <a:ext cx="3122295" cy="903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sz="1900" spc="125" dirty="0">
                <a:latin typeface="Century Gothic"/>
                <a:cs typeface="Century Gothic"/>
              </a:rPr>
              <a:t>открытие</a:t>
            </a:r>
            <a:r>
              <a:rPr sz="1900" spc="-50" dirty="0">
                <a:latin typeface="Century Gothic"/>
                <a:cs typeface="Century Gothic"/>
              </a:rPr>
              <a:t> </a:t>
            </a:r>
            <a:r>
              <a:rPr sz="1900" spc="90" dirty="0">
                <a:latin typeface="Century Gothic"/>
                <a:cs typeface="Century Gothic"/>
              </a:rPr>
              <a:t>волонтерских </a:t>
            </a:r>
            <a:r>
              <a:rPr sz="1900" spc="-509" dirty="0">
                <a:latin typeface="Century Gothic"/>
                <a:cs typeface="Century Gothic"/>
              </a:rPr>
              <a:t> </a:t>
            </a:r>
            <a:r>
              <a:rPr sz="1900" spc="55" dirty="0">
                <a:latin typeface="Century Gothic"/>
                <a:cs typeface="Century Gothic"/>
              </a:rPr>
              <a:t>штабов</a:t>
            </a:r>
            <a:r>
              <a:rPr sz="1900" spc="-20" dirty="0">
                <a:latin typeface="Century Gothic"/>
                <a:cs typeface="Century Gothic"/>
              </a:rPr>
              <a:t> </a:t>
            </a:r>
            <a:r>
              <a:rPr sz="1900" spc="55" dirty="0">
                <a:latin typeface="Century Gothic"/>
                <a:cs typeface="Century Gothic"/>
              </a:rPr>
              <a:t>#МыВместе</a:t>
            </a:r>
            <a:endParaRPr sz="19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spc="135" dirty="0">
                <a:latin typeface="Century Gothic"/>
                <a:cs typeface="Century Gothic"/>
              </a:rPr>
              <a:t>во</a:t>
            </a:r>
            <a:r>
              <a:rPr sz="1900" spc="-35" dirty="0">
                <a:latin typeface="Century Gothic"/>
                <a:cs typeface="Century Gothic"/>
              </a:rPr>
              <a:t> </a:t>
            </a:r>
            <a:r>
              <a:rPr sz="1900" spc="50" dirty="0">
                <a:latin typeface="Century Gothic"/>
                <a:cs typeface="Century Gothic"/>
              </a:rPr>
              <a:t>всех</a:t>
            </a:r>
            <a:r>
              <a:rPr sz="1900" spc="-35" dirty="0">
                <a:latin typeface="Century Gothic"/>
                <a:cs typeface="Century Gothic"/>
              </a:rPr>
              <a:t> </a:t>
            </a:r>
            <a:r>
              <a:rPr sz="1900" spc="65" dirty="0">
                <a:latin typeface="Century Gothic"/>
                <a:cs typeface="Century Gothic"/>
              </a:rPr>
              <a:t>регионах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05213" y="1444891"/>
            <a:ext cx="2974975" cy="1288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20"/>
              </a:spcBef>
            </a:pPr>
            <a:r>
              <a:rPr sz="4400" b="1" spc="-65" dirty="0">
                <a:solidFill>
                  <a:srgbClr val="E8915B"/>
                </a:solidFill>
                <a:latin typeface="Calibri"/>
                <a:cs typeface="Calibri"/>
              </a:rPr>
              <a:t>21</a:t>
            </a:r>
            <a:r>
              <a:rPr sz="4400" b="1" spc="220" dirty="0">
                <a:solidFill>
                  <a:srgbClr val="E8915B"/>
                </a:solidFill>
                <a:latin typeface="Calibri"/>
                <a:cs typeface="Calibri"/>
              </a:rPr>
              <a:t> </a:t>
            </a:r>
            <a:r>
              <a:rPr sz="4400" b="1" spc="540" dirty="0">
                <a:solidFill>
                  <a:srgbClr val="E8915B"/>
                </a:solidFill>
                <a:latin typeface="Calibri"/>
                <a:cs typeface="Calibri"/>
              </a:rPr>
              <a:t>марта</a:t>
            </a:r>
            <a:endParaRPr sz="4400">
              <a:latin typeface="Calibri"/>
              <a:cs typeface="Calibri"/>
            </a:endParaRPr>
          </a:p>
          <a:p>
            <a:pPr marL="12700">
              <a:lnSpc>
                <a:spcPts val="4960"/>
              </a:lnSpc>
            </a:pPr>
            <a:r>
              <a:rPr sz="4400" b="1" spc="560" dirty="0">
                <a:solidFill>
                  <a:srgbClr val="E8915B"/>
                </a:solidFill>
                <a:latin typeface="Calibri"/>
                <a:cs typeface="Calibri"/>
              </a:rPr>
              <a:t>2020</a:t>
            </a:r>
            <a:r>
              <a:rPr sz="4400" b="1" spc="180" dirty="0">
                <a:solidFill>
                  <a:srgbClr val="E8915B"/>
                </a:solidFill>
                <a:latin typeface="Calibri"/>
                <a:cs typeface="Calibri"/>
              </a:rPr>
              <a:t> </a:t>
            </a:r>
            <a:r>
              <a:rPr sz="4400" b="1" spc="530" dirty="0">
                <a:solidFill>
                  <a:srgbClr val="E8915B"/>
                </a:solidFill>
                <a:latin typeface="Calibri"/>
                <a:cs typeface="Calibri"/>
              </a:rPr>
              <a:t>года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04992" y="3873458"/>
            <a:ext cx="2211070" cy="1397000"/>
          </a:xfrm>
          <a:custGeom>
            <a:avLst/>
            <a:gdLst/>
            <a:ahLst/>
            <a:cxnLst/>
            <a:rect l="l" t="t" r="r" b="b"/>
            <a:pathLst>
              <a:path w="2211070" h="1397000">
                <a:moveTo>
                  <a:pt x="488525" y="165100"/>
                </a:moveTo>
                <a:lnTo>
                  <a:pt x="397712" y="165100"/>
                </a:lnTo>
                <a:lnTo>
                  <a:pt x="354992" y="177800"/>
                </a:lnTo>
                <a:lnTo>
                  <a:pt x="315667" y="190500"/>
                </a:lnTo>
                <a:lnTo>
                  <a:pt x="280446" y="215900"/>
                </a:lnTo>
                <a:lnTo>
                  <a:pt x="250038" y="254000"/>
                </a:lnTo>
                <a:lnTo>
                  <a:pt x="225153" y="279400"/>
                </a:lnTo>
                <a:lnTo>
                  <a:pt x="206500" y="317500"/>
                </a:lnTo>
                <a:lnTo>
                  <a:pt x="194788" y="368300"/>
                </a:lnTo>
                <a:lnTo>
                  <a:pt x="190727" y="406400"/>
                </a:lnTo>
                <a:lnTo>
                  <a:pt x="195661" y="457200"/>
                </a:lnTo>
                <a:lnTo>
                  <a:pt x="209833" y="508000"/>
                </a:lnTo>
                <a:lnTo>
                  <a:pt x="232299" y="546100"/>
                </a:lnTo>
                <a:lnTo>
                  <a:pt x="262115" y="584200"/>
                </a:lnTo>
                <a:lnTo>
                  <a:pt x="298336" y="622300"/>
                </a:lnTo>
                <a:lnTo>
                  <a:pt x="255985" y="635000"/>
                </a:lnTo>
                <a:lnTo>
                  <a:pt x="215938" y="660400"/>
                </a:lnTo>
                <a:lnTo>
                  <a:pt x="178458" y="685800"/>
                </a:lnTo>
                <a:lnTo>
                  <a:pt x="143807" y="711200"/>
                </a:lnTo>
                <a:lnTo>
                  <a:pt x="112249" y="736600"/>
                </a:lnTo>
                <a:lnTo>
                  <a:pt x="84045" y="774700"/>
                </a:lnTo>
                <a:lnTo>
                  <a:pt x="59460" y="812800"/>
                </a:lnTo>
                <a:lnTo>
                  <a:pt x="38755" y="850900"/>
                </a:lnTo>
                <a:lnTo>
                  <a:pt x="22194" y="901700"/>
                </a:lnTo>
                <a:lnTo>
                  <a:pt x="10039" y="939800"/>
                </a:lnTo>
                <a:lnTo>
                  <a:pt x="2553" y="990600"/>
                </a:lnTo>
                <a:lnTo>
                  <a:pt x="0" y="1041400"/>
                </a:lnTo>
                <a:lnTo>
                  <a:pt x="0" y="1066800"/>
                </a:lnTo>
                <a:lnTo>
                  <a:pt x="536737" y="1066800"/>
                </a:lnTo>
                <a:lnTo>
                  <a:pt x="534690" y="1079500"/>
                </a:lnTo>
                <a:lnTo>
                  <a:pt x="533178" y="1104900"/>
                </a:lnTo>
                <a:lnTo>
                  <a:pt x="532242" y="1117600"/>
                </a:lnTo>
                <a:lnTo>
                  <a:pt x="531920" y="1143000"/>
                </a:lnTo>
                <a:lnTo>
                  <a:pt x="531920" y="1168400"/>
                </a:lnTo>
                <a:lnTo>
                  <a:pt x="536645" y="1219200"/>
                </a:lnTo>
                <a:lnTo>
                  <a:pt x="550197" y="1257300"/>
                </a:lnTo>
                <a:lnTo>
                  <a:pt x="571644" y="1295400"/>
                </a:lnTo>
                <a:lnTo>
                  <a:pt x="600052" y="1333500"/>
                </a:lnTo>
                <a:lnTo>
                  <a:pt x="634488" y="1358900"/>
                </a:lnTo>
                <a:lnTo>
                  <a:pt x="674020" y="1384300"/>
                </a:lnTo>
                <a:lnTo>
                  <a:pt x="717713" y="1397000"/>
                </a:lnTo>
                <a:lnTo>
                  <a:pt x="1489579" y="1397000"/>
                </a:lnTo>
                <a:lnTo>
                  <a:pt x="1533272" y="1384300"/>
                </a:lnTo>
                <a:lnTo>
                  <a:pt x="1572802" y="1358900"/>
                </a:lnTo>
                <a:lnTo>
                  <a:pt x="1607236" y="1333500"/>
                </a:lnTo>
                <a:lnTo>
                  <a:pt x="720567" y="1333500"/>
                </a:lnTo>
                <a:lnTo>
                  <a:pt x="681716" y="1308100"/>
                </a:lnTo>
                <a:lnTo>
                  <a:pt x="648770" y="1282700"/>
                </a:lnTo>
                <a:lnTo>
                  <a:pt x="623298" y="1257300"/>
                </a:lnTo>
                <a:lnTo>
                  <a:pt x="606865" y="1219200"/>
                </a:lnTo>
                <a:lnTo>
                  <a:pt x="601039" y="1168400"/>
                </a:lnTo>
                <a:lnTo>
                  <a:pt x="601039" y="1143000"/>
                </a:lnTo>
                <a:lnTo>
                  <a:pt x="603258" y="1092200"/>
                </a:lnTo>
                <a:lnTo>
                  <a:pt x="609781" y="1041400"/>
                </a:lnTo>
                <a:lnTo>
                  <a:pt x="620408" y="1003300"/>
                </a:lnTo>
                <a:lnTo>
                  <a:pt x="625251" y="990600"/>
                </a:lnTo>
                <a:lnTo>
                  <a:pt x="70866" y="990600"/>
                </a:lnTo>
                <a:lnTo>
                  <a:pt x="78598" y="952500"/>
                </a:lnTo>
                <a:lnTo>
                  <a:pt x="91709" y="901700"/>
                </a:lnTo>
                <a:lnTo>
                  <a:pt x="109839" y="863600"/>
                </a:lnTo>
                <a:lnTo>
                  <a:pt x="132625" y="825500"/>
                </a:lnTo>
                <a:lnTo>
                  <a:pt x="159706" y="787400"/>
                </a:lnTo>
                <a:lnTo>
                  <a:pt x="190721" y="762000"/>
                </a:lnTo>
                <a:lnTo>
                  <a:pt x="225309" y="736600"/>
                </a:lnTo>
                <a:lnTo>
                  <a:pt x="263107" y="711200"/>
                </a:lnTo>
                <a:lnTo>
                  <a:pt x="303755" y="685800"/>
                </a:lnTo>
                <a:lnTo>
                  <a:pt x="346891" y="673100"/>
                </a:lnTo>
                <a:lnTo>
                  <a:pt x="392153" y="660400"/>
                </a:lnTo>
                <a:lnTo>
                  <a:pt x="683973" y="660400"/>
                </a:lnTo>
                <a:lnTo>
                  <a:pt x="666047" y="647700"/>
                </a:lnTo>
                <a:lnTo>
                  <a:pt x="627982" y="635000"/>
                </a:lnTo>
                <a:lnTo>
                  <a:pt x="587908" y="622300"/>
                </a:lnTo>
                <a:lnTo>
                  <a:pt x="611943" y="596900"/>
                </a:lnTo>
                <a:lnTo>
                  <a:pt x="438311" y="596900"/>
                </a:lnTo>
                <a:lnTo>
                  <a:pt x="390729" y="584200"/>
                </a:lnTo>
                <a:lnTo>
                  <a:pt x="347985" y="571500"/>
                </a:lnTo>
                <a:lnTo>
                  <a:pt x="311778" y="533400"/>
                </a:lnTo>
                <a:lnTo>
                  <a:pt x="283810" y="495300"/>
                </a:lnTo>
                <a:lnTo>
                  <a:pt x="265782" y="457200"/>
                </a:lnTo>
                <a:lnTo>
                  <a:pt x="259395" y="406400"/>
                </a:lnTo>
                <a:lnTo>
                  <a:pt x="265920" y="355600"/>
                </a:lnTo>
                <a:lnTo>
                  <a:pt x="284331" y="317500"/>
                </a:lnTo>
                <a:lnTo>
                  <a:pt x="312875" y="279400"/>
                </a:lnTo>
                <a:lnTo>
                  <a:pt x="349803" y="254000"/>
                </a:lnTo>
                <a:lnTo>
                  <a:pt x="393364" y="228600"/>
                </a:lnTo>
                <a:lnTo>
                  <a:pt x="615933" y="228600"/>
                </a:lnTo>
                <a:lnTo>
                  <a:pt x="605797" y="215900"/>
                </a:lnTo>
                <a:lnTo>
                  <a:pt x="570574" y="190500"/>
                </a:lnTo>
                <a:lnTo>
                  <a:pt x="531248" y="177800"/>
                </a:lnTo>
                <a:lnTo>
                  <a:pt x="488525" y="165100"/>
                </a:lnTo>
                <a:close/>
              </a:path>
              <a:path w="2211070" h="1397000">
                <a:moveTo>
                  <a:pt x="1377056" y="635000"/>
                </a:moveTo>
                <a:lnTo>
                  <a:pt x="1117641" y="635000"/>
                </a:lnTo>
                <a:lnTo>
                  <a:pt x="1164687" y="647700"/>
                </a:lnTo>
                <a:lnTo>
                  <a:pt x="1210434" y="647700"/>
                </a:lnTo>
                <a:lnTo>
                  <a:pt x="1254681" y="660400"/>
                </a:lnTo>
                <a:lnTo>
                  <a:pt x="1297229" y="673100"/>
                </a:lnTo>
                <a:lnTo>
                  <a:pt x="1337876" y="698500"/>
                </a:lnTo>
                <a:lnTo>
                  <a:pt x="1376423" y="723900"/>
                </a:lnTo>
                <a:lnTo>
                  <a:pt x="1412668" y="749300"/>
                </a:lnTo>
                <a:lnTo>
                  <a:pt x="1446413" y="774700"/>
                </a:lnTo>
                <a:lnTo>
                  <a:pt x="1477456" y="812800"/>
                </a:lnTo>
                <a:lnTo>
                  <a:pt x="1505597" y="838200"/>
                </a:lnTo>
                <a:lnTo>
                  <a:pt x="1530636" y="876300"/>
                </a:lnTo>
                <a:lnTo>
                  <a:pt x="1552373" y="914400"/>
                </a:lnTo>
                <a:lnTo>
                  <a:pt x="1570606" y="965200"/>
                </a:lnTo>
                <a:lnTo>
                  <a:pt x="1585137" y="1003300"/>
                </a:lnTo>
                <a:lnTo>
                  <a:pt x="1595764" y="1041400"/>
                </a:lnTo>
                <a:lnTo>
                  <a:pt x="1602287" y="1092200"/>
                </a:lnTo>
                <a:lnTo>
                  <a:pt x="1604506" y="1143000"/>
                </a:lnTo>
                <a:lnTo>
                  <a:pt x="1604506" y="1168400"/>
                </a:lnTo>
                <a:lnTo>
                  <a:pt x="1598679" y="1219200"/>
                </a:lnTo>
                <a:lnTo>
                  <a:pt x="1582244" y="1257300"/>
                </a:lnTo>
                <a:lnTo>
                  <a:pt x="1523821" y="1308100"/>
                </a:lnTo>
                <a:lnTo>
                  <a:pt x="1484968" y="1333500"/>
                </a:lnTo>
                <a:lnTo>
                  <a:pt x="1607236" y="1333500"/>
                </a:lnTo>
                <a:lnTo>
                  <a:pt x="1635642" y="1295400"/>
                </a:lnTo>
                <a:lnTo>
                  <a:pt x="1657087" y="1257300"/>
                </a:lnTo>
                <a:lnTo>
                  <a:pt x="1670638" y="1219200"/>
                </a:lnTo>
                <a:lnTo>
                  <a:pt x="1675362" y="1168400"/>
                </a:lnTo>
                <a:lnTo>
                  <a:pt x="1675362" y="1143000"/>
                </a:lnTo>
                <a:lnTo>
                  <a:pt x="1675041" y="1117600"/>
                </a:lnTo>
                <a:lnTo>
                  <a:pt x="1674106" y="1104900"/>
                </a:lnTo>
                <a:lnTo>
                  <a:pt x="1672597" y="1079500"/>
                </a:lnTo>
                <a:lnTo>
                  <a:pt x="1670556" y="1066800"/>
                </a:lnTo>
                <a:lnTo>
                  <a:pt x="2210780" y="1066800"/>
                </a:lnTo>
                <a:lnTo>
                  <a:pt x="2210780" y="1041400"/>
                </a:lnTo>
                <a:lnTo>
                  <a:pt x="2208036" y="990600"/>
                </a:lnTo>
                <a:lnTo>
                  <a:pt x="1656556" y="990600"/>
                </a:lnTo>
                <a:lnTo>
                  <a:pt x="1642728" y="952500"/>
                </a:lnTo>
                <a:lnTo>
                  <a:pt x="1625400" y="901700"/>
                </a:lnTo>
                <a:lnTo>
                  <a:pt x="1604720" y="863600"/>
                </a:lnTo>
                <a:lnTo>
                  <a:pt x="1580832" y="825500"/>
                </a:lnTo>
                <a:lnTo>
                  <a:pt x="1553883" y="787400"/>
                </a:lnTo>
                <a:lnTo>
                  <a:pt x="1524016" y="749300"/>
                </a:lnTo>
                <a:lnTo>
                  <a:pt x="1565079" y="723900"/>
                </a:lnTo>
                <a:lnTo>
                  <a:pt x="1610216" y="698500"/>
                </a:lnTo>
                <a:lnTo>
                  <a:pt x="1473274" y="698500"/>
                </a:lnTo>
                <a:lnTo>
                  <a:pt x="1436613" y="673100"/>
                </a:lnTo>
                <a:lnTo>
                  <a:pt x="1397622" y="647700"/>
                </a:lnTo>
                <a:lnTo>
                  <a:pt x="1377056" y="635000"/>
                </a:lnTo>
                <a:close/>
              </a:path>
              <a:path w="2211070" h="1397000">
                <a:moveTo>
                  <a:pt x="683973" y="660400"/>
                </a:moveTo>
                <a:lnTo>
                  <a:pt x="444436" y="660400"/>
                </a:lnTo>
                <a:lnTo>
                  <a:pt x="497994" y="673100"/>
                </a:lnTo>
                <a:lnTo>
                  <a:pt x="549139" y="673100"/>
                </a:lnTo>
                <a:lnTo>
                  <a:pt x="597344" y="698500"/>
                </a:lnTo>
                <a:lnTo>
                  <a:pt x="642086" y="723900"/>
                </a:lnTo>
                <a:lnTo>
                  <a:pt x="682837" y="749300"/>
                </a:lnTo>
                <a:lnTo>
                  <a:pt x="652720" y="787400"/>
                </a:lnTo>
                <a:lnTo>
                  <a:pt x="625483" y="825500"/>
                </a:lnTo>
                <a:lnTo>
                  <a:pt x="601308" y="863600"/>
                </a:lnTo>
                <a:lnTo>
                  <a:pt x="580378" y="901700"/>
                </a:lnTo>
                <a:lnTo>
                  <a:pt x="562873" y="952500"/>
                </a:lnTo>
                <a:lnTo>
                  <a:pt x="548978" y="990600"/>
                </a:lnTo>
                <a:lnTo>
                  <a:pt x="625251" y="990600"/>
                </a:lnTo>
                <a:lnTo>
                  <a:pt x="634938" y="965200"/>
                </a:lnTo>
                <a:lnTo>
                  <a:pt x="653171" y="914400"/>
                </a:lnTo>
                <a:lnTo>
                  <a:pt x="674908" y="876300"/>
                </a:lnTo>
                <a:lnTo>
                  <a:pt x="699946" y="838200"/>
                </a:lnTo>
                <a:lnTo>
                  <a:pt x="728087" y="812800"/>
                </a:lnTo>
                <a:lnTo>
                  <a:pt x="759130" y="774700"/>
                </a:lnTo>
                <a:lnTo>
                  <a:pt x="792874" y="749300"/>
                </a:lnTo>
                <a:lnTo>
                  <a:pt x="829119" y="723900"/>
                </a:lnTo>
                <a:lnTo>
                  <a:pt x="867665" y="698500"/>
                </a:lnTo>
                <a:lnTo>
                  <a:pt x="735328" y="698500"/>
                </a:lnTo>
                <a:lnTo>
                  <a:pt x="701898" y="673100"/>
                </a:lnTo>
                <a:lnTo>
                  <a:pt x="683973" y="660400"/>
                </a:lnTo>
                <a:close/>
              </a:path>
              <a:path w="2211070" h="1397000">
                <a:moveTo>
                  <a:pt x="1994384" y="660400"/>
                </a:moveTo>
                <a:lnTo>
                  <a:pt x="1816879" y="660400"/>
                </a:lnTo>
                <a:lnTo>
                  <a:pt x="1862141" y="673100"/>
                </a:lnTo>
                <a:lnTo>
                  <a:pt x="1905278" y="685800"/>
                </a:lnTo>
                <a:lnTo>
                  <a:pt x="1945927" y="711200"/>
                </a:lnTo>
                <a:lnTo>
                  <a:pt x="1983726" y="736600"/>
                </a:lnTo>
                <a:lnTo>
                  <a:pt x="2018315" y="762000"/>
                </a:lnTo>
                <a:lnTo>
                  <a:pt x="2049331" y="787400"/>
                </a:lnTo>
                <a:lnTo>
                  <a:pt x="2076414" y="825500"/>
                </a:lnTo>
                <a:lnTo>
                  <a:pt x="2099201" y="863600"/>
                </a:lnTo>
                <a:lnTo>
                  <a:pt x="2117332" y="901700"/>
                </a:lnTo>
                <a:lnTo>
                  <a:pt x="2130443" y="952500"/>
                </a:lnTo>
                <a:lnTo>
                  <a:pt x="2138175" y="990600"/>
                </a:lnTo>
                <a:lnTo>
                  <a:pt x="2208036" y="990600"/>
                </a:lnTo>
                <a:lnTo>
                  <a:pt x="2200407" y="939800"/>
                </a:lnTo>
                <a:lnTo>
                  <a:pt x="2188152" y="901700"/>
                </a:lnTo>
                <a:lnTo>
                  <a:pt x="2171527" y="850900"/>
                </a:lnTo>
                <a:lnTo>
                  <a:pt x="2150789" y="812800"/>
                </a:lnTo>
                <a:lnTo>
                  <a:pt x="2126194" y="774700"/>
                </a:lnTo>
                <a:lnTo>
                  <a:pt x="2097999" y="736600"/>
                </a:lnTo>
                <a:lnTo>
                  <a:pt x="2066461" y="711200"/>
                </a:lnTo>
                <a:lnTo>
                  <a:pt x="2031837" y="685800"/>
                </a:lnTo>
                <a:lnTo>
                  <a:pt x="1994384" y="660400"/>
                </a:lnTo>
                <a:close/>
              </a:path>
              <a:path w="2211070" h="1397000">
                <a:moveTo>
                  <a:pt x="1150483" y="0"/>
                </a:moveTo>
                <a:lnTo>
                  <a:pt x="1055923" y="0"/>
                </a:lnTo>
                <a:lnTo>
                  <a:pt x="1010807" y="12700"/>
                </a:lnTo>
                <a:lnTo>
                  <a:pt x="968347" y="25400"/>
                </a:lnTo>
                <a:lnTo>
                  <a:pt x="929036" y="50800"/>
                </a:lnTo>
                <a:lnTo>
                  <a:pt x="893367" y="76200"/>
                </a:lnTo>
                <a:lnTo>
                  <a:pt x="861833" y="114300"/>
                </a:lnTo>
                <a:lnTo>
                  <a:pt x="834927" y="139700"/>
                </a:lnTo>
                <a:lnTo>
                  <a:pt x="813142" y="190500"/>
                </a:lnTo>
                <a:lnTo>
                  <a:pt x="796970" y="228600"/>
                </a:lnTo>
                <a:lnTo>
                  <a:pt x="786906" y="266700"/>
                </a:lnTo>
                <a:lnTo>
                  <a:pt x="783442" y="317500"/>
                </a:lnTo>
                <a:lnTo>
                  <a:pt x="787128" y="368300"/>
                </a:lnTo>
                <a:lnTo>
                  <a:pt x="797831" y="419100"/>
                </a:lnTo>
                <a:lnTo>
                  <a:pt x="815016" y="457200"/>
                </a:lnTo>
                <a:lnTo>
                  <a:pt x="838146" y="495300"/>
                </a:lnTo>
                <a:lnTo>
                  <a:pt x="866686" y="533400"/>
                </a:lnTo>
                <a:lnTo>
                  <a:pt x="900101" y="571500"/>
                </a:lnTo>
                <a:lnTo>
                  <a:pt x="937856" y="596900"/>
                </a:lnTo>
                <a:lnTo>
                  <a:pt x="893530" y="609600"/>
                </a:lnTo>
                <a:lnTo>
                  <a:pt x="850947" y="622300"/>
                </a:lnTo>
                <a:lnTo>
                  <a:pt x="810273" y="647700"/>
                </a:lnTo>
                <a:lnTo>
                  <a:pt x="771677" y="673100"/>
                </a:lnTo>
                <a:lnTo>
                  <a:pt x="735328" y="698500"/>
                </a:lnTo>
                <a:lnTo>
                  <a:pt x="867665" y="698500"/>
                </a:lnTo>
                <a:lnTo>
                  <a:pt x="908311" y="673100"/>
                </a:lnTo>
                <a:lnTo>
                  <a:pt x="950857" y="660400"/>
                </a:lnTo>
                <a:lnTo>
                  <a:pt x="995103" y="647700"/>
                </a:lnTo>
                <a:lnTo>
                  <a:pt x="1040849" y="647700"/>
                </a:lnTo>
                <a:lnTo>
                  <a:pt x="1087893" y="635000"/>
                </a:lnTo>
                <a:lnTo>
                  <a:pt x="1377056" y="635000"/>
                </a:lnTo>
                <a:lnTo>
                  <a:pt x="1356491" y="622300"/>
                </a:lnTo>
                <a:lnTo>
                  <a:pt x="1313406" y="609600"/>
                </a:lnTo>
                <a:lnTo>
                  <a:pt x="1268558" y="596900"/>
                </a:lnTo>
                <a:lnTo>
                  <a:pt x="1306171" y="571500"/>
                </a:lnTo>
                <a:lnTo>
                  <a:pt x="1087893" y="571500"/>
                </a:lnTo>
                <a:lnTo>
                  <a:pt x="1040230" y="558800"/>
                </a:lnTo>
                <a:lnTo>
                  <a:pt x="995944" y="546100"/>
                </a:lnTo>
                <a:lnTo>
                  <a:pt x="955955" y="520700"/>
                </a:lnTo>
                <a:lnTo>
                  <a:pt x="921180" y="495300"/>
                </a:lnTo>
                <a:lnTo>
                  <a:pt x="892535" y="457200"/>
                </a:lnTo>
                <a:lnTo>
                  <a:pt x="870938" y="419100"/>
                </a:lnTo>
                <a:lnTo>
                  <a:pt x="857307" y="368300"/>
                </a:lnTo>
                <a:lnTo>
                  <a:pt x="852560" y="317500"/>
                </a:lnTo>
                <a:lnTo>
                  <a:pt x="856589" y="279400"/>
                </a:lnTo>
                <a:lnTo>
                  <a:pt x="868205" y="228600"/>
                </a:lnTo>
                <a:lnTo>
                  <a:pt x="886697" y="190500"/>
                </a:lnTo>
                <a:lnTo>
                  <a:pt x="911356" y="152400"/>
                </a:lnTo>
                <a:lnTo>
                  <a:pt x="941473" y="127000"/>
                </a:lnTo>
                <a:lnTo>
                  <a:pt x="976338" y="101600"/>
                </a:lnTo>
                <a:lnTo>
                  <a:pt x="1015243" y="88900"/>
                </a:lnTo>
                <a:lnTo>
                  <a:pt x="1057477" y="76200"/>
                </a:lnTo>
                <a:lnTo>
                  <a:pt x="1102332" y="63500"/>
                </a:lnTo>
                <a:lnTo>
                  <a:pt x="1295209" y="63500"/>
                </a:lnTo>
                <a:lnTo>
                  <a:pt x="1277374" y="50800"/>
                </a:lnTo>
                <a:lnTo>
                  <a:pt x="1238062" y="25400"/>
                </a:lnTo>
                <a:lnTo>
                  <a:pt x="1195600" y="12700"/>
                </a:lnTo>
                <a:lnTo>
                  <a:pt x="1150483" y="0"/>
                </a:lnTo>
                <a:close/>
              </a:path>
              <a:path w="2211070" h="1397000">
                <a:moveTo>
                  <a:pt x="1767223" y="152400"/>
                </a:moveTo>
                <a:lnTo>
                  <a:pt x="1721818" y="165100"/>
                </a:lnTo>
                <a:lnTo>
                  <a:pt x="1679098" y="177800"/>
                </a:lnTo>
                <a:lnTo>
                  <a:pt x="1639773" y="190500"/>
                </a:lnTo>
                <a:lnTo>
                  <a:pt x="1604552" y="215900"/>
                </a:lnTo>
                <a:lnTo>
                  <a:pt x="1574145" y="254000"/>
                </a:lnTo>
                <a:lnTo>
                  <a:pt x="1549260" y="279400"/>
                </a:lnTo>
                <a:lnTo>
                  <a:pt x="1530607" y="317500"/>
                </a:lnTo>
                <a:lnTo>
                  <a:pt x="1518895" y="368300"/>
                </a:lnTo>
                <a:lnTo>
                  <a:pt x="1514833" y="406400"/>
                </a:lnTo>
                <a:lnTo>
                  <a:pt x="1519767" y="457200"/>
                </a:lnTo>
                <a:lnTo>
                  <a:pt x="1533939" y="508000"/>
                </a:lnTo>
                <a:lnTo>
                  <a:pt x="1556405" y="546100"/>
                </a:lnTo>
                <a:lnTo>
                  <a:pt x="1586221" y="584200"/>
                </a:lnTo>
                <a:lnTo>
                  <a:pt x="1622442" y="622300"/>
                </a:lnTo>
                <a:lnTo>
                  <a:pt x="1581724" y="635000"/>
                </a:lnTo>
                <a:lnTo>
                  <a:pt x="1543099" y="647700"/>
                </a:lnTo>
                <a:lnTo>
                  <a:pt x="1506853" y="673100"/>
                </a:lnTo>
                <a:lnTo>
                  <a:pt x="1473274" y="698500"/>
                </a:lnTo>
                <a:lnTo>
                  <a:pt x="1610216" y="698500"/>
                </a:lnTo>
                <a:lnTo>
                  <a:pt x="1658880" y="673100"/>
                </a:lnTo>
                <a:lnTo>
                  <a:pt x="1710525" y="673100"/>
                </a:lnTo>
                <a:lnTo>
                  <a:pt x="1764605" y="660400"/>
                </a:lnTo>
                <a:lnTo>
                  <a:pt x="1994384" y="660400"/>
                </a:lnTo>
                <a:lnTo>
                  <a:pt x="1954357" y="635000"/>
                </a:lnTo>
                <a:lnTo>
                  <a:pt x="1912015" y="622300"/>
                </a:lnTo>
                <a:lnTo>
                  <a:pt x="1936049" y="596900"/>
                </a:lnTo>
                <a:lnTo>
                  <a:pt x="1763726" y="596900"/>
                </a:lnTo>
                <a:lnTo>
                  <a:pt x="1715996" y="584200"/>
                </a:lnTo>
                <a:lnTo>
                  <a:pt x="1673212" y="571500"/>
                </a:lnTo>
                <a:lnTo>
                  <a:pt x="1637037" y="533400"/>
                </a:lnTo>
                <a:lnTo>
                  <a:pt x="1609138" y="495300"/>
                </a:lnTo>
                <a:lnTo>
                  <a:pt x="1591177" y="457200"/>
                </a:lnTo>
                <a:lnTo>
                  <a:pt x="1584820" y="406400"/>
                </a:lnTo>
                <a:lnTo>
                  <a:pt x="1591345" y="355600"/>
                </a:lnTo>
                <a:lnTo>
                  <a:pt x="1609753" y="317500"/>
                </a:lnTo>
                <a:lnTo>
                  <a:pt x="1638295" y="279400"/>
                </a:lnTo>
                <a:lnTo>
                  <a:pt x="1675221" y="254000"/>
                </a:lnTo>
                <a:lnTo>
                  <a:pt x="1718780" y="228600"/>
                </a:lnTo>
                <a:lnTo>
                  <a:pt x="1940039" y="228600"/>
                </a:lnTo>
                <a:lnTo>
                  <a:pt x="1929903" y="215900"/>
                </a:lnTo>
                <a:lnTo>
                  <a:pt x="1894681" y="190500"/>
                </a:lnTo>
                <a:lnTo>
                  <a:pt x="1855354" y="177800"/>
                </a:lnTo>
                <a:lnTo>
                  <a:pt x="1812632" y="165100"/>
                </a:lnTo>
                <a:lnTo>
                  <a:pt x="1767223" y="152400"/>
                </a:lnTo>
                <a:close/>
              </a:path>
              <a:path w="2211070" h="1397000">
                <a:moveTo>
                  <a:pt x="615933" y="228600"/>
                </a:moveTo>
                <a:lnTo>
                  <a:pt x="490256" y="228600"/>
                </a:lnTo>
                <a:lnTo>
                  <a:pt x="533818" y="254000"/>
                </a:lnTo>
                <a:lnTo>
                  <a:pt x="570745" y="279400"/>
                </a:lnTo>
                <a:lnTo>
                  <a:pt x="599288" y="317500"/>
                </a:lnTo>
                <a:lnTo>
                  <a:pt x="617696" y="355600"/>
                </a:lnTo>
                <a:lnTo>
                  <a:pt x="624221" y="406400"/>
                </a:lnTo>
                <a:lnTo>
                  <a:pt x="617834" y="457200"/>
                </a:lnTo>
                <a:lnTo>
                  <a:pt x="599806" y="495300"/>
                </a:lnTo>
                <a:lnTo>
                  <a:pt x="571838" y="533400"/>
                </a:lnTo>
                <a:lnTo>
                  <a:pt x="535631" y="571500"/>
                </a:lnTo>
                <a:lnTo>
                  <a:pt x="492887" y="584200"/>
                </a:lnTo>
                <a:lnTo>
                  <a:pt x="445305" y="596900"/>
                </a:lnTo>
                <a:lnTo>
                  <a:pt x="611943" y="596900"/>
                </a:lnTo>
                <a:lnTo>
                  <a:pt x="653755" y="546100"/>
                </a:lnTo>
                <a:lnTo>
                  <a:pt x="676285" y="508000"/>
                </a:lnTo>
                <a:lnTo>
                  <a:pt x="690541" y="457200"/>
                </a:lnTo>
                <a:lnTo>
                  <a:pt x="695518" y="406400"/>
                </a:lnTo>
                <a:lnTo>
                  <a:pt x="691456" y="368300"/>
                </a:lnTo>
                <a:lnTo>
                  <a:pt x="679744" y="317500"/>
                </a:lnTo>
                <a:lnTo>
                  <a:pt x="661090" y="279400"/>
                </a:lnTo>
                <a:lnTo>
                  <a:pt x="636205" y="254000"/>
                </a:lnTo>
                <a:lnTo>
                  <a:pt x="615933" y="228600"/>
                </a:lnTo>
                <a:close/>
              </a:path>
              <a:path w="2211070" h="1397000">
                <a:moveTo>
                  <a:pt x="1940039" y="228600"/>
                </a:moveTo>
                <a:lnTo>
                  <a:pt x="1815671" y="228600"/>
                </a:lnTo>
                <a:lnTo>
                  <a:pt x="1859233" y="254000"/>
                </a:lnTo>
                <a:lnTo>
                  <a:pt x="1896160" y="279400"/>
                </a:lnTo>
                <a:lnTo>
                  <a:pt x="1924703" y="317500"/>
                </a:lnTo>
                <a:lnTo>
                  <a:pt x="1943112" y="355600"/>
                </a:lnTo>
                <a:lnTo>
                  <a:pt x="1949636" y="406400"/>
                </a:lnTo>
                <a:lnTo>
                  <a:pt x="1943249" y="457200"/>
                </a:lnTo>
                <a:lnTo>
                  <a:pt x="1925221" y="495300"/>
                </a:lnTo>
                <a:lnTo>
                  <a:pt x="1897255" y="533400"/>
                </a:lnTo>
                <a:lnTo>
                  <a:pt x="1861050" y="571500"/>
                </a:lnTo>
                <a:lnTo>
                  <a:pt x="1818308" y="584200"/>
                </a:lnTo>
                <a:lnTo>
                  <a:pt x="1770731" y="596900"/>
                </a:lnTo>
                <a:lnTo>
                  <a:pt x="1936049" y="596900"/>
                </a:lnTo>
                <a:lnTo>
                  <a:pt x="1977861" y="546100"/>
                </a:lnTo>
                <a:lnTo>
                  <a:pt x="2000391" y="508000"/>
                </a:lnTo>
                <a:lnTo>
                  <a:pt x="2014648" y="457200"/>
                </a:lnTo>
                <a:lnTo>
                  <a:pt x="2019624" y="406400"/>
                </a:lnTo>
                <a:lnTo>
                  <a:pt x="2015562" y="368300"/>
                </a:lnTo>
                <a:lnTo>
                  <a:pt x="2003850" y="317500"/>
                </a:lnTo>
                <a:lnTo>
                  <a:pt x="1985197" y="279400"/>
                </a:lnTo>
                <a:lnTo>
                  <a:pt x="1960311" y="254000"/>
                </a:lnTo>
                <a:lnTo>
                  <a:pt x="1940039" y="228600"/>
                </a:lnTo>
                <a:close/>
              </a:path>
              <a:path w="2211070" h="1397000">
                <a:moveTo>
                  <a:pt x="1295209" y="63500"/>
                </a:moveTo>
                <a:lnTo>
                  <a:pt x="1102332" y="63500"/>
                </a:lnTo>
                <a:lnTo>
                  <a:pt x="1147187" y="76200"/>
                </a:lnTo>
                <a:lnTo>
                  <a:pt x="1189422" y="88900"/>
                </a:lnTo>
                <a:lnTo>
                  <a:pt x="1228327" y="101600"/>
                </a:lnTo>
                <a:lnTo>
                  <a:pt x="1263192" y="127000"/>
                </a:lnTo>
                <a:lnTo>
                  <a:pt x="1293309" y="152400"/>
                </a:lnTo>
                <a:lnTo>
                  <a:pt x="1317968" y="190500"/>
                </a:lnTo>
                <a:lnTo>
                  <a:pt x="1336460" y="228600"/>
                </a:lnTo>
                <a:lnTo>
                  <a:pt x="1348076" y="279400"/>
                </a:lnTo>
                <a:lnTo>
                  <a:pt x="1352105" y="317500"/>
                </a:lnTo>
                <a:lnTo>
                  <a:pt x="1347357" y="368300"/>
                </a:lnTo>
                <a:lnTo>
                  <a:pt x="1333725" y="419100"/>
                </a:lnTo>
                <a:lnTo>
                  <a:pt x="1312127" y="457200"/>
                </a:lnTo>
                <a:lnTo>
                  <a:pt x="1283481" y="495300"/>
                </a:lnTo>
                <a:lnTo>
                  <a:pt x="1248705" y="520700"/>
                </a:lnTo>
                <a:lnTo>
                  <a:pt x="1208716" y="546100"/>
                </a:lnTo>
                <a:lnTo>
                  <a:pt x="1164432" y="558800"/>
                </a:lnTo>
                <a:lnTo>
                  <a:pt x="1116772" y="571500"/>
                </a:lnTo>
                <a:lnTo>
                  <a:pt x="1306171" y="571500"/>
                </a:lnTo>
                <a:lnTo>
                  <a:pt x="1339531" y="533400"/>
                </a:lnTo>
                <a:lnTo>
                  <a:pt x="1368079" y="495300"/>
                </a:lnTo>
                <a:lnTo>
                  <a:pt x="1391256" y="457200"/>
                </a:lnTo>
                <a:lnTo>
                  <a:pt x="1408503" y="419100"/>
                </a:lnTo>
                <a:lnTo>
                  <a:pt x="1419262" y="368300"/>
                </a:lnTo>
                <a:lnTo>
                  <a:pt x="1422972" y="317500"/>
                </a:lnTo>
                <a:lnTo>
                  <a:pt x="1419508" y="266700"/>
                </a:lnTo>
                <a:lnTo>
                  <a:pt x="1409443" y="228600"/>
                </a:lnTo>
                <a:lnTo>
                  <a:pt x="1393272" y="190500"/>
                </a:lnTo>
                <a:lnTo>
                  <a:pt x="1371486" y="139700"/>
                </a:lnTo>
                <a:lnTo>
                  <a:pt x="1344579" y="114300"/>
                </a:lnTo>
                <a:lnTo>
                  <a:pt x="1313044" y="76200"/>
                </a:lnTo>
                <a:lnTo>
                  <a:pt x="1295209" y="63500"/>
                </a:lnTo>
                <a:close/>
              </a:path>
            </a:pathLst>
          </a:custGeom>
          <a:solidFill>
            <a:srgbClr val="E790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92878" y="4065890"/>
            <a:ext cx="2254250" cy="9137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4385"/>
              </a:lnSpc>
              <a:spcBef>
                <a:spcPts val="114"/>
              </a:spcBef>
            </a:pPr>
            <a:r>
              <a:rPr sz="3800" b="1" spc="200" dirty="0">
                <a:latin typeface="Calibri"/>
                <a:cs typeface="Calibri"/>
              </a:rPr>
              <a:t>187</a:t>
            </a:r>
            <a:r>
              <a:rPr sz="3800" b="1" spc="140" dirty="0">
                <a:latin typeface="Calibri"/>
                <a:cs typeface="Calibri"/>
              </a:rPr>
              <a:t> </a:t>
            </a:r>
            <a:r>
              <a:rPr sz="3800" b="1" spc="600" dirty="0">
                <a:latin typeface="Calibri"/>
                <a:cs typeface="Calibri"/>
              </a:rPr>
              <a:t>000+</a:t>
            </a:r>
            <a:endParaRPr sz="3800">
              <a:latin typeface="Calibri"/>
              <a:cs typeface="Calibri"/>
            </a:endParaRPr>
          </a:p>
          <a:p>
            <a:pPr marL="12700">
              <a:lnSpc>
                <a:spcPts val="2585"/>
              </a:lnSpc>
            </a:pPr>
            <a:r>
              <a:rPr sz="2300" b="1" spc="310" dirty="0">
                <a:latin typeface="Calibri"/>
                <a:cs typeface="Calibri"/>
              </a:rPr>
              <a:t>волонтеров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96268" y="5727469"/>
            <a:ext cx="1534795" cy="9137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4385"/>
              </a:lnSpc>
              <a:spcBef>
                <a:spcPts val="114"/>
              </a:spcBef>
            </a:pPr>
            <a:r>
              <a:rPr sz="3800" b="1" spc="505" dirty="0">
                <a:latin typeface="Calibri"/>
                <a:cs typeface="Calibri"/>
              </a:rPr>
              <a:t>9</a:t>
            </a:r>
            <a:r>
              <a:rPr sz="3800" b="1" spc="180" dirty="0">
                <a:latin typeface="Calibri"/>
                <a:cs typeface="Calibri"/>
              </a:rPr>
              <a:t> </a:t>
            </a:r>
            <a:r>
              <a:rPr sz="3800" b="1" spc="400" dirty="0">
                <a:latin typeface="Calibri"/>
                <a:cs typeface="Calibri"/>
              </a:rPr>
              <a:t>742</a:t>
            </a:r>
            <a:endParaRPr sz="3800">
              <a:latin typeface="Calibri"/>
              <a:cs typeface="Calibri"/>
            </a:endParaRPr>
          </a:p>
          <a:p>
            <a:pPr marL="12700">
              <a:lnSpc>
                <a:spcPts val="2585"/>
              </a:lnSpc>
            </a:pPr>
            <a:r>
              <a:rPr sz="2300" b="1" spc="320" dirty="0">
                <a:latin typeface="Calibri"/>
                <a:cs typeface="Calibri"/>
              </a:rPr>
              <a:t>партнера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92878" y="7476535"/>
            <a:ext cx="2999740" cy="9137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4385"/>
              </a:lnSpc>
              <a:spcBef>
                <a:spcPts val="114"/>
              </a:spcBef>
            </a:pPr>
            <a:r>
              <a:rPr sz="3800" b="1" spc="505" dirty="0">
                <a:latin typeface="Calibri"/>
                <a:cs typeface="Calibri"/>
              </a:rPr>
              <a:t>6</a:t>
            </a:r>
            <a:r>
              <a:rPr sz="3800" b="1" spc="180" dirty="0">
                <a:latin typeface="Calibri"/>
                <a:cs typeface="Calibri"/>
              </a:rPr>
              <a:t> </a:t>
            </a:r>
            <a:r>
              <a:rPr sz="3800" b="1" spc="475" dirty="0">
                <a:latin typeface="Calibri"/>
                <a:cs typeface="Calibri"/>
              </a:rPr>
              <a:t>млн+</a:t>
            </a:r>
            <a:endParaRPr sz="3800">
              <a:latin typeface="Calibri"/>
              <a:cs typeface="Calibri"/>
            </a:endParaRPr>
          </a:p>
          <a:p>
            <a:pPr marL="12700">
              <a:lnSpc>
                <a:spcPts val="2585"/>
              </a:lnSpc>
            </a:pPr>
            <a:r>
              <a:rPr sz="2300" b="1" spc="315" dirty="0">
                <a:latin typeface="Calibri"/>
                <a:cs typeface="Calibri"/>
              </a:rPr>
              <a:t>б</a:t>
            </a:r>
            <a:r>
              <a:rPr sz="2300" b="1" spc="360" dirty="0">
                <a:latin typeface="Calibri"/>
                <a:cs typeface="Calibri"/>
              </a:rPr>
              <a:t>ла</a:t>
            </a:r>
            <a:r>
              <a:rPr sz="2300" b="1" spc="195" dirty="0">
                <a:latin typeface="Calibri"/>
                <a:cs typeface="Calibri"/>
              </a:rPr>
              <a:t>г</a:t>
            </a:r>
            <a:r>
              <a:rPr sz="2300" b="1" spc="305" dirty="0">
                <a:latin typeface="Calibri"/>
                <a:cs typeface="Calibri"/>
              </a:rPr>
              <a:t>оп</a:t>
            </a:r>
            <a:r>
              <a:rPr sz="2300" b="1" spc="285" dirty="0">
                <a:latin typeface="Calibri"/>
                <a:cs typeface="Calibri"/>
              </a:rPr>
              <a:t>о</a:t>
            </a:r>
            <a:r>
              <a:rPr sz="2300" b="1" spc="335" dirty="0">
                <a:latin typeface="Calibri"/>
                <a:cs typeface="Calibri"/>
              </a:rPr>
              <a:t>луча</a:t>
            </a:r>
            <a:r>
              <a:rPr sz="2300" b="1" spc="210" dirty="0">
                <a:latin typeface="Calibri"/>
                <a:cs typeface="Calibri"/>
              </a:rPr>
              <a:t>т</a:t>
            </a:r>
            <a:r>
              <a:rPr sz="2300" b="1" spc="315" dirty="0">
                <a:latin typeface="Calibri"/>
                <a:cs typeface="Calibri"/>
              </a:rPr>
              <a:t>е</a:t>
            </a:r>
            <a:r>
              <a:rPr sz="2300" b="1" spc="340" dirty="0">
                <a:latin typeface="Calibri"/>
                <a:cs typeface="Calibri"/>
              </a:rPr>
              <a:t>лей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329667" y="7219498"/>
            <a:ext cx="1961514" cy="1524000"/>
            <a:chOff x="1329667" y="7219498"/>
            <a:chExt cx="1961514" cy="1524000"/>
          </a:xfrm>
        </p:grpSpPr>
        <p:sp>
          <p:nvSpPr>
            <p:cNvPr id="22" name="object 22"/>
            <p:cNvSpPr/>
            <p:nvPr/>
          </p:nvSpPr>
          <p:spPr>
            <a:xfrm>
              <a:off x="1329664" y="7219498"/>
              <a:ext cx="1961514" cy="1524000"/>
            </a:xfrm>
            <a:custGeom>
              <a:avLst/>
              <a:gdLst/>
              <a:ahLst/>
              <a:cxnLst/>
              <a:rect l="l" t="t" r="r" b="b"/>
              <a:pathLst>
                <a:path w="1961514" h="1524000">
                  <a:moveTo>
                    <a:pt x="1726641" y="1368552"/>
                  </a:moveTo>
                  <a:lnTo>
                    <a:pt x="1723618" y="1353591"/>
                  </a:lnTo>
                  <a:lnTo>
                    <a:pt x="1715376" y="1341361"/>
                  </a:lnTo>
                  <a:lnTo>
                    <a:pt x="1703146" y="1333119"/>
                  </a:lnTo>
                  <a:lnTo>
                    <a:pt x="1688172" y="1330096"/>
                  </a:lnTo>
                  <a:lnTo>
                    <a:pt x="1472793" y="1330096"/>
                  </a:lnTo>
                  <a:lnTo>
                    <a:pt x="1457833" y="1333119"/>
                  </a:lnTo>
                  <a:lnTo>
                    <a:pt x="1445602" y="1341361"/>
                  </a:lnTo>
                  <a:lnTo>
                    <a:pt x="1437360" y="1353591"/>
                  </a:lnTo>
                  <a:lnTo>
                    <a:pt x="1434338" y="1368552"/>
                  </a:lnTo>
                  <a:lnTo>
                    <a:pt x="1437360" y="1383525"/>
                  </a:lnTo>
                  <a:lnTo>
                    <a:pt x="1445602" y="1395742"/>
                  </a:lnTo>
                  <a:lnTo>
                    <a:pt x="1457833" y="1403997"/>
                  </a:lnTo>
                  <a:lnTo>
                    <a:pt x="1472793" y="1407020"/>
                  </a:lnTo>
                  <a:lnTo>
                    <a:pt x="1688172" y="1407020"/>
                  </a:lnTo>
                  <a:lnTo>
                    <a:pt x="1703146" y="1403997"/>
                  </a:lnTo>
                  <a:lnTo>
                    <a:pt x="1715363" y="1395742"/>
                  </a:lnTo>
                  <a:lnTo>
                    <a:pt x="1723605" y="1383525"/>
                  </a:lnTo>
                  <a:lnTo>
                    <a:pt x="1726641" y="1368552"/>
                  </a:lnTo>
                  <a:close/>
                </a:path>
                <a:path w="1961514" h="1524000">
                  <a:moveTo>
                    <a:pt x="1961438" y="1397000"/>
                  </a:moveTo>
                  <a:lnTo>
                    <a:pt x="1957349" y="1346200"/>
                  </a:lnTo>
                  <a:lnTo>
                    <a:pt x="1945589" y="1308100"/>
                  </a:lnTo>
                  <a:lnTo>
                    <a:pt x="1926856" y="1270000"/>
                  </a:lnTo>
                  <a:lnTo>
                    <a:pt x="1901875" y="1231900"/>
                  </a:lnTo>
                  <a:lnTo>
                    <a:pt x="1884514" y="1217447"/>
                  </a:lnTo>
                  <a:lnTo>
                    <a:pt x="1884514" y="1397000"/>
                  </a:lnTo>
                  <a:lnTo>
                    <a:pt x="1884514" y="1447800"/>
                  </a:lnTo>
                  <a:lnTo>
                    <a:pt x="1091323" y="1447800"/>
                  </a:lnTo>
                  <a:lnTo>
                    <a:pt x="1091323" y="1397000"/>
                  </a:lnTo>
                  <a:lnTo>
                    <a:pt x="1097622" y="1346200"/>
                  </a:lnTo>
                  <a:lnTo>
                    <a:pt x="1115390" y="1308100"/>
                  </a:lnTo>
                  <a:lnTo>
                    <a:pt x="1142936" y="1270000"/>
                  </a:lnTo>
                  <a:lnTo>
                    <a:pt x="1178560" y="1244600"/>
                  </a:lnTo>
                  <a:lnTo>
                    <a:pt x="1220584" y="1231900"/>
                  </a:lnTo>
                  <a:lnTo>
                    <a:pt x="1267320" y="1219200"/>
                  </a:lnTo>
                  <a:lnTo>
                    <a:pt x="1708518" y="1219200"/>
                  </a:lnTo>
                  <a:lnTo>
                    <a:pt x="1755254" y="1231900"/>
                  </a:lnTo>
                  <a:lnTo>
                    <a:pt x="1797278" y="1244600"/>
                  </a:lnTo>
                  <a:lnTo>
                    <a:pt x="1832914" y="1270000"/>
                  </a:lnTo>
                  <a:lnTo>
                    <a:pt x="1860448" y="1308100"/>
                  </a:lnTo>
                  <a:lnTo>
                    <a:pt x="1878215" y="1346200"/>
                  </a:lnTo>
                  <a:lnTo>
                    <a:pt x="1884514" y="1397000"/>
                  </a:lnTo>
                  <a:lnTo>
                    <a:pt x="1884514" y="1217447"/>
                  </a:lnTo>
                  <a:lnTo>
                    <a:pt x="1871370" y="1206500"/>
                  </a:lnTo>
                  <a:lnTo>
                    <a:pt x="1836064" y="1181100"/>
                  </a:lnTo>
                  <a:lnTo>
                    <a:pt x="1796681" y="1155700"/>
                  </a:lnTo>
                  <a:lnTo>
                    <a:pt x="1753920" y="1143000"/>
                  </a:lnTo>
                  <a:lnTo>
                    <a:pt x="1610182" y="1143000"/>
                  </a:lnTo>
                  <a:lnTo>
                    <a:pt x="1610182" y="1092200"/>
                  </a:lnTo>
                  <a:lnTo>
                    <a:pt x="1610182" y="1054100"/>
                  </a:lnTo>
                  <a:lnTo>
                    <a:pt x="1629257" y="1041400"/>
                  </a:lnTo>
                  <a:lnTo>
                    <a:pt x="1647520" y="1041400"/>
                  </a:lnTo>
                  <a:lnTo>
                    <a:pt x="1664881" y="1016000"/>
                  </a:lnTo>
                  <a:lnTo>
                    <a:pt x="1681251" y="1003300"/>
                  </a:lnTo>
                  <a:lnTo>
                    <a:pt x="1695259" y="990600"/>
                  </a:lnTo>
                  <a:lnTo>
                    <a:pt x="1708048" y="977900"/>
                  </a:lnTo>
                  <a:lnTo>
                    <a:pt x="1719580" y="952500"/>
                  </a:lnTo>
                  <a:lnTo>
                    <a:pt x="1729828" y="939800"/>
                  </a:lnTo>
                  <a:lnTo>
                    <a:pt x="1769986" y="914400"/>
                  </a:lnTo>
                  <a:lnTo>
                    <a:pt x="1805609" y="876300"/>
                  </a:lnTo>
                  <a:lnTo>
                    <a:pt x="1836432" y="838200"/>
                  </a:lnTo>
                  <a:lnTo>
                    <a:pt x="1855762" y="800100"/>
                  </a:lnTo>
                  <a:lnTo>
                    <a:pt x="1862213" y="787400"/>
                  </a:lnTo>
                  <a:lnTo>
                    <a:pt x="1882698" y="749300"/>
                  </a:lnTo>
                  <a:lnTo>
                    <a:pt x="1897646" y="698500"/>
                  </a:lnTo>
                  <a:lnTo>
                    <a:pt x="1906790" y="647700"/>
                  </a:lnTo>
                  <a:lnTo>
                    <a:pt x="1909902" y="596900"/>
                  </a:lnTo>
                  <a:lnTo>
                    <a:pt x="1907197" y="546100"/>
                  </a:lnTo>
                  <a:lnTo>
                    <a:pt x="1899196" y="508000"/>
                  </a:lnTo>
                  <a:lnTo>
                    <a:pt x="1886038" y="457200"/>
                  </a:lnTo>
                  <a:lnTo>
                    <a:pt x="1867877" y="419100"/>
                  </a:lnTo>
                  <a:lnTo>
                    <a:pt x="1844827" y="381000"/>
                  </a:lnTo>
                  <a:lnTo>
                    <a:pt x="1832978" y="364744"/>
                  </a:lnTo>
                  <a:lnTo>
                    <a:pt x="1832978" y="596900"/>
                  </a:lnTo>
                  <a:lnTo>
                    <a:pt x="1829930" y="635000"/>
                  </a:lnTo>
                  <a:lnTo>
                    <a:pt x="1820964" y="685800"/>
                  </a:lnTo>
                  <a:lnTo>
                    <a:pt x="1806371" y="723900"/>
                  </a:lnTo>
                  <a:lnTo>
                    <a:pt x="1786394" y="774700"/>
                  </a:lnTo>
                  <a:lnTo>
                    <a:pt x="1761324" y="800100"/>
                  </a:lnTo>
                  <a:lnTo>
                    <a:pt x="1761210" y="596900"/>
                  </a:lnTo>
                  <a:lnTo>
                    <a:pt x="1760867" y="596900"/>
                  </a:lnTo>
                  <a:lnTo>
                    <a:pt x="1760308" y="584200"/>
                  </a:lnTo>
                  <a:lnTo>
                    <a:pt x="1759534" y="584200"/>
                  </a:lnTo>
                  <a:lnTo>
                    <a:pt x="1756105" y="571500"/>
                  </a:lnTo>
                  <a:lnTo>
                    <a:pt x="1749171" y="558800"/>
                  </a:lnTo>
                  <a:lnTo>
                    <a:pt x="1739417" y="546100"/>
                  </a:lnTo>
                  <a:lnTo>
                    <a:pt x="1727517" y="546100"/>
                  </a:lnTo>
                  <a:lnTo>
                    <a:pt x="1697101" y="533400"/>
                  </a:lnTo>
                  <a:lnTo>
                    <a:pt x="1684401" y="527545"/>
                  </a:lnTo>
                  <a:lnTo>
                    <a:pt x="1684401" y="609600"/>
                  </a:lnTo>
                  <a:lnTo>
                    <a:pt x="1684401" y="812800"/>
                  </a:lnTo>
                  <a:lnTo>
                    <a:pt x="1683194" y="838200"/>
                  </a:lnTo>
                  <a:lnTo>
                    <a:pt x="1679587" y="850900"/>
                  </a:lnTo>
                  <a:lnTo>
                    <a:pt x="1673606" y="876300"/>
                  </a:lnTo>
                  <a:lnTo>
                    <a:pt x="1657413" y="914400"/>
                  </a:lnTo>
                  <a:lnTo>
                    <a:pt x="1626882" y="952500"/>
                  </a:lnTo>
                  <a:lnTo>
                    <a:pt x="1596872" y="977900"/>
                  </a:lnTo>
                  <a:lnTo>
                    <a:pt x="1533258" y="1000975"/>
                  </a:lnTo>
                  <a:lnTo>
                    <a:pt x="1533258" y="1092200"/>
                  </a:lnTo>
                  <a:lnTo>
                    <a:pt x="1533258" y="1143000"/>
                  </a:lnTo>
                  <a:lnTo>
                    <a:pt x="1442567" y="1143000"/>
                  </a:lnTo>
                  <a:lnTo>
                    <a:pt x="1442567" y="1092200"/>
                  </a:lnTo>
                  <a:lnTo>
                    <a:pt x="1533258" y="1092200"/>
                  </a:lnTo>
                  <a:lnTo>
                    <a:pt x="1533258" y="1000975"/>
                  </a:lnTo>
                  <a:lnTo>
                    <a:pt x="1526540" y="1003300"/>
                  </a:lnTo>
                  <a:lnTo>
                    <a:pt x="1487919" y="1016000"/>
                  </a:lnTo>
                  <a:lnTo>
                    <a:pt x="1443710" y="1003300"/>
                  </a:lnTo>
                  <a:lnTo>
                    <a:pt x="1402359" y="990600"/>
                  </a:lnTo>
                  <a:lnTo>
                    <a:pt x="1365377" y="965200"/>
                  </a:lnTo>
                  <a:lnTo>
                    <a:pt x="1334274" y="939800"/>
                  </a:lnTo>
                  <a:lnTo>
                    <a:pt x="1310563" y="901700"/>
                  </a:lnTo>
                  <a:lnTo>
                    <a:pt x="1296212" y="850900"/>
                  </a:lnTo>
                  <a:lnTo>
                    <a:pt x="1292593" y="838200"/>
                  </a:lnTo>
                  <a:lnTo>
                    <a:pt x="1291386" y="812800"/>
                  </a:lnTo>
                  <a:lnTo>
                    <a:pt x="1291386" y="800100"/>
                  </a:lnTo>
                  <a:lnTo>
                    <a:pt x="1291386" y="609600"/>
                  </a:lnTo>
                  <a:lnTo>
                    <a:pt x="1291615" y="596900"/>
                  </a:lnTo>
                  <a:lnTo>
                    <a:pt x="1292275" y="596900"/>
                  </a:lnTo>
                  <a:lnTo>
                    <a:pt x="1293368" y="584200"/>
                  </a:lnTo>
                  <a:lnTo>
                    <a:pt x="1294879" y="571500"/>
                  </a:lnTo>
                  <a:lnTo>
                    <a:pt x="1326070" y="596900"/>
                  </a:lnTo>
                  <a:lnTo>
                    <a:pt x="1360500" y="609600"/>
                  </a:lnTo>
                  <a:lnTo>
                    <a:pt x="1397457" y="622300"/>
                  </a:lnTo>
                  <a:lnTo>
                    <a:pt x="1480096" y="622300"/>
                  </a:lnTo>
                  <a:lnTo>
                    <a:pt x="1521726" y="609600"/>
                  </a:lnTo>
                  <a:lnTo>
                    <a:pt x="1559941" y="584200"/>
                  </a:lnTo>
                  <a:lnTo>
                    <a:pt x="1576743" y="571500"/>
                  </a:lnTo>
                  <a:lnTo>
                    <a:pt x="1593545" y="558800"/>
                  </a:lnTo>
                  <a:lnTo>
                    <a:pt x="1613573" y="571500"/>
                  </a:lnTo>
                  <a:lnTo>
                    <a:pt x="1635544" y="596900"/>
                  </a:lnTo>
                  <a:lnTo>
                    <a:pt x="1659242" y="609600"/>
                  </a:lnTo>
                  <a:lnTo>
                    <a:pt x="1684401" y="609600"/>
                  </a:lnTo>
                  <a:lnTo>
                    <a:pt x="1684401" y="527545"/>
                  </a:lnTo>
                  <a:lnTo>
                    <a:pt x="1669554" y="520700"/>
                  </a:lnTo>
                  <a:lnTo>
                    <a:pt x="1645780" y="508000"/>
                  </a:lnTo>
                  <a:lnTo>
                    <a:pt x="1626641" y="482600"/>
                  </a:lnTo>
                  <a:lnTo>
                    <a:pt x="1620456" y="469900"/>
                  </a:lnTo>
                  <a:lnTo>
                    <a:pt x="1612607" y="469900"/>
                  </a:lnTo>
                  <a:lnTo>
                    <a:pt x="1603527" y="457200"/>
                  </a:lnTo>
                  <a:lnTo>
                    <a:pt x="1583766" y="457200"/>
                  </a:lnTo>
                  <a:lnTo>
                    <a:pt x="1574685" y="469900"/>
                  </a:lnTo>
                  <a:lnTo>
                    <a:pt x="1566837" y="469900"/>
                  </a:lnTo>
                  <a:lnTo>
                    <a:pt x="1560652" y="482600"/>
                  </a:lnTo>
                  <a:lnTo>
                    <a:pt x="1537284" y="508000"/>
                  </a:lnTo>
                  <a:lnTo>
                    <a:pt x="1507807" y="533400"/>
                  </a:lnTo>
                  <a:lnTo>
                    <a:pt x="1473669" y="546100"/>
                  </a:lnTo>
                  <a:lnTo>
                    <a:pt x="1399590" y="546100"/>
                  </a:lnTo>
                  <a:lnTo>
                    <a:pt x="1365935" y="533400"/>
                  </a:lnTo>
                  <a:lnTo>
                    <a:pt x="1336713" y="508000"/>
                  </a:lnTo>
                  <a:lnTo>
                    <a:pt x="1313319" y="482600"/>
                  </a:lnTo>
                  <a:lnTo>
                    <a:pt x="1306893" y="469900"/>
                  </a:lnTo>
                  <a:lnTo>
                    <a:pt x="1298816" y="469900"/>
                  </a:lnTo>
                  <a:lnTo>
                    <a:pt x="1289519" y="457200"/>
                  </a:lnTo>
                  <a:lnTo>
                    <a:pt x="1269441" y="457200"/>
                  </a:lnTo>
                  <a:lnTo>
                    <a:pt x="1260386" y="469900"/>
                  </a:lnTo>
                  <a:lnTo>
                    <a:pt x="1252689" y="469900"/>
                  </a:lnTo>
                  <a:lnTo>
                    <a:pt x="1246797" y="482600"/>
                  </a:lnTo>
                  <a:lnTo>
                    <a:pt x="1232827" y="508000"/>
                  </a:lnTo>
                  <a:lnTo>
                    <a:pt x="1222705" y="546100"/>
                  </a:lnTo>
                  <a:lnTo>
                    <a:pt x="1216545" y="571500"/>
                  </a:lnTo>
                  <a:lnTo>
                    <a:pt x="1214475" y="609600"/>
                  </a:lnTo>
                  <a:lnTo>
                    <a:pt x="1214475" y="800100"/>
                  </a:lnTo>
                  <a:lnTo>
                    <a:pt x="1189405" y="774700"/>
                  </a:lnTo>
                  <a:lnTo>
                    <a:pt x="1169428" y="723900"/>
                  </a:lnTo>
                  <a:lnTo>
                    <a:pt x="1154823" y="685800"/>
                  </a:lnTo>
                  <a:lnTo>
                    <a:pt x="1145870" y="635000"/>
                  </a:lnTo>
                  <a:lnTo>
                    <a:pt x="1142822" y="596900"/>
                  </a:lnTo>
                  <a:lnTo>
                    <a:pt x="1146352" y="546100"/>
                  </a:lnTo>
                  <a:lnTo>
                    <a:pt x="1156665" y="495300"/>
                  </a:lnTo>
                  <a:lnTo>
                    <a:pt x="1173378" y="457200"/>
                  </a:lnTo>
                  <a:lnTo>
                    <a:pt x="1196047" y="419100"/>
                  </a:lnTo>
                  <a:lnTo>
                    <a:pt x="1224292" y="381000"/>
                  </a:lnTo>
                  <a:lnTo>
                    <a:pt x="1257706" y="355600"/>
                  </a:lnTo>
                  <a:lnTo>
                    <a:pt x="1295869" y="330200"/>
                  </a:lnTo>
                  <a:lnTo>
                    <a:pt x="1338376" y="304800"/>
                  </a:lnTo>
                  <a:lnTo>
                    <a:pt x="1384820" y="292100"/>
                  </a:lnTo>
                  <a:lnTo>
                    <a:pt x="1434807" y="279400"/>
                  </a:lnTo>
                  <a:lnTo>
                    <a:pt x="1541018" y="279400"/>
                  </a:lnTo>
                  <a:lnTo>
                    <a:pt x="1590992" y="292100"/>
                  </a:lnTo>
                  <a:lnTo>
                    <a:pt x="1637436" y="304800"/>
                  </a:lnTo>
                  <a:lnTo>
                    <a:pt x="1679943" y="330200"/>
                  </a:lnTo>
                  <a:lnTo>
                    <a:pt x="1718106" y="355600"/>
                  </a:lnTo>
                  <a:lnTo>
                    <a:pt x="1751507" y="381000"/>
                  </a:lnTo>
                  <a:lnTo>
                    <a:pt x="1779752" y="419100"/>
                  </a:lnTo>
                  <a:lnTo>
                    <a:pt x="1802422" y="457200"/>
                  </a:lnTo>
                  <a:lnTo>
                    <a:pt x="1819122" y="495300"/>
                  </a:lnTo>
                  <a:lnTo>
                    <a:pt x="1829447" y="546100"/>
                  </a:lnTo>
                  <a:lnTo>
                    <a:pt x="1832978" y="596900"/>
                  </a:lnTo>
                  <a:lnTo>
                    <a:pt x="1832978" y="364744"/>
                  </a:lnTo>
                  <a:lnTo>
                    <a:pt x="1784705" y="304800"/>
                  </a:lnTo>
                  <a:lnTo>
                    <a:pt x="1743481" y="279400"/>
                  </a:lnTo>
                  <a:lnTo>
                    <a:pt x="1698091" y="254000"/>
                  </a:lnTo>
                  <a:lnTo>
                    <a:pt x="1649095" y="228600"/>
                  </a:lnTo>
                  <a:lnTo>
                    <a:pt x="1597012" y="215900"/>
                  </a:lnTo>
                  <a:lnTo>
                    <a:pt x="1607781" y="203200"/>
                  </a:lnTo>
                  <a:lnTo>
                    <a:pt x="1611795" y="190500"/>
                  </a:lnTo>
                  <a:lnTo>
                    <a:pt x="1615808" y="177800"/>
                  </a:lnTo>
                  <a:lnTo>
                    <a:pt x="1620824" y="152400"/>
                  </a:lnTo>
                  <a:lnTo>
                    <a:pt x="1622564" y="139700"/>
                  </a:lnTo>
                  <a:lnTo>
                    <a:pt x="1615694" y="88900"/>
                  </a:lnTo>
                  <a:lnTo>
                    <a:pt x="1609305" y="76200"/>
                  </a:lnTo>
                  <a:lnTo>
                    <a:pt x="1596555" y="50800"/>
                  </a:lnTo>
                  <a:lnTo>
                    <a:pt x="1567383" y="25400"/>
                  </a:lnTo>
                  <a:lnTo>
                    <a:pt x="1545640" y="17932"/>
                  </a:lnTo>
                  <a:lnTo>
                    <a:pt x="1545640" y="139700"/>
                  </a:lnTo>
                  <a:lnTo>
                    <a:pt x="1541106" y="165100"/>
                  </a:lnTo>
                  <a:lnTo>
                    <a:pt x="1528724" y="177800"/>
                  </a:lnTo>
                  <a:lnTo>
                    <a:pt x="1510372" y="190500"/>
                  </a:lnTo>
                  <a:lnTo>
                    <a:pt x="1465465" y="190500"/>
                  </a:lnTo>
                  <a:lnTo>
                    <a:pt x="1447114" y="177800"/>
                  </a:lnTo>
                  <a:lnTo>
                    <a:pt x="1434731" y="165100"/>
                  </a:lnTo>
                  <a:lnTo>
                    <a:pt x="1430197" y="139700"/>
                  </a:lnTo>
                  <a:lnTo>
                    <a:pt x="1434731" y="114300"/>
                  </a:lnTo>
                  <a:lnTo>
                    <a:pt x="1447114" y="101600"/>
                  </a:lnTo>
                  <a:lnTo>
                    <a:pt x="1465465" y="88900"/>
                  </a:lnTo>
                  <a:lnTo>
                    <a:pt x="1487919" y="76200"/>
                  </a:lnTo>
                  <a:lnTo>
                    <a:pt x="1510372" y="88900"/>
                  </a:lnTo>
                  <a:lnTo>
                    <a:pt x="1528724" y="101600"/>
                  </a:lnTo>
                  <a:lnTo>
                    <a:pt x="1541106" y="114300"/>
                  </a:lnTo>
                  <a:lnTo>
                    <a:pt x="1545640" y="139700"/>
                  </a:lnTo>
                  <a:lnTo>
                    <a:pt x="1545640" y="17932"/>
                  </a:lnTo>
                  <a:lnTo>
                    <a:pt x="1530426" y="12700"/>
                  </a:lnTo>
                  <a:lnTo>
                    <a:pt x="1487919" y="0"/>
                  </a:lnTo>
                  <a:lnTo>
                    <a:pt x="1445399" y="12700"/>
                  </a:lnTo>
                  <a:lnTo>
                    <a:pt x="1408442" y="25400"/>
                  </a:lnTo>
                  <a:lnTo>
                    <a:pt x="1379283" y="50800"/>
                  </a:lnTo>
                  <a:lnTo>
                    <a:pt x="1360144" y="88900"/>
                  </a:lnTo>
                  <a:lnTo>
                    <a:pt x="1353273" y="139700"/>
                  </a:lnTo>
                  <a:lnTo>
                    <a:pt x="1355013" y="152400"/>
                  </a:lnTo>
                  <a:lnTo>
                    <a:pt x="1360030" y="177800"/>
                  </a:lnTo>
                  <a:lnTo>
                    <a:pt x="1368056" y="203200"/>
                  </a:lnTo>
                  <a:lnTo>
                    <a:pt x="1378826" y="215900"/>
                  </a:lnTo>
                  <a:lnTo>
                    <a:pt x="1326730" y="228600"/>
                  </a:lnTo>
                  <a:lnTo>
                    <a:pt x="1277721" y="254000"/>
                  </a:lnTo>
                  <a:lnTo>
                    <a:pt x="1232319" y="279400"/>
                  </a:lnTo>
                  <a:lnTo>
                    <a:pt x="1191094" y="304800"/>
                  </a:lnTo>
                  <a:lnTo>
                    <a:pt x="1158735" y="342900"/>
                  </a:lnTo>
                  <a:lnTo>
                    <a:pt x="1130973" y="381000"/>
                  </a:lnTo>
                  <a:lnTo>
                    <a:pt x="1107935" y="419100"/>
                  </a:lnTo>
                  <a:lnTo>
                    <a:pt x="1089761" y="457200"/>
                  </a:lnTo>
                  <a:lnTo>
                    <a:pt x="1076604" y="508000"/>
                  </a:lnTo>
                  <a:lnTo>
                    <a:pt x="1068603" y="546100"/>
                  </a:lnTo>
                  <a:lnTo>
                    <a:pt x="1065898" y="596900"/>
                  </a:lnTo>
                  <a:lnTo>
                    <a:pt x="1069009" y="647700"/>
                  </a:lnTo>
                  <a:lnTo>
                    <a:pt x="1078153" y="698500"/>
                  </a:lnTo>
                  <a:lnTo>
                    <a:pt x="1093101" y="749300"/>
                  </a:lnTo>
                  <a:lnTo>
                    <a:pt x="1113586" y="787400"/>
                  </a:lnTo>
                  <a:lnTo>
                    <a:pt x="1139380" y="838200"/>
                  </a:lnTo>
                  <a:lnTo>
                    <a:pt x="1170203" y="876300"/>
                  </a:lnTo>
                  <a:lnTo>
                    <a:pt x="1205839" y="914400"/>
                  </a:lnTo>
                  <a:lnTo>
                    <a:pt x="1246009" y="939800"/>
                  </a:lnTo>
                  <a:lnTo>
                    <a:pt x="1269022" y="977900"/>
                  </a:lnTo>
                  <a:lnTo>
                    <a:pt x="1297089" y="1003300"/>
                  </a:lnTo>
                  <a:lnTo>
                    <a:pt x="1329537" y="1041400"/>
                  </a:lnTo>
                  <a:lnTo>
                    <a:pt x="1365656" y="1054100"/>
                  </a:lnTo>
                  <a:lnTo>
                    <a:pt x="1365656" y="1143000"/>
                  </a:lnTo>
                  <a:lnTo>
                    <a:pt x="1216685" y="1143000"/>
                  </a:lnTo>
                  <a:lnTo>
                    <a:pt x="1169479" y="1168400"/>
                  </a:lnTo>
                  <a:lnTo>
                    <a:pt x="1126705" y="1181100"/>
                  </a:lnTo>
                  <a:lnTo>
                    <a:pt x="1089355" y="1219200"/>
                  </a:lnTo>
                  <a:lnTo>
                    <a:pt x="1058443" y="1257300"/>
                  </a:lnTo>
                  <a:lnTo>
                    <a:pt x="1035291" y="1219200"/>
                  </a:lnTo>
                  <a:lnTo>
                    <a:pt x="1011174" y="1187272"/>
                  </a:lnTo>
                  <a:lnTo>
                    <a:pt x="1011174" y="1384300"/>
                  </a:lnTo>
                  <a:lnTo>
                    <a:pt x="1011174" y="1447800"/>
                  </a:lnTo>
                  <a:lnTo>
                    <a:pt x="76911" y="1447800"/>
                  </a:lnTo>
                  <a:lnTo>
                    <a:pt x="76911" y="1384300"/>
                  </a:lnTo>
                  <a:lnTo>
                    <a:pt x="82486" y="1333500"/>
                  </a:lnTo>
                  <a:lnTo>
                    <a:pt x="98374" y="1282700"/>
                  </a:lnTo>
                  <a:lnTo>
                    <a:pt x="123278" y="1244600"/>
                  </a:lnTo>
                  <a:lnTo>
                    <a:pt x="155930" y="1219200"/>
                  </a:lnTo>
                  <a:lnTo>
                    <a:pt x="195072" y="1193800"/>
                  </a:lnTo>
                  <a:lnTo>
                    <a:pt x="239407" y="1181100"/>
                  </a:lnTo>
                  <a:lnTo>
                    <a:pt x="287667" y="1168400"/>
                  </a:lnTo>
                  <a:lnTo>
                    <a:pt x="800417" y="1168400"/>
                  </a:lnTo>
                  <a:lnTo>
                    <a:pt x="848677" y="1181100"/>
                  </a:lnTo>
                  <a:lnTo>
                    <a:pt x="893025" y="1193800"/>
                  </a:lnTo>
                  <a:lnTo>
                    <a:pt x="932154" y="1219200"/>
                  </a:lnTo>
                  <a:lnTo>
                    <a:pt x="964819" y="1244600"/>
                  </a:lnTo>
                  <a:lnTo>
                    <a:pt x="989723" y="1282700"/>
                  </a:lnTo>
                  <a:lnTo>
                    <a:pt x="1005598" y="1333500"/>
                  </a:lnTo>
                  <a:lnTo>
                    <a:pt x="1011174" y="1384300"/>
                  </a:lnTo>
                  <a:lnTo>
                    <a:pt x="1011174" y="1187272"/>
                  </a:lnTo>
                  <a:lnTo>
                    <a:pt x="1006513" y="1181100"/>
                  </a:lnTo>
                  <a:lnTo>
                    <a:pt x="989634" y="1168400"/>
                  </a:lnTo>
                  <a:lnTo>
                    <a:pt x="972756" y="1155700"/>
                  </a:lnTo>
                  <a:lnTo>
                    <a:pt x="934631" y="1130300"/>
                  </a:lnTo>
                  <a:lnTo>
                    <a:pt x="892784" y="1104900"/>
                  </a:lnTo>
                  <a:lnTo>
                    <a:pt x="847839" y="1092200"/>
                  </a:lnTo>
                  <a:lnTo>
                    <a:pt x="674306" y="1092200"/>
                  </a:lnTo>
                  <a:lnTo>
                    <a:pt x="674306" y="1028700"/>
                  </a:lnTo>
                  <a:lnTo>
                    <a:pt x="674306" y="1003300"/>
                  </a:lnTo>
                  <a:lnTo>
                    <a:pt x="714641" y="977900"/>
                  </a:lnTo>
                  <a:lnTo>
                    <a:pt x="751027" y="952500"/>
                  </a:lnTo>
                  <a:lnTo>
                    <a:pt x="782916" y="914400"/>
                  </a:lnTo>
                  <a:lnTo>
                    <a:pt x="809739" y="876300"/>
                  </a:lnTo>
                  <a:lnTo>
                    <a:pt x="830922" y="838200"/>
                  </a:lnTo>
                  <a:lnTo>
                    <a:pt x="845896" y="800100"/>
                  </a:lnTo>
                  <a:lnTo>
                    <a:pt x="854100" y="749300"/>
                  </a:lnTo>
                  <a:lnTo>
                    <a:pt x="903630" y="736600"/>
                  </a:lnTo>
                  <a:lnTo>
                    <a:pt x="943762" y="711200"/>
                  </a:lnTo>
                  <a:lnTo>
                    <a:pt x="963917" y="673100"/>
                  </a:lnTo>
                  <a:lnTo>
                    <a:pt x="970635" y="660400"/>
                  </a:lnTo>
                  <a:lnTo>
                    <a:pt x="980452" y="609600"/>
                  </a:lnTo>
                  <a:lnTo>
                    <a:pt x="977811" y="584200"/>
                  </a:lnTo>
                  <a:lnTo>
                    <a:pt x="970038" y="558800"/>
                  </a:lnTo>
                  <a:lnTo>
                    <a:pt x="957402" y="533400"/>
                  </a:lnTo>
                  <a:lnTo>
                    <a:pt x="940130" y="520700"/>
                  </a:lnTo>
                  <a:lnTo>
                    <a:pt x="934669" y="508000"/>
                  </a:lnTo>
                  <a:lnTo>
                    <a:pt x="928979" y="508000"/>
                  </a:lnTo>
                  <a:lnTo>
                    <a:pt x="923086" y="495300"/>
                  </a:lnTo>
                  <a:lnTo>
                    <a:pt x="916978" y="495300"/>
                  </a:lnTo>
                  <a:lnTo>
                    <a:pt x="924509" y="482600"/>
                  </a:lnTo>
                  <a:lnTo>
                    <a:pt x="930097" y="469900"/>
                  </a:lnTo>
                  <a:lnTo>
                    <a:pt x="933564" y="457200"/>
                  </a:lnTo>
                  <a:lnTo>
                    <a:pt x="934758" y="431800"/>
                  </a:lnTo>
                  <a:lnTo>
                    <a:pt x="931557" y="406400"/>
                  </a:lnTo>
                  <a:lnTo>
                    <a:pt x="922375" y="381000"/>
                  </a:lnTo>
                  <a:lnTo>
                    <a:pt x="907846" y="355600"/>
                  </a:lnTo>
                  <a:lnTo>
                    <a:pt x="903528" y="352755"/>
                  </a:lnTo>
                  <a:lnTo>
                    <a:pt x="903528" y="609600"/>
                  </a:lnTo>
                  <a:lnTo>
                    <a:pt x="899883" y="635000"/>
                  </a:lnTo>
                  <a:lnTo>
                    <a:pt x="889812" y="647700"/>
                  </a:lnTo>
                  <a:lnTo>
                    <a:pt x="874610" y="660400"/>
                  </a:lnTo>
                  <a:lnTo>
                    <a:pt x="855560" y="673100"/>
                  </a:lnTo>
                  <a:lnTo>
                    <a:pt x="855560" y="558800"/>
                  </a:lnTo>
                  <a:lnTo>
                    <a:pt x="879068" y="558800"/>
                  </a:lnTo>
                  <a:lnTo>
                    <a:pt x="885723" y="571500"/>
                  </a:lnTo>
                  <a:lnTo>
                    <a:pt x="893356" y="584200"/>
                  </a:lnTo>
                  <a:lnTo>
                    <a:pt x="898931" y="584200"/>
                  </a:lnTo>
                  <a:lnTo>
                    <a:pt x="902360" y="596900"/>
                  </a:lnTo>
                  <a:lnTo>
                    <a:pt x="903528" y="609600"/>
                  </a:lnTo>
                  <a:lnTo>
                    <a:pt x="903528" y="352755"/>
                  </a:lnTo>
                  <a:lnTo>
                    <a:pt x="888580" y="342900"/>
                  </a:lnTo>
                  <a:lnTo>
                    <a:pt x="889317" y="330200"/>
                  </a:lnTo>
                  <a:lnTo>
                    <a:pt x="889685" y="330200"/>
                  </a:lnTo>
                  <a:lnTo>
                    <a:pt x="880452" y="279400"/>
                  </a:lnTo>
                  <a:lnTo>
                    <a:pt x="863663" y="254000"/>
                  </a:lnTo>
                  <a:lnTo>
                    <a:pt x="857834" y="245186"/>
                  </a:lnTo>
                  <a:lnTo>
                    <a:pt x="857834" y="431800"/>
                  </a:lnTo>
                  <a:lnTo>
                    <a:pt x="855002" y="444500"/>
                  </a:lnTo>
                  <a:lnTo>
                    <a:pt x="847204" y="457200"/>
                  </a:lnTo>
                  <a:lnTo>
                    <a:pt x="835545" y="469900"/>
                  </a:lnTo>
                  <a:lnTo>
                    <a:pt x="800087" y="469900"/>
                  </a:lnTo>
                  <a:lnTo>
                    <a:pt x="787996" y="457200"/>
                  </a:lnTo>
                  <a:lnTo>
                    <a:pt x="779881" y="444500"/>
                  </a:lnTo>
                  <a:lnTo>
                    <a:pt x="778662" y="439293"/>
                  </a:lnTo>
                  <a:lnTo>
                    <a:pt x="778662" y="546100"/>
                  </a:lnTo>
                  <a:lnTo>
                    <a:pt x="778662" y="723900"/>
                  </a:lnTo>
                  <a:lnTo>
                    <a:pt x="773887" y="762000"/>
                  </a:lnTo>
                  <a:lnTo>
                    <a:pt x="760196" y="812800"/>
                  </a:lnTo>
                  <a:lnTo>
                    <a:pt x="738543" y="850900"/>
                  </a:lnTo>
                  <a:lnTo>
                    <a:pt x="709866" y="889000"/>
                  </a:lnTo>
                  <a:lnTo>
                    <a:pt x="675132" y="914400"/>
                  </a:lnTo>
                  <a:lnTo>
                    <a:pt x="635292" y="939800"/>
                  </a:lnTo>
                  <a:lnTo>
                    <a:pt x="597395" y="950734"/>
                  </a:lnTo>
                  <a:lnTo>
                    <a:pt x="597395" y="1028700"/>
                  </a:lnTo>
                  <a:lnTo>
                    <a:pt x="597395" y="1092200"/>
                  </a:lnTo>
                  <a:lnTo>
                    <a:pt x="490677" y="1092200"/>
                  </a:lnTo>
                  <a:lnTo>
                    <a:pt x="490677" y="1028700"/>
                  </a:lnTo>
                  <a:lnTo>
                    <a:pt x="597395" y="1028700"/>
                  </a:lnTo>
                  <a:lnTo>
                    <a:pt x="597395" y="950734"/>
                  </a:lnTo>
                  <a:lnTo>
                    <a:pt x="591273" y="952500"/>
                  </a:lnTo>
                  <a:lnTo>
                    <a:pt x="497928" y="952500"/>
                  </a:lnTo>
                  <a:lnTo>
                    <a:pt x="454228" y="939800"/>
                  </a:lnTo>
                  <a:lnTo>
                    <a:pt x="413956" y="914400"/>
                  </a:lnTo>
                  <a:lnTo>
                    <a:pt x="378142" y="889000"/>
                  </a:lnTo>
                  <a:lnTo>
                    <a:pt x="348716" y="850900"/>
                  </a:lnTo>
                  <a:lnTo>
                    <a:pt x="327190" y="812800"/>
                  </a:lnTo>
                  <a:lnTo>
                    <a:pt x="313956" y="762000"/>
                  </a:lnTo>
                  <a:lnTo>
                    <a:pt x="309448" y="723900"/>
                  </a:lnTo>
                  <a:lnTo>
                    <a:pt x="309448" y="673100"/>
                  </a:lnTo>
                  <a:lnTo>
                    <a:pt x="309448" y="558800"/>
                  </a:lnTo>
                  <a:lnTo>
                    <a:pt x="309448" y="546100"/>
                  </a:lnTo>
                  <a:lnTo>
                    <a:pt x="343281" y="533400"/>
                  </a:lnTo>
                  <a:lnTo>
                    <a:pt x="370090" y="508000"/>
                  </a:lnTo>
                  <a:lnTo>
                    <a:pt x="387743" y="469900"/>
                  </a:lnTo>
                  <a:lnTo>
                    <a:pt x="394093" y="431800"/>
                  </a:lnTo>
                  <a:lnTo>
                    <a:pt x="393738" y="419100"/>
                  </a:lnTo>
                  <a:lnTo>
                    <a:pt x="393026" y="419100"/>
                  </a:lnTo>
                  <a:lnTo>
                    <a:pt x="412280" y="393700"/>
                  </a:lnTo>
                  <a:lnTo>
                    <a:pt x="426796" y="381000"/>
                  </a:lnTo>
                  <a:lnTo>
                    <a:pt x="435978" y="355600"/>
                  </a:lnTo>
                  <a:lnTo>
                    <a:pt x="439178" y="330200"/>
                  </a:lnTo>
                  <a:lnTo>
                    <a:pt x="438569" y="317500"/>
                  </a:lnTo>
                  <a:lnTo>
                    <a:pt x="436753" y="304800"/>
                  </a:lnTo>
                  <a:lnTo>
                    <a:pt x="433781" y="292100"/>
                  </a:lnTo>
                  <a:lnTo>
                    <a:pt x="429691" y="279400"/>
                  </a:lnTo>
                  <a:lnTo>
                    <a:pt x="456488" y="266700"/>
                  </a:lnTo>
                  <a:lnTo>
                    <a:pt x="484632" y="254000"/>
                  </a:lnTo>
                  <a:lnTo>
                    <a:pt x="604024" y="254000"/>
                  </a:lnTo>
                  <a:lnTo>
                    <a:pt x="623239" y="266700"/>
                  </a:lnTo>
                  <a:lnTo>
                    <a:pt x="643661" y="266700"/>
                  </a:lnTo>
                  <a:lnTo>
                    <a:pt x="653542" y="279400"/>
                  </a:lnTo>
                  <a:lnTo>
                    <a:pt x="663181" y="279400"/>
                  </a:lnTo>
                  <a:lnTo>
                    <a:pt x="659612" y="292100"/>
                  </a:lnTo>
                  <a:lnTo>
                    <a:pt x="657034" y="304800"/>
                  </a:lnTo>
                  <a:lnTo>
                    <a:pt x="655459" y="317500"/>
                  </a:lnTo>
                  <a:lnTo>
                    <a:pt x="654926" y="330200"/>
                  </a:lnTo>
                  <a:lnTo>
                    <a:pt x="658126" y="355600"/>
                  </a:lnTo>
                  <a:lnTo>
                    <a:pt x="667308" y="381000"/>
                  </a:lnTo>
                  <a:lnTo>
                    <a:pt x="681837" y="393700"/>
                  </a:lnTo>
                  <a:lnTo>
                    <a:pt x="701090" y="419100"/>
                  </a:lnTo>
                  <a:lnTo>
                    <a:pt x="700366" y="419100"/>
                  </a:lnTo>
                  <a:lnTo>
                    <a:pt x="700011" y="431800"/>
                  </a:lnTo>
                  <a:lnTo>
                    <a:pt x="705866" y="469900"/>
                  </a:lnTo>
                  <a:lnTo>
                    <a:pt x="722185" y="508000"/>
                  </a:lnTo>
                  <a:lnTo>
                    <a:pt x="747077" y="533400"/>
                  </a:lnTo>
                  <a:lnTo>
                    <a:pt x="778662" y="546100"/>
                  </a:lnTo>
                  <a:lnTo>
                    <a:pt x="778662" y="439293"/>
                  </a:lnTo>
                  <a:lnTo>
                    <a:pt x="776909" y="431800"/>
                  </a:lnTo>
                  <a:lnTo>
                    <a:pt x="778306" y="419100"/>
                  </a:lnTo>
                  <a:lnTo>
                    <a:pt x="781037" y="419100"/>
                  </a:lnTo>
                  <a:lnTo>
                    <a:pt x="783831" y="406400"/>
                  </a:lnTo>
                  <a:lnTo>
                    <a:pt x="784936" y="406400"/>
                  </a:lnTo>
                  <a:lnTo>
                    <a:pt x="784339" y="393700"/>
                  </a:lnTo>
                  <a:lnTo>
                    <a:pt x="782040" y="381000"/>
                  </a:lnTo>
                  <a:lnTo>
                    <a:pt x="778154" y="381000"/>
                  </a:lnTo>
                  <a:lnTo>
                    <a:pt x="772883" y="368300"/>
                  </a:lnTo>
                  <a:lnTo>
                    <a:pt x="759079" y="368300"/>
                  </a:lnTo>
                  <a:lnTo>
                    <a:pt x="747953" y="355600"/>
                  </a:lnTo>
                  <a:lnTo>
                    <a:pt x="739343" y="342900"/>
                  </a:lnTo>
                  <a:lnTo>
                    <a:pt x="733806" y="342900"/>
                  </a:lnTo>
                  <a:lnTo>
                    <a:pt x="731837" y="330200"/>
                  </a:lnTo>
                  <a:lnTo>
                    <a:pt x="732548" y="317500"/>
                  </a:lnTo>
                  <a:lnTo>
                    <a:pt x="734631" y="304800"/>
                  </a:lnTo>
                  <a:lnTo>
                    <a:pt x="738009" y="304800"/>
                  </a:lnTo>
                  <a:lnTo>
                    <a:pt x="742607" y="292100"/>
                  </a:lnTo>
                  <a:lnTo>
                    <a:pt x="756373" y="292100"/>
                  </a:lnTo>
                  <a:lnTo>
                    <a:pt x="764108" y="279400"/>
                  </a:lnTo>
                  <a:lnTo>
                    <a:pt x="772299" y="279400"/>
                  </a:lnTo>
                  <a:lnTo>
                    <a:pt x="788035" y="292100"/>
                  </a:lnTo>
                  <a:lnTo>
                    <a:pt x="800900" y="292100"/>
                  </a:lnTo>
                  <a:lnTo>
                    <a:pt x="809586" y="304800"/>
                  </a:lnTo>
                  <a:lnTo>
                    <a:pt x="812761" y="330200"/>
                  </a:lnTo>
                  <a:lnTo>
                    <a:pt x="811390" y="342900"/>
                  </a:lnTo>
                  <a:lnTo>
                    <a:pt x="808685" y="342900"/>
                  </a:lnTo>
                  <a:lnTo>
                    <a:pt x="805865" y="355600"/>
                  </a:lnTo>
                  <a:lnTo>
                    <a:pt x="804748" y="355600"/>
                  </a:lnTo>
                  <a:lnTo>
                    <a:pt x="805319" y="368300"/>
                  </a:lnTo>
                  <a:lnTo>
                    <a:pt x="807618" y="368300"/>
                  </a:lnTo>
                  <a:lnTo>
                    <a:pt x="811517" y="381000"/>
                  </a:lnTo>
                  <a:lnTo>
                    <a:pt x="816775" y="393700"/>
                  </a:lnTo>
                  <a:lnTo>
                    <a:pt x="830605" y="393700"/>
                  </a:lnTo>
                  <a:lnTo>
                    <a:pt x="841730" y="406400"/>
                  </a:lnTo>
                  <a:lnTo>
                    <a:pt x="850328" y="406400"/>
                  </a:lnTo>
                  <a:lnTo>
                    <a:pt x="855865" y="419100"/>
                  </a:lnTo>
                  <a:lnTo>
                    <a:pt x="857834" y="431800"/>
                  </a:lnTo>
                  <a:lnTo>
                    <a:pt x="857834" y="245186"/>
                  </a:lnTo>
                  <a:lnTo>
                    <a:pt x="855268" y="241300"/>
                  </a:lnTo>
                  <a:lnTo>
                    <a:pt x="836612" y="228600"/>
                  </a:lnTo>
                  <a:lnTo>
                    <a:pt x="817943" y="215900"/>
                  </a:lnTo>
                  <a:lnTo>
                    <a:pt x="772299" y="203200"/>
                  </a:lnTo>
                  <a:lnTo>
                    <a:pt x="757110" y="203200"/>
                  </a:lnTo>
                  <a:lnTo>
                    <a:pt x="742264" y="215900"/>
                  </a:lnTo>
                  <a:lnTo>
                    <a:pt x="727951" y="215900"/>
                  </a:lnTo>
                  <a:lnTo>
                    <a:pt x="714362" y="228600"/>
                  </a:lnTo>
                  <a:lnTo>
                    <a:pt x="698792" y="215900"/>
                  </a:lnTo>
                  <a:lnTo>
                    <a:pt x="682726" y="203200"/>
                  </a:lnTo>
                  <a:lnTo>
                    <a:pt x="666191" y="203200"/>
                  </a:lnTo>
                  <a:lnTo>
                    <a:pt x="649211" y="190500"/>
                  </a:lnTo>
                  <a:lnTo>
                    <a:pt x="623671" y="177800"/>
                  </a:lnTo>
                  <a:lnTo>
                    <a:pt x="499491" y="177800"/>
                  </a:lnTo>
                  <a:lnTo>
                    <a:pt x="456438" y="190500"/>
                  </a:lnTo>
                  <a:lnTo>
                    <a:pt x="415302" y="203200"/>
                  </a:lnTo>
                  <a:lnTo>
                    <a:pt x="376529" y="215900"/>
                  </a:lnTo>
                  <a:lnTo>
                    <a:pt x="362254" y="215900"/>
                  </a:lnTo>
                  <a:lnTo>
                    <a:pt x="362254" y="330200"/>
                  </a:lnTo>
                  <a:lnTo>
                    <a:pt x="360299" y="342900"/>
                  </a:lnTo>
                  <a:lnTo>
                    <a:pt x="354749" y="342900"/>
                  </a:lnTo>
                  <a:lnTo>
                    <a:pt x="346151" y="355600"/>
                  </a:lnTo>
                  <a:lnTo>
                    <a:pt x="335038" y="368300"/>
                  </a:lnTo>
                  <a:lnTo>
                    <a:pt x="321195" y="368300"/>
                  </a:lnTo>
                  <a:lnTo>
                    <a:pt x="315925" y="381000"/>
                  </a:lnTo>
                  <a:lnTo>
                    <a:pt x="312026" y="381000"/>
                  </a:lnTo>
                  <a:lnTo>
                    <a:pt x="309740" y="393700"/>
                  </a:lnTo>
                  <a:lnTo>
                    <a:pt x="309168" y="406400"/>
                  </a:lnTo>
                  <a:lnTo>
                    <a:pt x="310286" y="406400"/>
                  </a:lnTo>
                  <a:lnTo>
                    <a:pt x="313093" y="419100"/>
                  </a:lnTo>
                  <a:lnTo>
                    <a:pt x="315810" y="419100"/>
                  </a:lnTo>
                  <a:lnTo>
                    <a:pt x="317182" y="431800"/>
                  </a:lnTo>
                  <a:lnTo>
                    <a:pt x="313994" y="444500"/>
                  </a:lnTo>
                  <a:lnTo>
                    <a:pt x="305320" y="457200"/>
                  </a:lnTo>
                  <a:lnTo>
                    <a:pt x="292455" y="469900"/>
                  </a:lnTo>
                  <a:lnTo>
                    <a:pt x="259016" y="469900"/>
                  </a:lnTo>
                  <a:lnTo>
                    <a:pt x="247116" y="457200"/>
                  </a:lnTo>
                  <a:lnTo>
                    <a:pt x="239153" y="444500"/>
                  </a:lnTo>
                  <a:lnTo>
                    <a:pt x="236245" y="431800"/>
                  </a:lnTo>
                  <a:lnTo>
                    <a:pt x="238213" y="419100"/>
                  </a:lnTo>
                  <a:lnTo>
                    <a:pt x="243763" y="406400"/>
                  </a:lnTo>
                  <a:lnTo>
                    <a:pt x="252361" y="406400"/>
                  </a:lnTo>
                  <a:lnTo>
                    <a:pt x="263486" y="393700"/>
                  </a:lnTo>
                  <a:lnTo>
                    <a:pt x="277317" y="393700"/>
                  </a:lnTo>
                  <a:lnTo>
                    <a:pt x="282587" y="381000"/>
                  </a:lnTo>
                  <a:lnTo>
                    <a:pt x="286473" y="368300"/>
                  </a:lnTo>
                  <a:lnTo>
                    <a:pt x="288772" y="368300"/>
                  </a:lnTo>
                  <a:lnTo>
                    <a:pt x="289344" y="355600"/>
                  </a:lnTo>
                  <a:lnTo>
                    <a:pt x="288226" y="355600"/>
                  </a:lnTo>
                  <a:lnTo>
                    <a:pt x="285407" y="342900"/>
                  </a:lnTo>
                  <a:lnTo>
                    <a:pt x="282702" y="342900"/>
                  </a:lnTo>
                  <a:lnTo>
                    <a:pt x="281343" y="330200"/>
                  </a:lnTo>
                  <a:lnTo>
                    <a:pt x="284518" y="304800"/>
                  </a:lnTo>
                  <a:lnTo>
                    <a:pt x="293204" y="292100"/>
                  </a:lnTo>
                  <a:lnTo>
                    <a:pt x="306057" y="292100"/>
                  </a:lnTo>
                  <a:lnTo>
                    <a:pt x="321792" y="279400"/>
                  </a:lnTo>
                  <a:lnTo>
                    <a:pt x="329539" y="279400"/>
                  </a:lnTo>
                  <a:lnTo>
                    <a:pt x="336918" y="292100"/>
                  </a:lnTo>
                  <a:lnTo>
                    <a:pt x="349872" y="292100"/>
                  </a:lnTo>
                  <a:lnTo>
                    <a:pt x="355180" y="304800"/>
                  </a:lnTo>
                  <a:lnTo>
                    <a:pt x="359054" y="304800"/>
                  </a:lnTo>
                  <a:lnTo>
                    <a:pt x="361442" y="317500"/>
                  </a:lnTo>
                  <a:lnTo>
                    <a:pt x="362254" y="330200"/>
                  </a:lnTo>
                  <a:lnTo>
                    <a:pt x="362254" y="215900"/>
                  </a:lnTo>
                  <a:lnTo>
                    <a:pt x="350151" y="215900"/>
                  </a:lnTo>
                  <a:lnTo>
                    <a:pt x="336156" y="203200"/>
                  </a:lnTo>
                  <a:lnTo>
                    <a:pt x="321792" y="203200"/>
                  </a:lnTo>
                  <a:lnTo>
                    <a:pt x="276148" y="215900"/>
                  </a:lnTo>
                  <a:lnTo>
                    <a:pt x="238823" y="241300"/>
                  </a:lnTo>
                  <a:lnTo>
                    <a:pt x="232524" y="250837"/>
                  </a:lnTo>
                  <a:lnTo>
                    <a:pt x="232524" y="558800"/>
                  </a:lnTo>
                  <a:lnTo>
                    <a:pt x="232524" y="673100"/>
                  </a:lnTo>
                  <a:lnTo>
                    <a:pt x="224193" y="673100"/>
                  </a:lnTo>
                  <a:lnTo>
                    <a:pt x="216319" y="660400"/>
                  </a:lnTo>
                  <a:lnTo>
                    <a:pt x="202336" y="660400"/>
                  </a:lnTo>
                  <a:lnTo>
                    <a:pt x="194703" y="647700"/>
                  </a:lnTo>
                  <a:lnTo>
                    <a:pt x="189128" y="635000"/>
                  </a:lnTo>
                  <a:lnTo>
                    <a:pt x="185686" y="622300"/>
                  </a:lnTo>
                  <a:lnTo>
                    <a:pt x="184531" y="609600"/>
                  </a:lnTo>
                  <a:lnTo>
                    <a:pt x="188175" y="596900"/>
                  </a:lnTo>
                  <a:lnTo>
                    <a:pt x="198247" y="571500"/>
                  </a:lnTo>
                  <a:lnTo>
                    <a:pt x="213461" y="558800"/>
                  </a:lnTo>
                  <a:lnTo>
                    <a:pt x="232524" y="558800"/>
                  </a:lnTo>
                  <a:lnTo>
                    <a:pt x="232524" y="250837"/>
                  </a:lnTo>
                  <a:lnTo>
                    <a:pt x="213652" y="279400"/>
                  </a:lnTo>
                  <a:lnTo>
                    <a:pt x="204406" y="330200"/>
                  </a:lnTo>
                  <a:lnTo>
                    <a:pt x="204787" y="330200"/>
                  </a:lnTo>
                  <a:lnTo>
                    <a:pt x="205511" y="342900"/>
                  </a:lnTo>
                  <a:lnTo>
                    <a:pt x="186245" y="355600"/>
                  </a:lnTo>
                  <a:lnTo>
                    <a:pt x="171716" y="381000"/>
                  </a:lnTo>
                  <a:lnTo>
                    <a:pt x="162534" y="406400"/>
                  </a:lnTo>
                  <a:lnTo>
                    <a:pt x="159334" y="431800"/>
                  </a:lnTo>
                  <a:lnTo>
                    <a:pt x="160413" y="444500"/>
                  </a:lnTo>
                  <a:lnTo>
                    <a:pt x="163576" y="469900"/>
                  </a:lnTo>
                  <a:lnTo>
                    <a:pt x="168668" y="482600"/>
                  </a:lnTo>
                  <a:lnTo>
                    <a:pt x="175539" y="495300"/>
                  </a:lnTo>
                  <a:lnTo>
                    <a:pt x="147802" y="520700"/>
                  </a:lnTo>
                  <a:lnTo>
                    <a:pt x="126352" y="546100"/>
                  </a:lnTo>
                  <a:lnTo>
                    <a:pt x="112522" y="571500"/>
                  </a:lnTo>
                  <a:lnTo>
                    <a:pt x="107619" y="609600"/>
                  </a:lnTo>
                  <a:lnTo>
                    <a:pt x="110261" y="635000"/>
                  </a:lnTo>
                  <a:lnTo>
                    <a:pt x="130657" y="685800"/>
                  </a:lnTo>
                  <a:lnTo>
                    <a:pt x="166611" y="723900"/>
                  </a:lnTo>
                  <a:lnTo>
                    <a:pt x="210058" y="749300"/>
                  </a:lnTo>
                  <a:lnTo>
                    <a:pt x="233972" y="749300"/>
                  </a:lnTo>
                  <a:lnTo>
                    <a:pt x="243598" y="800100"/>
                  </a:lnTo>
                  <a:lnTo>
                    <a:pt x="262026" y="850900"/>
                  </a:lnTo>
                  <a:lnTo>
                    <a:pt x="288874" y="901700"/>
                  </a:lnTo>
                  <a:lnTo>
                    <a:pt x="323761" y="939800"/>
                  </a:lnTo>
                  <a:lnTo>
                    <a:pt x="344347" y="952500"/>
                  </a:lnTo>
                  <a:lnTo>
                    <a:pt x="366306" y="977900"/>
                  </a:lnTo>
                  <a:lnTo>
                    <a:pt x="389470" y="990600"/>
                  </a:lnTo>
                  <a:lnTo>
                    <a:pt x="413753" y="1003300"/>
                  </a:lnTo>
                  <a:lnTo>
                    <a:pt x="413753" y="1092200"/>
                  </a:lnTo>
                  <a:lnTo>
                    <a:pt x="241071" y="1092200"/>
                  </a:lnTo>
                  <a:lnTo>
                    <a:pt x="196850" y="1104900"/>
                  </a:lnTo>
                  <a:lnTo>
                    <a:pt x="155587" y="1130300"/>
                  </a:lnTo>
                  <a:lnTo>
                    <a:pt x="117881" y="1155700"/>
                  </a:lnTo>
                  <a:lnTo>
                    <a:pt x="84353" y="1181100"/>
                  </a:lnTo>
                  <a:lnTo>
                    <a:pt x="55575" y="1206500"/>
                  </a:lnTo>
                  <a:lnTo>
                    <a:pt x="32156" y="1244600"/>
                  </a:lnTo>
                  <a:lnTo>
                    <a:pt x="14681" y="1295400"/>
                  </a:lnTo>
                  <a:lnTo>
                    <a:pt x="3771" y="1333500"/>
                  </a:lnTo>
                  <a:lnTo>
                    <a:pt x="0" y="1384300"/>
                  </a:lnTo>
                  <a:lnTo>
                    <a:pt x="0" y="1485900"/>
                  </a:lnTo>
                  <a:lnTo>
                    <a:pt x="3022" y="1511300"/>
                  </a:lnTo>
                  <a:lnTo>
                    <a:pt x="11264" y="1524000"/>
                  </a:lnTo>
                  <a:lnTo>
                    <a:pt x="1950161" y="1524000"/>
                  </a:lnTo>
                  <a:lnTo>
                    <a:pt x="1958416" y="1511300"/>
                  </a:lnTo>
                  <a:lnTo>
                    <a:pt x="1961438" y="1485900"/>
                  </a:lnTo>
                  <a:lnTo>
                    <a:pt x="1961438" y="1447800"/>
                  </a:lnTo>
                  <a:lnTo>
                    <a:pt x="1961438" y="1397000"/>
                  </a:lnTo>
                  <a:close/>
                </a:path>
              </a:pathLst>
            </a:custGeom>
            <a:solidFill>
              <a:srgbClr val="E790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03766" y="8549588"/>
              <a:ext cx="74302" cy="76919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216472" y="5540004"/>
            <a:ext cx="2209165" cy="1380490"/>
            <a:chOff x="1216472" y="5540004"/>
            <a:chExt cx="2209165" cy="1380490"/>
          </a:xfrm>
        </p:grpSpPr>
        <p:sp>
          <p:nvSpPr>
            <p:cNvPr id="25" name="object 25"/>
            <p:cNvSpPr/>
            <p:nvPr/>
          </p:nvSpPr>
          <p:spPr>
            <a:xfrm>
              <a:off x="1538643" y="5637777"/>
              <a:ext cx="1437005" cy="1282700"/>
            </a:xfrm>
            <a:custGeom>
              <a:avLst/>
              <a:gdLst/>
              <a:ahLst/>
              <a:cxnLst/>
              <a:rect l="l" t="t" r="r" b="b"/>
              <a:pathLst>
                <a:path w="1437005" h="1282700">
                  <a:moveTo>
                    <a:pt x="1436395" y="897051"/>
                  </a:moveTo>
                  <a:lnTo>
                    <a:pt x="1421828" y="848690"/>
                  </a:lnTo>
                  <a:lnTo>
                    <a:pt x="1383347" y="790575"/>
                  </a:lnTo>
                  <a:lnTo>
                    <a:pt x="1355813" y="758952"/>
                  </a:lnTo>
                  <a:lnTo>
                    <a:pt x="1323670" y="725932"/>
                  </a:lnTo>
                  <a:lnTo>
                    <a:pt x="1287640" y="691743"/>
                  </a:lnTo>
                  <a:lnTo>
                    <a:pt x="1248410" y="656640"/>
                  </a:lnTo>
                  <a:lnTo>
                    <a:pt x="1206690" y="620839"/>
                  </a:lnTo>
                  <a:lnTo>
                    <a:pt x="1163167" y="584593"/>
                  </a:lnTo>
                  <a:lnTo>
                    <a:pt x="1118565" y="548119"/>
                  </a:lnTo>
                  <a:lnTo>
                    <a:pt x="1032294" y="478243"/>
                  </a:lnTo>
                  <a:lnTo>
                    <a:pt x="992441" y="445706"/>
                  </a:lnTo>
                  <a:lnTo>
                    <a:pt x="954684" y="414337"/>
                  </a:lnTo>
                  <a:lnTo>
                    <a:pt x="919708" y="384390"/>
                  </a:lnTo>
                  <a:lnTo>
                    <a:pt x="888161" y="356158"/>
                  </a:lnTo>
                  <a:lnTo>
                    <a:pt x="860717" y="329907"/>
                  </a:lnTo>
                  <a:lnTo>
                    <a:pt x="850226" y="322021"/>
                  </a:lnTo>
                  <a:lnTo>
                    <a:pt x="838174" y="317512"/>
                  </a:lnTo>
                  <a:lnTo>
                    <a:pt x="825360" y="316509"/>
                  </a:lnTo>
                  <a:lnTo>
                    <a:pt x="812584" y="319138"/>
                  </a:lnTo>
                  <a:lnTo>
                    <a:pt x="791425" y="327088"/>
                  </a:lnTo>
                  <a:lnTo>
                    <a:pt x="773988" y="334137"/>
                  </a:lnTo>
                  <a:lnTo>
                    <a:pt x="732332" y="352285"/>
                  </a:lnTo>
                  <a:lnTo>
                    <a:pt x="719455" y="356895"/>
                  </a:lnTo>
                  <a:lnTo>
                    <a:pt x="705078" y="360146"/>
                  </a:lnTo>
                  <a:lnTo>
                    <a:pt x="685584" y="362673"/>
                  </a:lnTo>
                  <a:lnTo>
                    <a:pt x="675601" y="364794"/>
                  </a:lnTo>
                  <a:lnTo>
                    <a:pt x="666457" y="368985"/>
                  </a:lnTo>
                  <a:lnTo>
                    <a:pt x="658456" y="375056"/>
                  </a:lnTo>
                  <a:lnTo>
                    <a:pt x="612775" y="429310"/>
                  </a:lnTo>
                  <a:lnTo>
                    <a:pt x="574294" y="455206"/>
                  </a:lnTo>
                  <a:lnTo>
                    <a:pt x="537616" y="465251"/>
                  </a:lnTo>
                  <a:lnTo>
                    <a:pt x="503948" y="464172"/>
                  </a:lnTo>
                  <a:lnTo>
                    <a:pt x="474459" y="456730"/>
                  </a:lnTo>
                  <a:lnTo>
                    <a:pt x="460108" y="451942"/>
                  </a:lnTo>
                  <a:lnTo>
                    <a:pt x="457530" y="445770"/>
                  </a:lnTo>
                  <a:lnTo>
                    <a:pt x="456145" y="439889"/>
                  </a:lnTo>
                  <a:lnTo>
                    <a:pt x="456971" y="409892"/>
                  </a:lnTo>
                  <a:lnTo>
                    <a:pt x="469658" y="371081"/>
                  </a:lnTo>
                  <a:lnTo>
                    <a:pt x="492099" y="327545"/>
                  </a:lnTo>
                  <a:lnTo>
                    <a:pt x="522198" y="283349"/>
                  </a:lnTo>
                  <a:lnTo>
                    <a:pt x="557834" y="242570"/>
                  </a:lnTo>
                  <a:lnTo>
                    <a:pt x="605218" y="196837"/>
                  </a:lnTo>
                  <a:lnTo>
                    <a:pt x="648550" y="159397"/>
                  </a:lnTo>
                  <a:lnTo>
                    <a:pt x="689102" y="130238"/>
                  </a:lnTo>
                  <a:lnTo>
                    <a:pt x="728205" y="109347"/>
                  </a:lnTo>
                  <a:lnTo>
                    <a:pt x="767156" y="96697"/>
                  </a:lnTo>
                  <a:lnTo>
                    <a:pt x="807250" y="92290"/>
                  </a:lnTo>
                  <a:lnTo>
                    <a:pt x="849782" y="96088"/>
                  </a:lnTo>
                  <a:lnTo>
                    <a:pt x="896073" y="108089"/>
                  </a:lnTo>
                  <a:lnTo>
                    <a:pt x="947407" y="128270"/>
                  </a:lnTo>
                  <a:lnTo>
                    <a:pt x="1016368" y="158330"/>
                  </a:lnTo>
                  <a:lnTo>
                    <a:pt x="1083208" y="186169"/>
                  </a:lnTo>
                  <a:lnTo>
                    <a:pt x="1145781" y="211239"/>
                  </a:lnTo>
                  <a:lnTo>
                    <a:pt x="1201915" y="233006"/>
                  </a:lnTo>
                  <a:lnTo>
                    <a:pt x="1249489" y="250939"/>
                  </a:lnTo>
                  <a:lnTo>
                    <a:pt x="1286332" y="264477"/>
                  </a:lnTo>
                  <a:lnTo>
                    <a:pt x="1337411" y="278739"/>
                  </a:lnTo>
                  <a:lnTo>
                    <a:pt x="1354467" y="274231"/>
                  </a:lnTo>
                  <a:lnTo>
                    <a:pt x="1368552" y="263652"/>
                  </a:lnTo>
                  <a:lnTo>
                    <a:pt x="1377848" y="247904"/>
                  </a:lnTo>
                  <a:lnTo>
                    <a:pt x="1380286" y="229793"/>
                  </a:lnTo>
                  <a:lnTo>
                    <a:pt x="1375778" y="212725"/>
                  </a:lnTo>
                  <a:lnTo>
                    <a:pt x="1365211" y="198602"/>
                  </a:lnTo>
                  <a:lnTo>
                    <a:pt x="1349489" y="189280"/>
                  </a:lnTo>
                  <a:lnTo>
                    <a:pt x="1317244" y="177736"/>
                  </a:lnTo>
                  <a:lnTo>
                    <a:pt x="1281125" y="164452"/>
                  </a:lnTo>
                  <a:lnTo>
                    <a:pt x="1234503" y="146875"/>
                  </a:lnTo>
                  <a:lnTo>
                    <a:pt x="1179474" y="125526"/>
                  </a:lnTo>
                  <a:lnTo>
                    <a:pt x="1118146" y="100939"/>
                  </a:lnTo>
                  <a:lnTo>
                    <a:pt x="1052639" y="73634"/>
                  </a:lnTo>
                  <a:lnTo>
                    <a:pt x="985050" y="44145"/>
                  </a:lnTo>
                  <a:lnTo>
                    <a:pt x="934186" y="23787"/>
                  </a:lnTo>
                  <a:lnTo>
                    <a:pt x="886802" y="9766"/>
                  </a:lnTo>
                  <a:lnTo>
                    <a:pt x="842378" y="1905"/>
                  </a:lnTo>
                  <a:lnTo>
                    <a:pt x="800404" y="0"/>
                  </a:lnTo>
                  <a:lnTo>
                    <a:pt x="760399" y="3873"/>
                  </a:lnTo>
                  <a:lnTo>
                    <a:pt x="721842" y="13347"/>
                  </a:lnTo>
                  <a:lnTo>
                    <a:pt x="684225" y="28232"/>
                  </a:lnTo>
                  <a:lnTo>
                    <a:pt x="647065" y="48348"/>
                  </a:lnTo>
                  <a:lnTo>
                    <a:pt x="609854" y="73520"/>
                  </a:lnTo>
                  <a:lnTo>
                    <a:pt x="593877" y="86207"/>
                  </a:lnTo>
                  <a:lnTo>
                    <a:pt x="183997" y="86207"/>
                  </a:lnTo>
                  <a:lnTo>
                    <a:pt x="166090" y="89827"/>
                  </a:lnTo>
                  <a:lnTo>
                    <a:pt x="151460" y="99695"/>
                  </a:lnTo>
                  <a:lnTo>
                    <a:pt x="141592" y="114325"/>
                  </a:lnTo>
                  <a:lnTo>
                    <a:pt x="137985" y="132232"/>
                  </a:lnTo>
                  <a:lnTo>
                    <a:pt x="141592" y="150139"/>
                  </a:lnTo>
                  <a:lnTo>
                    <a:pt x="151460" y="164757"/>
                  </a:lnTo>
                  <a:lnTo>
                    <a:pt x="166090" y="174625"/>
                  </a:lnTo>
                  <a:lnTo>
                    <a:pt x="183997" y="178244"/>
                  </a:lnTo>
                  <a:lnTo>
                    <a:pt x="492086" y="178244"/>
                  </a:lnTo>
                  <a:lnTo>
                    <a:pt x="464883" y="208051"/>
                  </a:lnTo>
                  <a:lnTo>
                    <a:pt x="436410" y="244856"/>
                  </a:lnTo>
                  <a:lnTo>
                    <a:pt x="409740" y="286092"/>
                  </a:lnTo>
                  <a:lnTo>
                    <a:pt x="387134" y="330073"/>
                  </a:lnTo>
                  <a:lnTo>
                    <a:pt x="370878" y="375056"/>
                  </a:lnTo>
                  <a:lnTo>
                    <a:pt x="363245" y="419315"/>
                  </a:lnTo>
                  <a:lnTo>
                    <a:pt x="366509" y="461149"/>
                  </a:lnTo>
                  <a:lnTo>
                    <a:pt x="393979" y="512381"/>
                  </a:lnTo>
                  <a:lnTo>
                    <a:pt x="445554" y="544068"/>
                  </a:lnTo>
                  <a:lnTo>
                    <a:pt x="496862" y="555688"/>
                  </a:lnTo>
                  <a:lnTo>
                    <a:pt x="546227" y="556260"/>
                  </a:lnTo>
                  <a:lnTo>
                    <a:pt x="593229" y="545947"/>
                  </a:lnTo>
                  <a:lnTo>
                    <a:pt x="637451" y="524941"/>
                  </a:lnTo>
                  <a:lnTo>
                    <a:pt x="678472" y="493395"/>
                  </a:lnTo>
                  <a:lnTo>
                    <a:pt x="715848" y="451485"/>
                  </a:lnTo>
                  <a:lnTo>
                    <a:pt x="735634" y="447675"/>
                  </a:lnTo>
                  <a:lnTo>
                    <a:pt x="752411" y="442887"/>
                  </a:lnTo>
                  <a:lnTo>
                    <a:pt x="768184" y="436918"/>
                  </a:lnTo>
                  <a:lnTo>
                    <a:pt x="807694" y="419684"/>
                  </a:lnTo>
                  <a:lnTo>
                    <a:pt x="817181" y="415772"/>
                  </a:lnTo>
                  <a:lnTo>
                    <a:pt x="850849" y="446354"/>
                  </a:lnTo>
                  <a:lnTo>
                    <a:pt x="888250" y="478637"/>
                  </a:lnTo>
                  <a:lnTo>
                    <a:pt x="928649" y="512368"/>
                  </a:lnTo>
                  <a:lnTo>
                    <a:pt x="971359" y="547293"/>
                  </a:lnTo>
                  <a:lnTo>
                    <a:pt x="1061262" y="620102"/>
                  </a:lnTo>
                  <a:lnTo>
                    <a:pt x="1107059" y="657567"/>
                  </a:lnTo>
                  <a:lnTo>
                    <a:pt x="1151940" y="695007"/>
                  </a:lnTo>
                  <a:lnTo>
                    <a:pt x="1194790" y="731875"/>
                  </a:lnTo>
                  <a:lnTo>
                    <a:pt x="1234465" y="767638"/>
                  </a:lnTo>
                  <a:lnTo>
                    <a:pt x="1269834" y="801712"/>
                  </a:lnTo>
                  <a:lnTo>
                    <a:pt x="1299794" y="833589"/>
                  </a:lnTo>
                  <a:lnTo>
                    <a:pt x="1338910" y="888453"/>
                  </a:lnTo>
                  <a:lnTo>
                    <a:pt x="1345704" y="912710"/>
                  </a:lnTo>
                  <a:lnTo>
                    <a:pt x="1343101" y="932332"/>
                  </a:lnTo>
                  <a:lnTo>
                    <a:pt x="1310551" y="967232"/>
                  </a:lnTo>
                  <a:lnTo>
                    <a:pt x="1280502" y="973162"/>
                  </a:lnTo>
                  <a:lnTo>
                    <a:pt x="1268501" y="968705"/>
                  </a:lnTo>
                  <a:lnTo>
                    <a:pt x="1256601" y="962837"/>
                  </a:lnTo>
                  <a:lnTo>
                    <a:pt x="1243825" y="960589"/>
                  </a:lnTo>
                  <a:lnTo>
                    <a:pt x="1208544" y="975360"/>
                  </a:lnTo>
                  <a:lnTo>
                    <a:pt x="1196619" y="1011491"/>
                  </a:lnTo>
                  <a:lnTo>
                    <a:pt x="1194066" y="1031125"/>
                  </a:lnTo>
                  <a:lnTo>
                    <a:pt x="1161376" y="1063307"/>
                  </a:lnTo>
                  <a:lnTo>
                    <a:pt x="1118793" y="1073734"/>
                  </a:lnTo>
                  <a:lnTo>
                    <a:pt x="1101598" y="1071308"/>
                  </a:lnTo>
                  <a:lnTo>
                    <a:pt x="1089685" y="1064958"/>
                  </a:lnTo>
                  <a:lnTo>
                    <a:pt x="1079093" y="1057592"/>
                  </a:lnTo>
                  <a:lnTo>
                    <a:pt x="1067117" y="1053503"/>
                  </a:lnTo>
                  <a:lnTo>
                    <a:pt x="1021664" y="1070711"/>
                  </a:lnTo>
                  <a:lnTo>
                    <a:pt x="1006919" y="1116482"/>
                  </a:lnTo>
                  <a:lnTo>
                    <a:pt x="995222" y="1136637"/>
                  </a:lnTo>
                  <a:lnTo>
                    <a:pt x="978573" y="1153261"/>
                  </a:lnTo>
                  <a:lnTo>
                    <a:pt x="958176" y="1164805"/>
                  </a:lnTo>
                  <a:lnTo>
                    <a:pt x="946556" y="1168146"/>
                  </a:lnTo>
                  <a:lnTo>
                    <a:pt x="933348" y="1168996"/>
                  </a:lnTo>
                  <a:lnTo>
                    <a:pt x="919340" y="1165720"/>
                  </a:lnTo>
                  <a:lnTo>
                    <a:pt x="905344" y="1156627"/>
                  </a:lnTo>
                  <a:lnTo>
                    <a:pt x="896035" y="1150099"/>
                  </a:lnTo>
                  <a:lnTo>
                    <a:pt x="885596" y="1146073"/>
                  </a:lnTo>
                  <a:lnTo>
                    <a:pt x="874496" y="1144651"/>
                  </a:lnTo>
                  <a:lnTo>
                    <a:pt x="863282" y="1145959"/>
                  </a:lnTo>
                  <a:lnTo>
                    <a:pt x="852652" y="1149997"/>
                  </a:lnTo>
                  <a:lnTo>
                    <a:pt x="843470" y="1156398"/>
                  </a:lnTo>
                  <a:lnTo>
                    <a:pt x="836129" y="1164831"/>
                  </a:lnTo>
                  <a:lnTo>
                    <a:pt x="828675" y="1179322"/>
                  </a:lnTo>
                  <a:lnTo>
                    <a:pt x="822083" y="1184490"/>
                  </a:lnTo>
                  <a:lnTo>
                    <a:pt x="807745" y="1188783"/>
                  </a:lnTo>
                  <a:lnTo>
                    <a:pt x="782205" y="1190574"/>
                  </a:lnTo>
                  <a:lnTo>
                    <a:pt x="755459" y="1187069"/>
                  </a:lnTo>
                  <a:lnTo>
                    <a:pt x="694143" y="1165580"/>
                  </a:lnTo>
                  <a:lnTo>
                    <a:pt x="654862" y="1141882"/>
                  </a:lnTo>
                  <a:lnTo>
                    <a:pt x="599770" y="1101458"/>
                  </a:lnTo>
                  <a:lnTo>
                    <a:pt x="561644" y="1072781"/>
                  </a:lnTo>
                  <a:lnTo>
                    <a:pt x="518045" y="1039545"/>
                  </a:lnTo>
                  <a:lnTo>
                    <a:pt x="470179" y="1002550"/>
                  </a:lnTo>
                  <a:lnTo>
                    <a:pt x="419214" y="962609"/>
                  </a:lnTo>
                  <a:lnTo>
                    <a:pt x="366344" y="920521"/>
                  </a:lnTo>
                  <a:lnTo>
                    <a:pt x="312762" y="877100"/>
                  </a:lnTo>
                  <a:lnTo>
                    <a:pt x="259651" y="833132"/>
                  </a:lnTo>
                  <a:lnTo>
                    <a:pt x="212204" y="787933"/>
                  </a:lnTo>
                  <a:lnTo>
                    <a:pt x="183743" y="758786"/>
                  </a:lnTo>
                  <a:lnTo>
                    <a:pt x="130746" y="703618"/>
                  </a:lnTo>
                  <a:lnTo>
                    <a:pt x="108673" y="680986"/>
                  </a:lnTo>
                  <a:lnTo>
                    <a:pt x="89916" y="662393"/>
                  </a:lnTo>
                  <a:lnTo>
                    <a:pt x="75590" y="649262"/>
                  </a:lnTo>
                  <a:lnTo>
                    <a:pt x="59474" y="640372"/>
                  </a:lnTo>
                  <a:lnTo>
                    <a:pt x="41910" y="638429"/>
                  </a:lnTo>
                  <a:lnTo>
                    <a:pt x="24955" y="643267"/>
                  </a:lnTo>
                  <a:lnTo>
                    <a:pt x="10706" y="654685"/>
                  </a:lnTo>
                  <a:lnTo>
                    <a:pt x="1905" y="670712"/>
                  </a:lnTo>
                  <a:lnTo>
                    <a:pt x="0" y="688263"/>
                  </a:lnTo>
                  <a:lnTo>
                    <a:pt x="4787" y="705256"/>
                  </a:lnTo>
                  <a:lnTo>
                    <a:pt x="16141" y="719569"/>
                  </a:lnTo>
                  <a:lnTo>
                    <a:pt x="29171" y="731596"/>
                  </a:lnTo>
                  <a:lnTo>
                    <a:pt x="46228" y="748665"/>
                  </a:lnTo>
                  <a:lnTo>
                    <a:pt x="119278" y="824649"/>
                  </a:lnTo>
                  <a:lnTo>
                    <a:pt x="149174" y="855243"/>
                  </a:lnTo>
                  <a:lnTo>
                    <a:pt x="176707" y="882281"/>
                  </a:lnTo>
                  <a:lnTo>
                    <a:pt x="252730" y="946962"/>
                  </a:lnTo>
                  <a:lnTo>
                    <a:pt x="305854" y="990066"/>
                  </a:lnTo>
                  <a:lnTo>
                    <a:pt x="358660" y="1032167"/>
                  </a:lnTo>
                  <a:lnTo>
                    <a:pt x="409956" y="1072451"/>
                  </a:lnTo>
                  <a:lnTo>
                    <a:pt x="458533" y="1110081"/>
                  </a:lnTo>
                  <a:lnTo>
                    <a:pt x="503199" y="1144206"/>
                  </a:lnTo>
                  <a:lnTo>
                    <a:pt x="542772" y="1174000"/>
                  </a:lnTo>
                  <a:lnTo>
                    <a:pt x="576033" y="1198638"/>
                  </a:lnTo>
                  <a:lnTo>
                    <a:pt x="618845" y="1229055"/>
                  </a:lnTo>
                  <a:lnTo>
                    <a:pt x="692035" y="1264183"/>
                  </a:lnTo>
                  <a:lnTo>
                    <a:pt x="737603" y="1277366"/>
                  </a:lnTo>
                  <a:lnTo>
                    <a:pt x="782205" y="1282611"/>
                  </a:lnTo>
                  <a:lnTo>
                    <a:pt x="814273" y="1280668"/>
                  </a:lnTo>
                  <a:lnTo>
                    <a:pt x="842378" y="1274864"/>
                  </a:lnTo>
                  <a:lnTo>
                    <a:pt x="866521" y="1265262"/>
                  </a:lnTo>
                  <a:lnTo>
                    <a:pt x="886663" y="1251877"/>
                  </a:lnTo>
                  <a:lnTo>
                    <a:pt x="911694" y="1258963"/>
                  </a:lnTo>
                  <a:lnTo>
                    <a:pt x="964565" y="1258544"/>
                  </a:lnTo>
                  <a:lnTo>
                    <a:pt x="1021194" y="1235684"/>
                  </a:lnTo>
                  <a:lnTo>
                    <a:pt x="1069797" y="1190561"/>
                  </a:lnTo>
                  <a:lnTo>
                    <a:pt x="1087107" y="1162329"/>
                  </a:lnTo>
                  <a:lnTo>
                    <a:pt x="1115148" y="1165656"/>
                  </a:lnTo>
                  <a:lnTo>
                    <a:pt x="1173746" y="1157363"/>
                  </a:lnTo>
                  <a:lnTo>
                    <a:pt x="1228318" y="1129957"/>
                  </a:lnTo>
                  <a:lnTo>
                    <a:pt x="1267040" y="1089367"/>
                  </a:lnTo>
                  <a:lnTo>
                    <a:pt x="1279448" y="1065415"/>
                  </a:lnTo>
                  <a:lnTo>
                    <a:pt x="1307007" y="1064094"/>
                  </a:lnTo>
                  <a:lnTo>
                    <a:pt x="1360500" y="1045083"/>
                  </a:lnTo>
                  <a:lnTo>
                    <a:pt x="1417345" y="989507"/>
                  </a:lnTo>
                  <a:lnTo>
                    <a:pt x="1434680" y="944981"/>
                  </a:lnTo>
                  <a:lnTo>
                    <a:pt x="1436395" y="897051"/>
                  </a:lnTo>
                  <a:close/>
                </a:path>
              </a:pathLst>
            </a:custGeom>
            <a:solidFill>
              <a:srgbClr val="E790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7380" y="6368959"/>
              <a:ext cx="224913" cy="18165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216469" y="5540012"/>
              <a:ext cx="2209165" cy="1334770"/>
            </a:xfrm>
            <a:custGeom>
              <a:avLst/>
              <a:gdLst/>
              <a:ahLst/>
              <a:cxnLst/>
              <a:rect l="l" t="t" r="r" b="b"/>
              <a:pathLst>
                <a:path w="2209165" h="1334770">
                  <a:moveTo>
                    <a:pt x="552005" y="141922"/>
                  </a:moveTo>
                  <a:lnTo>
                    <a:pt x="537832" y="104559"/>
                  </a:lnTo>
                  <a:lnTo>
                    <a:pt x="524357" y="95250"/>
                  </a:lnTo>
                  <a:lnTo>
                    <a:pt x="507530" y="83616"/>
                  </a:lnTo>
                  <a:lnTo>
                    <a:pt x="465785" y="65519"/>
                  </a:lnTo>
                  <a:lnTo>
                    <a:pt x="457492" y="62992"/>
                  </a:lnTo>
                  <a:lnTo>
                    <a:pt x="457492" y="160502"/>
                  </a:lnTo>
                  <a:lnTo>
                    <a:pt x="451002" y="205943"/>
                  </a:lnTo>
                  <a:lnTo>
                    <a:pt x="442252" y="255282"/>
                  </a:lnTo>
                  <a:lnTo>
                    <a:pt x="431571" y="307632"/>
                  </a:lnTo>
                  <a:lnTo>
                    <a:pt x="419315" y="362115"/>
                  </a:lnTo>
                  <a:lnTo>
                    <a:pt x="405853" y="417830"/>
                  </a:lnTo>
                  <a:lnTo>
                    <a:pt x="391528" y="473887"/>
                  </a:lnTo>
                  <a:lnTo>
                    <a:pt x="376707" y="529412"/>
                  </a:lnTo>
                  <a:lnTo>
                    <a:pt x="361721" y="583501"/>
                  </a:lnTo>
                  <a:lnTo>
                    <a:pt x="346951" y="635279"/>
                  </a:lnTo>
                  <a:lnTo>
                    <a:pt x="332727" y="683831"/>
                  </a:lnTo>
                  <a:lnTo>
                    <a:pt x="319417" y="728294"/>
                  </a:lnTo>
                  <a:lnTo>
                    <a:pt x="307378" y="767765"/>
                  </a:lnTo>
                  <a:lnTo>
                    <a:pt x="288518" y="828205"/>
                  </a:lnTo>
                  <a:lnTo>
                    <a:pt x="92024" y="828205"/>
                  </a:lnTo>
                  <a:lnTo>
                    <a:pt x="92024" y="95250"/>
                  </a:lnTo>
                  <a:lnTo>
                    <a:pt x="155790" y="101066"/>
                  </a:lnTo>
                  <a:lnTo>
                    <a:pt x="219011" y="108369"/>
                  </a:lnTo>
                  <a:lnTo>
                    <a:pt x="279704" y="116967"/>
                  </a:lnTo>
                  <a:lnTo>
                    <a:pt x="335876" y="126682"/>
                  </a:lnTo>
                  <a:lnTo>
                    <a:pt x="385559" y="137299"/>
                  </a:lnTo>
                  <a:lnTo>
                    <a:pt x="426758" y="148640"/>
                  </a:lnTo>
                  <a:lnTo>
                    <a:pt x="457492" y="160502"/>
                  </a:lnTo>
                  <a:lnTo>
                    <a:pt x="457492" y="62992"/>
                  </a:lnTo>
                  <a:lnTo>
                    <a:pt x="415328" y="50076"/>
                  </a:lnTo>
                  <a:lnTo>
                    <a:pt x="358914" y="37084"/>
                  </a:lnTo>
                  <a:lnTo>
                    <a:pt x="299275" y="26352"/>
                  </a:lnTo>
                  <a:lnTo>
                    <a:pt x="239166" y="17703"/>
                  </a:lnTo>
                  <a:lnTo>
                    <a:pt x="181317" y="10934"/>
                  </a:lnTo>
                  <a:lnTo>
                    <a:pt x="128473" y="5854"/>
                  </a:lnTo>
                  <a:lnTo>
                    <a:pt x="83375" y="2273"/>
                  </a:lnTo>
                  <a:lnTo>
                    <a:pt x="48780" y="0"/>
                  </a:lnTo>
                  <a:lnTo>
                    <a:pt x="39204" y="444"/>
                  </a:lnTo>
                  <a:lnTo>
                    <a:pt x="3771" y="27660"/>
                  </a:lnTo>
                  <a:lnTo>
                    <a:pt x="0" y="45923"/>
                  </a:lnTo>
                  <a:lnTo>
                    <a:pt x="0" y="874217"/>
                  </a:lnTo>
                  <a:lnTo>
                    <a:pt x="3619" y="892111"/>
                  </a:lnTo>
                  <a:lnTo>
                    <a:pt x="13487" y="906741"/>
                  </a:lnTo>
                  <a:lnTo>
                    <a:pt x="28117" y="916609"/>
                  </a:lnTo>
                  <a:lnTo>
                    <a:pt x="46012" y="920229"/>
                  </a:lnTo>
                  <a:lnTo>
                    <a:pt x="322110" y="920229"/>
                  </a:lnTo>
                  <a:lnTo>
                    <a:pt x="359194" y="901433"/>
                  </a:lnTo>
                  <a:lnTo>
                    <a:pt x="375932" y="857072"/>
                  </a:lnTo>
                  <a:lnTo>
                    <a:pt x="398106" y="786091"/>
                  </a:lnTo>
                  <a:lnTo>
                    <a:pt x="412432" y="738936"/>
                  </a:lnTo>
                  <a:lnTo>
                    <a:pt x="428244" y="685698"/>
                  </a:lnTo>
                  <a:lnTo>
                    <a:pt x="445020" y="627634"/>
                  </a:lnTo>
                  <a:lnTo>
                    <a:pt x="462229" y="566026"/>
                  </a:lnTo>
                  <a:lnTo>
                    <a:pt x="479374" y="502132"/>
                  </a:lnTo>
                  <a:lnTo>
                    <a:pt x="495947" y="437235"/>
                  </a:lnTo>
                  <a:lnTo>
                    <a:pt x="511416" y="372592"/>
                  </a:lnTo>
                  <a:lnTo>
                    <a:pt x="525272" y="309460"/>
                  </a:lnTo>
                  <a:lnTo>
                    <a:pt x="536994" y="249135"/>
                  </a:lnTo>
                  <a:lnTo>
                    <a:pt x="546087" y="192862"/>
                  </a:lnTo>
                  <a:lnTo>
                    <a:pt x="552005" y="141922"/>
                  </a:lnTo>
                  <a:close/>
                </a:path>
                <a:path w="2209165" h="1334770">
                  <a:moveTo>
                    <a:pt x="1242326" y="1284376"/>
                  </a:moveTo>
                  <a:lnTo>
                    <a:pt x="1237500" y="1267409"/>
                  </a:lnTo>
                  <a:lnTo>
                    <a:pt x="1226146" y="1253109"/>
                  </a:lnTo>
                  <a:lnTo>
                    <a:pt x="1188427" y="1219098"/>
                  </a:lnTo>
                  <a:lnTo>
                    <a:pt x="1144181" y="1176096"/>
                  </a:lnTo>
                  <a:lnTo>
                    <a:pt x="1098308" y="1129741"/>
                  </a:lnTo>
                  <a:lnTo>
                    <a:pt x="1055712" y="1085659"/>
                  </a:lnTo>
                  <a:lnTo>
                    <a:pt x="1021321" y="1049477"/>
                  </a:lnTo>
                  <a:lnTo>
                    <a:pt x="1000010" y="1026807"/>
                  </a:lnTo>
                  <a:lnTo>
                    <a:pt x="985113" y="1016165"/>
                  </a:lnTo>
                  <a:lnTo>
                    <a:pt x="967892" y="1012202"/>
                  </a:lnTo>
                  <a:lnTo>
                    <a:pt x="950468" y="1014984"/>
                  </a:lnTo>
                  <a:lnTo>
                    <a:pt x="934948" y="1024597"/>
                  </a:lnTo>
                  <a:lnTo>
                    <a:pt x="924331" y="1039482"/>
                  </a:lnTo>
                  <a:lnTo>
                    <a:pt x="920381" y="1056678"/>
                  </a:lnTo>
                  <a:lnTo>
                    <a:pt x="923175" y="1074089"/>
                  </a:lnTo>
                  <a:lnTo>
                    <a:pt x="983780" y="1143673"/>
                  </a:lnTo>
                  <a:lnTo>
                    <a:pt x="1019340" y="1180642"/>
                  </a:lnTo>
                  <a:lnTo>
                    <a:pt x="1058075" y="1220165"/>
                  </a:lnTo>
                  <a:lnTo>
                    <a:pt x="1097318" y="1259192"/>
                  </a:lnTo>
                  <a:lnTo>
                    <a:pt x="1134440" y="1294663"/>
                  </a:lnTo>
                  <a:lnTo>
                    <a:pt x="1166787" y="1323517"/>
                  </a:lnTo>
                  <a:lnTo>
                    <a:pt x="1196416" y="1334376"/>
                  </a:lnTo>
                  <a:lnTo>
                    <a:pt x="1206157" y="1333334"/>
                  </a:lnTo>
                  <a:lnTo>
                    <a:pt x="1215517" y="1330223"/>
                  </a:lnTo>
                  <a:lnTo>
                    <a:pt x="1224153" y="1325092"/>
                  </a:lnTo>
                  <a:lnTo>
                    <a:pt x="1231658" y="1317993"/>
                  </a:lnTo>
                  <a:lnTo>
                    <a:pt x="1240447" y="1301927"/>
                  </a:lnTo>
                  <a:lnTo>
                    <a:pt x="1242326" y="1284376"/>
                  </a:lnTo>
                  <a:close/>
                </a:path>
                <a:path w="2209165" h="1334770">
                  <a:moveTo>
                    <a:pt x="1426235" y="1191260"/>
                  </a:moveTo>
                  <a:lnTo>
                    <a:pt x="1420977" y="1174419"/>
                  </a:lnTo>
                  <a:lnTo>
                    <a:pt x="1409280" y="1160424"/>
                  </a:lnTo>
                  <a:lnTo>
                    <a:pt x="1375651" y="1130795"/>
                  </a:lnTo>
                  <a:lnTo>
                    <a:pt x="1333423" y="1089990"/>
                  </a:lnTo>
                  <a:lnTo>
                    <a:pt x="1287881" y="1044016"/>
                  </a:lnTo>
                  <a:lnTo>
                    <a:pt x="1244333" y="998880"/>
                  </a:lnTo>
                  <a:lnTo>
                    <a:pt x="1208049" y="960589"/>
                  </a:lnTo>
                  <a:lnTo>
                    <a:pt x="1184351" y="935139"/>
                  </a:lnTo>
                  <a:lnTo>
                    <a:pt x="1169530" y="924382"/>
                  </a:lnTo>
                  <a:lnTo>
                    <a:pt x="1152372" y="920305"/>
                  </a:lnTo>
                  <a:lnTo>
                    <a:pt x="1134948" y="922947"/>
                  </a:lnTo>
                  <a:lnTo>
                    <a:pt x="1119289" y="932383"/>
                  </a:lnTo>
                  <a:lnTo>
                    <a:pt x="1108557" y="947178"/>
                  </a:lnTo>
                  <a:lnTo>
                    <a:pt x="1104442" y="964361"/>
                  </a:lnTo>
                  <a:lnTo>
                    <a:pt x="1107071" y="981811"/>
                  </a:lnTo>
                  <a:lnTo>
                    <a:pt x="1151940" y="1035215"/>
                  </a:lnTo>
                  <a:lnTo>
                    <a:pt x="1188300" y="1073416"/>
                  </a:lnTo>
                  <a:lnTo>
                    <a:pt x="1231023" y="1117473"/>
                  </a:lnTo>
                  <a:lnTo>
                    <a:pt x="1275549" y="1162151"/>
                  </a:lnTo>
                  <a:lnTo>
                    <a:pt x="1317307" y="1202182"/>
                  </a:lnTo>
                  <a:lnTo>
                    <a:pt x="1351749" y="1232306"/>
                  </a:lnTo>
                  <a:lnTo>
                    <a:pt x="1380477" y="1242339"/>
                  </a:lnTo>
                  <a:lnTo>
                    <a:pt x="1390484" y="1241234"/>
                  </a:lnTo>
                  <a:lnTo>
                    <a:pt x="1400086" y="1237945"/>
                  </a:lnTo>
                  <a:lnTo>
                    <a:pt x="1408887" y="1232560"/>
                  </a:lnTo>
                  <a:lnTo>
                    <a:pt x="1416469" y="1225143"/>
                  </a:lnTo>
                  <a:lnTo>
                    <a:pt x="1424800" y="1208862"/>
                  </a:lnTo>
                  <a:lnTo>
                    <a:pt x="1426235" y="1191260"/>
                  </a:lnTo>
                  <a:close/>
                </a:path>
                <a:path w="2209165" h="1334770">
                  <a:moveTo>
                    <a:pt x="1610372" y="1098867"/>
                  </a:moveTo>
                  <a:lnTo>
                    <a:pt x="1605000" y="1082065"/>
                  </a:lnTo>
                  <a:lnTo>
                    <a:pt x="1593164" y="1068120"/>
                  </a:lnTo>
                  <a:lnTo>
                    <a:pt x="1575777" y="1052893"/>
                  </a:lnTo>
                  <a:lnTo>
                    <a:pt x="1549666" y="1028065"/>
                  </a:lnTo>
                  <a:lnTo>
                    <a:pt x="1516837" y="995768"/>
                  </a:lnTo>
                  <a:lnTo>
                    <a:pt x="1479270" y="958126"/>
                  </a:lnTo>
                  <a:lnTo>
                    <a:pt x="1438986" y="917244"/>
                  </a:lnTo>
                  <a:lnTo>
                    <a:pt x="1397977" y="875245"/>
                  </a:lnTo>
                  <a:lnTo>
                    <a:pt x="1321765" y="796366"/>
                  </a:lnTo>
                  <a:lnTo>
                    <a:pt x="1306753" y="785888"/>
                  </a:lnTo>
                  <a:lnTo>
                    <a:pt x="1289507" y="782142"/>
                  </a:lnTo>
                  <a:lnTo>
                    <a:pt x="1272108" y="785152"/>
                  </a:lnTo>
                  <a:lnTo>
                    <a:pt x="1256690" y="794981"/>
                  </a:lnTo>
                  <a:lnTo>
                    <a:pt x="1246238" y="809993"/>
                  </a:lnTo>
                  <a:lnTo>
                    <a:pt x="1242504" y="827239"/>
                  </a:lnTo>
                  <a:lnTo>
                    <a:pt x="1245514" y="844626"/>
                  </a:lnTo>
                  <a:lnTo>
                    <a:pt x="1302346" y="908875"/>
                  </a:lnTo>
                  <a:lnTo>
                    <a:pt x="1341755" y="949515"/>
                  </a:lnTo>
                  <a:lnTo>
                    <a:pt x="1386382" y="995146"/>
                  </a:lnTo>
                  <a:lnTo>
                    <a:pt x="1432179" y="1041412"/>
                  </a:lnTo>
                  <a:lnTo>
                    <a:pt x="1475092" y="1083970"/>
                  </a:lnTo>
                  <a:lnTo>
                    <a:pt x="1511084" y="1118438"/>
                  </a:lnTo>
                  <a:lnTo>
                    <a:pt x="1542681" y="1144803"/>
                  </a:lnTo>
                  <a:lnTo>
                    <a:pt x="1564538" y="1150315"/>
                  </a:lnTo>
                  <a:lnTo>
                    <a:pt x="1574622" y="1149184"/>
                  </a:lnTo>
                  <a:lnTo>
                    <a:pt x="1584286" y="1145844"/>
                  </a:lnTo>
                  <a:lnTo>
                    <a:pt x="1593151" y="1140345"/>
                  </a:lnTo>
                  <a:lnTo>
                    <a:pt x="1600796" y="1132738"/>
                  </a:lnTo>
                  <a:lnTo>
                    <a:pt x="1609051" y="1116457"/>
                  </a:lnTo>
                  <a:lnTo>
                    <a:pt x="1610372" y="1098867"/>
                  </a:lnTo>
                  <a:close/>
                </a:path>
                <a:path w="2209165" h="1334770">
                  <a:moveTo>
                    <a:pt x="2208758" y="137947"/>
                  </a:moveTo>
                  <a:lnTo>
                    <a:pt x="2205139" y="120002"/>
                  </a:lnTo>
                  <a:lnTo>
                    <a:pt x="2195284" y="105384"/>
                  </a:lnTo>
                  <a:lnTo>
                    <a:pt x="2180653" y="95542"/>
                  </a:lnTo>
                  <a:lnTo>
                    <a:pt x="2162746" y="91948"/>
                  </a:lnTo>
                  <a:lnTo>
                    <a:pt x="2116734" y="92913"/>
                  </a:lnTo>
                  <a:lnTo>
                    <a:pt x="2116734" y="184531"/>
                  </a:lnTo>
                  <a:lnTo>
                    <a:pt x="2116734" y="920229"/>
                  </a:lnTo>
                  <a:lnTo>
                    <a:pt x="1921065" y="920229"/>
                  </a:lnTo>
                  <a:lnTo>
                    <a:pt x="1910461" y="886447"/>
                  </a:lnTo>
                  <a:lnTo>
                    <a:pt x="1897570" y="846645"/>
                  </a:lnTo>
                  <a:lnTo>
                    <a:pt x="1882686" y="801801"/>
                  </a:lnTo>
                  <a:lnTo>
                    <a:pt x="1866125" y="752894"/>
                  </a:lnTo>
                  <a:lnTo>
                    <a:pt x="1848192" y="700887"/>
                  </a:lnTo>
                  <a:lnTo>
                    <a:pt x="1829219" y="646760"/>
                  </a:lnTo>
                  <a:lnTo>
                    <a:pt x="1809496" y="591489"/>
                  </a:lnTo>
                  <a:lnTo>
                    <a:pt x="1789328" y="536054"/>
                  </a:lnTo>
                  <a:lnTo>
                    <a:pt x="1769059" y="481418"/>
                  </a:lnTo>
                  <a:lnTo>
                    <a:pt x="1748967" y="428574"/>
                  </a:lnTo>
                  <a:lnTo>
                    <a:pt x="1729384" y="378472"/>
                  </a:lnTo>
                  <a:lnTo>
                    <a:pt x="1710601" y="332117"/>
                  </a:lnTo>
                  <a:lnTo>
                    <a:pt x="1692948" y="290449"/>
                  </a:lnTo>
                  <a:lnTo>
                    <a:pt x="1676730" y="254469"/>
                  </a:lnTo>
                  <a:lnTo>
                    <a:pt x="1703108" y="245960"/>
                  </a:lnTo>
                  <a:lnTo>
                    <a:pt x="1773351" y="226885"/>
                  </a:lnTo>
                  <a:lnTo>
                    <a:pt x="1817027" y="217195"/>
                  </a:lnTo>
                  <a:lnTo>
                    <a:pt x="1866265" y="207975"/>
                  </a:lnTo>
                  <a:lnTo>
                    <a:pt x="1920951" y="199656"/>
                  </a:lnTo>
                  <a:lnTo>
                    <a:pt x="1980996" y="192684"/>
                  </a:lnTo>
                  <a:lnTo>
                    <a:pt x="2046287" y="187502"/>
                  </a:lnTo>
                  <a:lnTo>
                    <a:pt x="2116734" y="184531"/>
                  </a:lnTo>
                  <a:lnTo>
                    <a:pt x="2116734" y="92913"/>
                  </a:lnTo>
                  <a:lnTo>
                    <a:pt x="2075789" y="93764"/>
                  </a:lnTo>
                  <a:lnTo>
                    <a:pt x="1995639" y="98806"/>
                  </a:lnTo>
                  <a:lnTo>
                    <a:pt x="1922411" y="106451"/>
                  </a:lnTo>
                  <a:lnTo>
                    <a:pt x="1856206" y="116065"/>
                  </a:lnTo>
                  <a:lnTo>
                    <a:pt x="1797138" y="127012"/>
                  </a:lnTo>
                  <a:lnTo>
                    <a:pt x="1745322" y="138671"/>
                  </a:lnTo>
                  <a:lnTo>
                    <a:pt x="1700847" y="150406"/>
                  </a:lnTo>
                  <a:lnTo>
                    <a:pt x="1663852" y="161607"/>
                  </a:lnTo>
                  <a:lnTo>
                    <a:pt x="1612658" y="179819"/>
                  </a:lnTo>
                  <a:lnTo>
                    <a:pt x="1577213" y="199986"/>
                  </a:lnTo>
                  <a:lnTo>
                    <a:pt x="1566303" y="226504"/>
                  </a:lnTo>
                  <a:lnTo>
                    <a:pt x="1566595" y="236118"/>
                  </a:lnTo>
                  <a:lnTo>
                    <a:pt x="1568881" y="245478"/>
                  </a:lnTo>
                  <a:lnTo>
                    <a:pt x="1573199" y="254469"/>
                  </a:lnTo>
                  <a:lnTo>
                    <a:pt x="1586014" y="277926"/>
                  </a:lnTo>
                  <a:lnTo>
                    <a:pt x="1601685" y="311251"/>
                  </a:lnTo>
                  <a:lnTo>
                    <a:pt x="1619643" y="352856"/>
                  </a:lnTo>
                  <a:lnTo>
                    <a:pt x="1639430" y="401307"/>
                  </a:lnTo>
                  <a:lnTo>
                    <a:pt x="1660563" y="455168"/>
                  </a:lnTo>
                  <a:lnTo>
                    <a:pt x="1682559" y="513041"/>
                  </a:lnTo>
                  <a:lnTo>
                    <a:pt x="1704975" y="573468"/>
                  </a:lnTo>
                  <a:lnTo>
                    <a:pt x="1727314" y="635050"/>
                  </a:lnTo>
                  <a:lnTo>
                    <a:pt x="1749120" y="696353"/>
                  </a:lnTo>
                  <a:lnTo>
                    <a:pt x="1769922" y="755942"/>
                  </a:lnTo>
                  <a:lnTo>
                    <a:pt x="1789239" y="812406"/>
                  </a:lnTo>
                  <a:lnTo>
                    <a:pt x="1806613" y="864323"/>
                  </a:lnTo>
                  <a:lnTo>
                    <a:pt x="1821548" y="910259"/>
                  </a:lnTo>
                  <a:lnTo>
                    <a:pt x="1833600" y="948778"/>
                  </a:lnTo>
                  <a:lnTo>
                    <a:pt x="1842287" y="978484"/>
                  </a:lnTo>
                  <a:lnTo>
                    <a:pt x="1848637" y="992187"/>
                  </a:lnTo>
                  <a:lnTo>
                    <a:pt x="1858772" y="1002868"/>
                  </a:lnTo>
                  <a:lnTo>
                    <a:pt x="1871764" y="1009789"/>
                  </a:lnTo>
                  <a:lnTo>
                    <a:pt x="1886648" y="1012266"/>
                  </a:lnTo>
                  <a:lnTo>
                    <a:pt x="2162746" y="1012266"/>
                  </a:lnTo>
                  <a:lnTo>
                    <a:pt x="2180653" y="1008646"/>
                  </a:lnTo>
                  <a:lnTo>
                    <a:pt x="2195284" y="998778"/>
                  </a:lnTo>
                  <a:lnTo>
                    <a:pt x="2205139" y="984148"/>
                  </a:lnTo>
                  <a:lnTo>
                    <a:pt x="2208758" y="966254"/>
                  </a:lnTo>
                  <a:lnTo>
                    <a:pt x="2208758" y="920229"/>
                  </a:lnTo>
                  <a:lnTo>
                    <a:pt x="2208758" y="184531"/>
                  </a:lnTo>
                  <a:lnTo>
                    <a:pt x="2208758" y="137947"/>
                  </a:lnTo>
                  <a:close/>
                </a:path>
              </a:pathLst>
            </a:custGeom>
            <a:solidFill>
              <a:srgbClr val="E790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1182" y="3384057"/>
            <a:ext cx="12063035" cy="793753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411338" y="7715584"/>
            <a:ext cx="3684270" cy="140017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sz="2300" b="1" spc="325" dirty="0">
                <a:latin typeface="Calibri"/>
                <a:cs typeface="Calibri"/>
              </a:rPr>
              <a:t>Помощь</a:t>
            </a:r>
            <a:r>
              <a:rPr sz="2300" b="1" spc="114" dirty="0">
                <a:latin typeface="Calibri"/>
                <a:cs typeface="Calibri"/>
              </a:rPr>
              <a:t> </a:t>
            </a:r>
            <a:r>
              <a:rPr sz="2300" b="1" spc="305" dirty="0">
                <a:latin typeface="Calibri"/>
                <a:cs typeface="Calibri"/>
              </a:rPr>
              <a:t>в</a:t>
            </a:r>
            <a:r>
              <a:rPr sz="2300" b="1" spc="114" dirty="0">
                <a:latin typeface="Calibri"/>
                <a:cs typeface="Calibri"/>
              </a:rPr>
              <a:t> </a:t>
            </a:r>
            <a:r>
              <a:rPr sz="2300" b="1" spc="330" dirty="0">
                <a:latin typeface="Calibri"/>
                <a:cs typeface="Calibri"/>
              </a:rPr>
              <a:t>вакцинации</a:t>
            </a:r>
            <a:endParaRPr sz="2300">
              <a:latin typeface="Calibri"/>
              <a:cs typeface="Calibri"/>
            </a:endParaRPr>
          </a:p>
          <a:p>
            <a:pPr marL="1658620">
              <a:lnSpc>
                <a:spcPts val="2795"/>
              </a:lnSpc>
              <a:spcBef>
                <a:spcPts val="680"/>
              </a:spcBef>
            </a:pPr>
            <a:r>
              <a:rPr sz="2450" b="1" spc="210" dirty="0">
                <a:solidFill>
                  <a:srgbClr val="E8915B"/>
                </a:solidFill>
                <a:latin typeface="Calibri"/>
                <a:cs typeface="Calibri"/>
              </a:rPr>
              <a:t>5</a:t>
            </a:r>
            <a:r>
              <a:rPr sz="2450" b="1" spc="85" dirty="0">
                <a:solidFill>
                  <a:srgbClr val="E8915B"/>
                </a:solidFill>
                <a:latin typeface="Calibri"/>
                <a:cs typeface="Calibri"/>
              </a:rPr>
              <a:t> </a:t>
            </a:r>
            <a:r>
              <a:rPr sz="2450" b="1" spc="415" dirty="0">
                <a:solidFill>
                  <a:srgbClr val="E8915B"/>
                </a:solidFill>
                <a:latin typeface="Calibri"/>
                <a:cs typeface="Calibri"/>
              </a:rPr>
              <a:t>000</a:t>
            </a:r>
            <a:endParaRPr sz="2450">
              <a:latin typeface="Calibri"/>
              <a:cs typeface="Calibri"/>
            </a:endParaRPr>
          </a:p>
          <a:p>
            <a:pPr marL="1658620" marR="508634">
              <a:lnSpc>
                <a:spcPts val="1950"/>
              </a:lnSpc>
              <a:spcBef>
                <a:spcPts val="45"/>
              </a:spcBef>
            </a:pPr>
            <a:r>
              <a:rPr sz="1750" spc="114" dirty="0">
                <a:latin typeface="Century Gothic"/>
                <a:cs typeface="Century Gothic"/>
              </a:rPr>
              <a:t>в</a:t>
            </a:r>
            <a:r>
              <a:rPr sz="1750" spc="150" dirty="0">
                <a:latin typeface="Century Gothic"/>
                <a:cs typeface="Century Gothic"/>
              </a:rPr>
              <a:t>олон</a:t>
            </a:r>
            <a:r>
              <a:rPr sz="1750" spc="50" dirty="0">
                <a:latin typeface="Century Gothic"/>
                <a:cs typeface="Century Gothic"/>
              </a:rPr>
              <a:t>т</a:t>
            </a:r>
            <a:r>
              <a:rPr sz="1750" spc="70" dirty="0">
                <a:latin typeface="Century Gothic"/>
                <a:cs typeface="Century Gothic"/>
              </a:rPr>
              <a:t>еров-  </a:t>
            </a:r>
            <a:r>
              <a:rPr sz="1750" spc="80" dirty="0">
                <a:latin typeface="Century Gothic"/>
                <a:cs typeface="Century Gothic"/>
              </a:rPr>
              <a:t>медиков</a:t>
            </a:r>
            <a:endParaRPr sz="175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413233" y="7722678"/>
            <a:ext cx="3903345" cy="138557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15"/>
              </a:spcBef>
            </a:pPr>
            <a:r>
              <a:rPr sz="2300" b="1" spc="325" dirty="0">
                <a:latin typeface="Calibri"/>
                <a:cs typeface="Calibri"/>
              </a:rPr>
              <a:t>Помощь</a:t>
            </a:r>
            <a:r>
              <a:rPr sz="2300" b="1" spc="114" dirty="0">
                <a:latin typeface="Calibri"/>
                <a:cs typeface="Calibri"/>
              </a:rPr>
              <a:t> </a:t>
            </a:r>
            <a:r>
              <a:rPr sz="2300" b="1" spc="305" dirty="0">
                <a:latin typeface="Calibri"/>
                <a:cs typeface="Calibri"/>
              </a:rPr>
              <a:t>в</a:t>
            </a:r>
            <a:r>
              <a:rPr sz="2300" b="1" spc="114" dirty="0">
                <a:latin typeface="Calibri"/>
                <a:cs typeface="Calibri"/>
              </a:rPr>
              <a:t> </a:t>
            </a:r>
            <a:r>
              <a:rPr sz="2300" b="1" spc="310" dirty="0">
                <a:latin typeface="Calibri"/>
                <a:cs typeface="Calibri"/>
              </a:rPr>
              <a:t>колл-центрах</a:t>
            </a:r>
            <a:endParaRPr sz="2300">
              <a:latin typeface="Calibri"/>
              <a:cs typeface="Calibri"/>
            </a:endParaRPr>
          </a:p>
          <a:p>
            <a:pPr marL="1305560">
              <a:lnSpc>
                <a:spcPts val="2795"/>
              </a:lnSpc>
              <a:spcBef>
                <a:spcPts val="620"/>
              </a:spcBef>
            </a:pPr>
            <a:r>
              <a:rPr sz="2450" b="1" spc="270" dirty="0">
                <a:solidFill>
                  <a:srgbClr val="E8915B"/>
                </a:solidFill>
                <a:latin typeface="Calibri"/>
                <a:cs typeface="Calibri"/>
              </a:rPr>
              <a:t>7</a:t>
            </a:r>
            <a:r>
              <a:rPr sz="2450" b="1" spc="90" dirty="0">
                <a:solidFill>
                  <a:srgbClr val="E8915B"/>
                </a:solidFill>
                <a:latin typeface="Calibri"/>
                <a:cs typeface="Calibri"/>
              </a:rPr>
              <a:t> </a:t>
            </a:r>
            <a:r>
              <a:rPr sz="2450" b="1" spc="345" dirty="0">
                <a:solidFill>
                  <a:srgbClr val="E8915B"/>
                </a:solidFill>
                <a:latin typeface="Calibri"/>
                <a:cs typeface="Calibri"/>
              </a:rPr>
              <a:t>500</a:t>
            </a:r>
            <a:endParaRPr sz="2450">
              <a:latin typeface="Calibri"/>
              <a:cs typeface="Calibri"/>
            </a:endParaRPr>
          </a:p>
          <a:p>
            <a:pPr marL="1305560" marR="1080135">
              <a:lnSpc>
                <a:spcPts val="1950"/>
              </a:lnSpc>
              <a:spcBef>
                <a:spcPts val="45"/>
              </a:spcBef>
            </a:pPr>
            <a:r>
              <a:rPr sz="1750" spc="114" dirty="0">
                <a:latin typeface="Century Gothic"/>
                <a:cs typeface="Century Gothic"/>
              </a:rPr>
              <a:t>в</a:t>
            </a:r>
            <a:r>
              <a:rPr sz="1750" spc="150" dirty="0">
                <a:latin typeface="Century Gothic"/>
                <a:cs typeface="Century Gothic"/>
              </a:rPr>
              <a:t>олон</a:t>
            </a:r>
            <a:r>
              <a:rPr sz="1750" spc="50" dirty="0">
                <a:latin typeface="Century Gothic"/>
                <a:cs typeface="Century Gothic"/>
              </a:rPr>
              <a:t>т</a:t>
            </a:r>
            <a:r>
              <a:rPr sz="1750" spc="70" dirty="0">
                <a:latin typeface="Century Gothic"/>
                <a:cs typeface="Century Gothic"/>
              </a:rPr>
              <a:t>еров-  </a:t>
            </a:r>
            <a:r>
              <a:rPr sz="1750" spc="80" dirty="0">
                <a:latin typeface="Century Gothic"/>
                <a:cs typeface="Century Gothic"/>
              </a:rPr>
              <a:t>медиков</a:t>
            </a:r>
            <a:endParaRPr sz="175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11214" y="9184644"/>
            <a:ext cx="4958080" cy="1577975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5"/>
              </a:spcBef>
            </a:pPr>
            <a:r>
              <a:rPr sz="2300" b="1" spc="325" dirty="0">
                <a:latin typeface="Calibri"/>
                <a:cs typeface="Calibri"/>
              </a:rPr>
              <a:t>Помощь</a:t>
            </a:r>
            <a:r>
              <a:rPr sz="2300" b="1" spc="120" dirty="0">
                <a:latin typeface="Calibri"/>
                <a:cs typeface="Calibri"/>
              </a:rPr>
              <a:t> </a:t>
            </a:r>
            <a:r>
              <a:rPr sz="2300" b="1" spc="305" dirty="0">
                <a:latin typeface="Calibri"/>
                <a:cs typeface="Calibri"/>
              </a:rPr>
              <a:t>в</a:t>
            </a:r>
            <a:r>
              <a:rPr sz="2300" b="1" spc="120" dirty="0">
                <a:latin typeface="Calibri"/>
                <a:cs typeface="Calibri"/>
              </a:rPr>
              <a:t> </a:t>
            </a:r>
            <a:r>
              <a:rPr sz="2300" b="1" spc="315" dirty="0">
                <a:latin typeface="Calibri"/>
                <a:cs typeface="Calibri"/>
              </a:rPr>
              <a:t>доставке</a:t>
            </a:r>
            <a:r>
              <a:rPr sz="2300" b="1" spc="125" dirty="0">
                <a:latin typeface="Calibri"/>
                <a:cs typeface="Calibri"/>
              </a:rPr>
              <a:t> </a:t>
            </a:r>
            <a:r>
              <a:rPr sz="2300" b="1" spc="315" dirty="0">
                <a:latin typeface="Calibri"/>
                <a:cs typeface="Calibri"/>
              </a:rPr>
              <a:t>продуктов</a:t>
            </a:r>
            <a:endParaRPr sz="2300">
              <a:latin typeface="Calibri"/>
              <a:cs typeface="Calibri"/>
            </a:endParaRPr>
          </a:p>
          <a:p>
            <a:pPr marL="1639570">
              <a:lnSpc>
                <a:spcPts val="2795"/>
              </a:lnSpc>
              <a:spcBef>
                <a:spcPts val="1395"/>
              </a:spcBef>
            </a:pPr>
            <a:r>
              <a:rPr sz="2450" b="1" spc="210" dirty="0">
                <a:solidFill>
                  <a:srgbClr val="E8915B"/>
                </a:solidFill>
                <a:latin typeface="Calibri"/>
                <a:cs typeface="Calibri"/>
              </a:rPr>
              <a:t>&gt;23</a:t>
            </a:r>
            <a:r>
              <a:rPr sz="2450" b="1" spc="95" dirty="0">
                <a:solidFill>
                  <a:srgbClr val="E8915B"/>
                </a:solidFill>
                <a:latin typeface="Calibri"/>
                <a:cs typeface="Calibri"/>
              </a:rPr>
              <a:t> </a:t>
            </a:r>
            <a:r>
              <a:rPr sz="2450" b="1" spc="415" dirty="0">
                <a:solidFill>
                  <a:srgbClr val="E8915B"/>
                </a:solidFill>
                <a:latin typeface="Calibri"/>
                <a:cs typeface="Calibri"/>
              </a:rPr>
              <a:t>000</a:t>
            </a:r>
            <a:endParaRPr sz="2450">
              <a:latin typeface="Calibri"/>
              <a:cs typeface="Calibri"/>
            </a:endParaRPr>
          </a:p>
          <a:p>
            <a:pPr marL="1639570" marR="1801495">
              <a:lnSpc>
                <a:spcPts val="1950"/>
              </a:lnSpc>
              <a:spcBef>
                <a:spcPts val="45"/>
              </a:spcBef>
            </a:pPr>
            <a:r>
              <a:rPr sz="1750" spc="114" dirty="0">
                <a:latin typeface="Century Gothic"/>
                <a:cs typeface="Century Gothic"/>
              </a:rPr>
              <a:t>в</a:t>
            </a:r>
            <a:r>
              <a:rPr sz="1750" spc="150" dirty="0">
                <a:latin typeface="Century Gothic"/>
                <a:cs typeface="Century Gothic"/>
              </a:rPr>
              <a:t>олон</a:t>
            </a:r>
            <a:r>
              <a:rPr sz="1750" spc="50" dirty="0">
                <a:latin typeface="Century Gothic"/>
                <a:cs typeface="Century Gothic"/>
              </a:rPr>
              <a:t>т</a:t>
            </a:r>
            <a:r>
              <a:rPr sz="1750" spc="70" dirty="0">
                <a:latin typeface="Century Gothic"/>
                <a:cs typeface="Century Gothic"/>
              </a:rPr>
              <a:t>еров-  </a:t>
            </a:r>
            <a:r>
              <a:rPr sz="1750" spc="80" dirty="0">
                <a:latin typeface="Century Gothic"/>
                <a:cs typeface="Century Gothic"/>
              </a:rPr>
              <a:t>медиков</a:t>
            </a:r>
            <a:endParaRPr sz="17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1311"/>
            <a:ext cx="15580994" cy="617855"/>
            <a:chOff x="0" y="251311"/>
            <a:chExt cx="15580994" cy="617855"/>
          </a:xfrm>
        </p:grpSpPr>
        <p:sp>
          <p:nvSpPr>
            <p:cNvPr id="3" name="object 3"/>
            <p:cNvSpPr/>
            <p:nvPr/>
          </p:nvSpPr>
          <p:spPr>
            <a:xfrm>
              <a:off x="0" y="251311"/>
              <a:ext cx="15580994" cy="617855"/>
            </a:xfrm>
            <a:custGeom>
              <a:avLst/>
              <a:gdLst/>
              <a:ahLst/>
              <a:cxnLst/>
              <a:rect l="l" t="t" r="r" b="b"/>
              <a:pathLst>
                <a:path w="15580994" h="617855">
                  <a:moveTo>
                    <a:pt x="15580677" y="0"/>
                  </a:moveTo>
                  <a:lnTo>
                    <a:pt x="0" y="0"/>
                  </a:lnTo>
                  <a:lnTo>
                    <a:pt x="0" y="617771"/>
                  </a:lnTo>
                  <a:lnTo>
                    <a:pt x="15580677" y="617771"/>
                  </a:lnTo>
                  <a:lnTo>
                    <a:pt x="15580677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258" y="353290"/>
              <a:ext cx="14058126" cy="39540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915" y="2139731"/>
            <a:ext cx="2476688" cy="31518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044500" y="3597704"/>
            <a:ext cx="2312035" cy="302260"/>
          </a:xfrm>
          <a:custGeom>
            <a:avLst/>
            <a:gdLst/>
            <a:ahLst/>
            <a:cxnLst/>
            <a:rect l="l" t="t" r="r" b="b"/>
            <a:pathLst>
              <a:path w="2312035" h="302260">
                <a:moveTo>
                  <a:pt x="2197210" y="0"/>
                </a:moveTo>
                <a:lnTo>
                  <a:pt x="2176111" y="0"/>
                </a:lnTo>
                <a:lnTo>
                  <a:pt x="2177081" y="10232"/>
                </a:lnTo>
                <a:lnTo>
                  <a:pt x="2205727" y="41905"/>
                </a:lnTo>
                <a:lnTo>
                  <a:pt x="2227073" y="44783"/>
                </a:lnTo>
                <a:lnTo>
                  <a:pt x="2238289" y="44064"/>
                </a:lnTo>
                <a:lnTo>
                  <a:pt x="2270525" y="26616"/>
                </a:lnTo>
                <a:lnTo>
                  <a:pt x="2217869" y="26616"/>
                </a:lnTo>
                <a:lnTo>
                  <a:pt x="2210791" y="24177"/>
                </a:lnTo>
                <a:lnTo>
                  <a:pt x="2200184" y="14439"/>
                </a:lnTo>
                <a:lnTo>
                  <a:pt x="2197420" y="7999"/>
                </a:lnTo>
                <a:lnTo>
                  <a:pt x="2197210" y="0"/>
                </a:lnTo>
                <a:close/>
              </a:path>
              <a:path w="2312035" h="302260">
                <a:moveTo>
                  <a:pt x="2278359" y="0"/>
                </a:moveTo>
                <a:lnTo>
                  <a:pt x="2256611" y="0"/>
                </a:lnTo>
                <a:lnTo>
                  <a:pt x="2256392" y="7999"/>
                </a:lnTo>
                <a:lnTo>
                  <a:pt x="2253575" y="14439"/>
                </a:lnTo>
                <a:lnTo>
                  <a:pt x="2242758" y="24177"/>
                </a:lnTo>
                <a:lnTo>
                  <a:pt x="2235617" y="26616"/>
                </a:lnTo>
                <a:lnTo>
                  <a:pt x="2270525" y="26616"/>
                </a:lnTo>
                <a:lnTo>
                  <a:pt x="2274706" y="19187"/>
                </a:lnTo>
                <a:lnTo>
                  <a:pt x="2277364" y="10232"/>
                </a:lnTo>
                <a:lnTo>
                  <a:pt x="2278359" y="0"/>
                </a:lnTo>
                <a:close/>
              </a:path>
              <a:path w="2312035" h="302260">
                <a:moveTo>
                  <a:pt x="2177734" y="67191"/>
                </a:moveTo>
                <a:lnTo>
                  <a:pt x="2146573" y="67191"/>
                </a:lnTo>
                <a:lnTo>
                  <a:pt x="2146573" y="239217"/>
                </a:lnTo>
                <a:lnTo>
                  <a:pt x="2175137" y="239217"/>
                </a:lnTo>
                <a:lnTo>
                  <a:pt x="2214375" y="192475"/>
                </a:lnTo>
                <a:lnTo>
                  <a:pt x="2177734" y="192475"/>
                </a:lnTo>
                <a:lnTo>
                  <a:pt x="2177734" y="67191"/>
                </a:lnTo>
                <a:close/>
              </a:path>
              <a:path w="2312035" h="302260">
                <a:moveTo>
                  <a:pt x="2311468" y="113933"/>
                </a:moveTo>
                <a:lnTo>
                  <a:pt x="2280307" y="113933"/>
                </a:lnTo>
                <a:lnTo>
                  <a:pt x="2280307" y="239217"/>
                </a:lnTo>
                <a:lnTo>
                  <a:pt x="2311468" y="239217"/>
                </a:lnTo>
                <a:lnTo>
                  <a:pt x="2311468" y="113933"/>
                </a:lnTo>
                <a:close/>
              </a:path>
              <a:path w="2312035" h="302260">
                <a:moveTo>
                  <a:pt x="2311468" y="67191"/>
                </a:moveTo>
                <a:lnTo>
                  <a:pt x="2283228" y="67191"/>
                </a:lnTo>
                <a:lnTo>
                  <a:pt x="2177734" y="192475"/>
                </a:lnTo>
                <a:lnTo>
                  <a:pt x="2214375" y="192475"/>
                </a:lnTo>
                <a:lnTo>
                  <a:pt x="2280307" y="113933"/>
                </a:lnTo>
                <a:lnTo>
                  <a:pt x="2311468" y="113933"/>
                </a:lnTo>
                <a:lnTo>
                  <a:pt x="2311468" y="67191"/>
                </a:lnTo>
                <a:close/>
              </a:path>
              <a:path w="2312035" h="302260">
                <a:moveTo>
                  <a:pt x="1952464" y="67191"/>
                </a:moveTo>
                <a:lnTo>
                  <a:pt x="1921302" y="67191"/>
                </a:lnTo>
                <a:lnTo>
                  <a:pt x="1921302" y="239217"/>
                </a:lnTo>
                <a:lnTo>
                  <a:pt x="1949867" y="239217"/>
                </a:lnTo>
                <a:lnTo>
                  <a:pt x="1989104" y="192475"/>
                </a:lnTo>
                <a:lnTo>
                  <a:pt x="1952464" y="192475"/>
                </a:lnTo>
                <a:lnTo>
                  <a:pt x="1952464" y="67191"/>
                </a:lnTo>
                <a:close/>
              </a:path>
              <a:path w="2312035" h="302260">
                <a:moveTo>
                  <a:pt x="2086198" y="113933"/>
                </a:moveTo>
                <a:lnTo>
                  <a:pt x="2055036" y="113933"/>
                </a:lnTo>
                <a:lnTo>
                  <a:pt x="2055036" y="239217"/>
                </a:lnTo>
                <a:lnTo>
                  <a:pt x="2086198" y="239217"/>
                </a:lnTo>
                <a:lnTo>
                  <a:pt x="2086198" y="113933"/>
                </a:lnTo>
                <a:close/>
              </a:path>
              <a:path w="2312035" h="302260">
                <a:moveTo>
                  <a:pt x="2086198" y="67191"/>
                </a:moveTo>
                <a:lnTo>
                  <a:pt x="2057958" y="67191"/>
                </a:lnTo>
                <a:lnTo>
                  <a:pt x="1952464" y="192475"/>
                </a:lnTo>
                <a:lnTo>
                  <a:pt x="1989104" y="192475"/>
                </a:lnTo>
                <a:lnTo>
                  <a:pt x="2055036" y="113933"/>
                </a:lnTo>
                <a:lnTo>
                  <a:pt x="2086198" y="113933"/>
                </a:lnTo>
                <a:lnTo>
                  <a:pt x="2086198" y="67191"/>
                </a:lnTo>
                <a:close/>
              </a:path>
              <a:path w="2312035" h="302260">
                <a:moveTo>
                  <a:pt x="1826520" y="94447"/>
                </a:moveTo>
                <a:lnTo>
                  <a:pt x="1795358" y="94447"/>
                </a:lnTo>
                <a:lnTo>
                  <a:pt x="1795358" y="239217"/>
                </a:lnTo>
                <a:lnTo>
                  <a:pt x="1826520" y="239217"/>
                </a:lnTo>
                <a:lnTo>
                  <a:pt x="1826520" y="94447"/>
                </a:lnTo>
                <a:close/>
              </a:path>
              <a:path w="2312035" h="302260">
                <a:moveTo>
                  <a:pt x="1889492" y="67191"/>
                </a:moveTo>
                <a:lnTo>
                  <a:pt x="1732387" y="67191"/>
                </a:lnTo>
                <a:lnTo>
                  <a:pt x="1732387" y="94447"/>
                </a:lnTo>
                <a:lnTo>
                  <a:pt x="1889492" y="94447"/>
                </a:lnTo>
                <a:lnTo>
                  <a:pt x="1889492" y="67191"/>
                </a:lnTo>
                <a:close/>
              </a:path>
              <a:path w="2312035" h="302260">
                <a:moveTo>
                  <a:pt x="1700576" y="67191"/>
                </a:moveTo>
                <a:lnTo>
                  <a:pt x="1625269" y="67191"/>
                </a:lnTo>
                <a:lnTo>
                  <a:pt x="1608530" y="68155"/>
                </a:lnTo>
                <a:lnTo>
                  <a:pt x="1569763" y="82604"/>
                </a:lnTo>
                <a:lnTo>
                  <a:pt x="1549638" y="127556"/>
                </a:lnTo>
                <a:lnTo>
                  <a:pt x="1550286" y="137207"/>
                </a:lnTo>
                <a:lnTo>
                  <a:pt x="1572683" y="172719"/>
                </a:lnTo>
                <a:lnTo>
                  <a:pt x="1589888" y="180465"/>
                </a:lnTo>
                <a:lnTo>
                  <a:pt x="1548015" y="239217"/>
                </a:lnTo>
                <a:lnTo>
                  <a:pt x="1581449" y="239217"/>
                </a:lnTo>
                <a:lnTo>
                  <a:pt x="1619102" y="184685"/>
                </a:lnTo>
                <a:lnTo>
                  <a:pt x="1700576" y="184685"/>
                </a:lnTo>
                <a:lnTo>
                  <a:pt x="1700576" y="162298"/>
                </a:lnTo>
                <a:lnTo>
                  <a:pt x="1624945" y="162298"/>
                </a:lnTo>
                <a:lnTo>
                  <a:pt x="1614749" y="161780"/>
                </a:lnTo>
                <a:lnTo>
                  <a:pt x="1582128" y="136577"/>
                </a:lnTo>
                <a:lnTo>
                  <a:pt x="1581449" y="128530"/>
                </a:lnTo>
                <a:lnTo>
                  <a:pt x="1584248" y="113618"/>
                </a:lnTo>
                <a:lnTo>
                  <a:pt x="1592647" y="102968"/>
                </a:lnTo>
                <a:lnTo>
                  <a:pt x="1606646" y="96577"/>
                </a:lnTo>
                <a:lnTo>
                  <a:pt x="1626243" y="94447"/>
                </a:lnTo>
                <a:lnTo>
                  <a:pt x="1700576" y="94447"/>
                </a:lnTo>
                <a:lnTo>
                  <a:pt x="1700576" y="67191"/>
                </a:lnTo>
                <a:close/>
              </a:path>
              <a:path w="2312035" h="302260">
                <a:moveTo>
                  <a:pt x="1700576" y="184685"/>
                </a:moveTo>
                <a:lnTo>
                  <a:pt x="1672661" y="184685"/>
                </a:lnTo>
                <a:lnTo>
                  <a:pt x="1672661" y="239217"/>
                </a:lnTo>
                <a:lnTo>
                  <a:pt x="1700576" y="239217"/>
                </a:lnTo>
                <a:lnTo>
                  <a:pt x="1700576" y="184685"/>
                </a:lnTo>
                <a:close/>
              </a:path>
              <a:path w="2312035" h="302260">
                <a:moveTo>
                  <a:pt x="1700576" y="94447"/>
                </a:moveTo>
                <a:lnTo>
                  <a:pt x="1672661" y="94447"/>
                </a:lnTo>
                <a:lnTo>
                  <a:pt x="1672661" y="162298"/>
                </a:lnTo>
                <a:lnTo>
                  <a:pt x="1700576" y="162298"/>
                </a:lnTo>
                <a:lnTo>
                  <a:pt x="1700576" y="94447"/>
                </a:lnTo>
                <a:close/>
              </a:path>
              <a:path w="2312035" h="302260">
                <a:moveTo>
                  <a:pt x="1368513" y="67191"/>
                </a:moveTo>
                <a:lnTo>
                  <a:pt x="1337351" y="67191"/>
                </a:lnTo>
                <a:lnTo>
                  <a:pt x="1337351" y="239217"/>
                </a:lnTo>
                <a:lnTo>
                  <a:pt x="1365916" y="239217"/>
                </a:lnTo>
                <a:lnTo>
                  <a:pt x="1405154" y="192475"/>
                </a:lnTo>
                <a:lnTo>
                  <a:pt x="1368513" y="192475"/>
                </a:lnTo>
                <a:lnTo>
                  <a:pt x="1368513" y="67191"/>
                </a:lnTo>
                <a:close/>
              </a:path>
              <a:path w="2312035" h="302260">
                <a:moveTo>
                  <a:pt x="1502247" y="113933"/>
                </a:moveTo>
                <a:lnTo>
                  <a:pt x="1471086" y="113933"/>
                </a:lnTo>
                <a:lnTo>
                  <a:pt x="1471086" y="239217"/>
                </a:lnTo>
                <a:lnTo>
                  <a:pt x="1502247" y="239217"/>
                </a:lnTo>
                <a:lnTo>
                  <a:pt x="1502247" y="113933"/>
                </a:lnTo>
                <a:close/>
              </a:path>
              <a:path w="2312035" h="302260">
                <a:moveTo>
                  <a:pt x="1502247" y="67191"/>
                </a:moveTo>
                <a:lnTo>
                  <a:pt x="1474007" y="67191"/>
                </a:lnTo>
                <a:lnTo>
                  <a:pt x="1368513" y="192475"/>
                </a:lnTo>
                <a:lnTo>
                  <a:pt x="1405154" y="192475"/>
                </a:lnTo>
                <a:lnTo>
                  <a:pt x="1471086" y="113933"/>
                </a:lnTo>
                <a:lnTo>
                  <a:pt x="1502247" y="113933"/>
                </a:lnTo>
                <a:lnTo>
                  <a:pt x="1502247" y="67191"/>
                </a:lnTo>
                <a:close/>
              </a:path>
              <a:path w="2312035" h="302260">
                <a:moveTo>
                  <a:pt x="1143891" y="67191"/>
                </a:moveTo>
                <a:lnTo>
                  <a:pt x="1114028" y="67191"/>
                </a:lnTo>
                <a:lnTo>
                  <a:pt x="1114028" y="302189"/>
                </a:lnTo>
                <a:lnTo>
                  <a:pt x="1145190" y="302189"/>
                </a:lnTo>
                <a:lnTo>
                  <a:pt x="1145190" y="213250"/>
                </a:lnTo>
                <a:lnTo>
                  <a:pt x="1193787" y="213250"/>
                </a:lnTo>
                <a:lnTo>
                  <a:pt x="1156426" y="191369"/>
                </a:lnTo>
                <a:lnTo>
                  <a:pt x="1144865" y="153199"/>
                </a:lnTo>
                <a:lnTo>
                  <a:pt x="1145344" y="144531"/>
                </a:lnTo>
                <a:lnTo>
                  <a:pt x="1161498" y="109585"/>
                </a:lnTo>
                <a:lnTo>
                  <a:pt x="1188680" y="94447"/>
                </a:lnTo>
                <a:lnTo>
                  <a:pt x="1143891" y="94447"/>
                </a:lnTo>
                <a:lnTo>
                  <a:pt x="1143891" y="67191"/>
                </a:lnTo>
                <a:close/>
              </a:path>
              <a:path w="2312035" h="302260">
                <a:moveTo>
                  <a:pt x="1193787" y="213250"/>
                </a:moveTo>
                <a:lnTo>
                  <a:pt x="1145190" y="213250"/>
                </a:lnTo>
                <a:lnTo>
                  <a:pt x="1150840" y="219661"/>
                </a:lnTo>
                <a:lnTo>
                  <a:pt x="1187508" y="239381"/>
                </a:lnTo>
                <a:lnTo>
                  <a:pt x="1205240" y="241165"/>
                </a:lnTo>
                <a:lnTo>
                  <a:pt x="1217411" y="240476"/>
                </a:lnTo>
                <a:lnTo>
                  <a:pt x="1259394" y="224056"/>
                </a:lnTo>
                <a:lnTo>
                  <a:pt x="1270255" y="213899"/>
                </a:lnTo>
                <a:lnTo>
                  <a:pt x="1202644" y="213899"/>
                </a:lnTo>
                <a:lnTo>
                  <a:pt x="1194708" y="213423"/>
                </a:lnTo>
                <a:lnTo>
                  <a:pt x="1193787" y="213250"/>
                </a:lnTo>
                <a:close/>
              </a:path>
              <a:path w="2312035" h="302260">
                <a:moveTo>
                  <a:pt x="1270299" y="92824"/>
                </a:moveTo>
                <a:lnTo>
                  <a:pt x="1202644" y="92824"/>
                </a:lnTo>
                <a:lnTo>
                  <a:pt x="1210761" y="93301"/>
                </a:lnTo>
                <a:lnTo>
                  <a:pt x="1218347" y="94693"/>
                </a:lnTo>
                <a:lnTo>
                  <a:pt x="1253113" y="121556"/>
                </a:lnTo>
                <a:lnTo>
                  <a:pt x="1260746" y="153199"/>
                </a:lnTo>
                <a:lnTo>
                  <a:pt x="1260269" y="161875"/>
                </a:lnTo>
                <a:lnTo>
                  <a:pt x="1244108" y="197111"/>
                </a:lnTo>
                <a:lnTo>
                  <a:pt x="1202644" y="213899"/>
                </a:lnTo>
                <a:lnTo>
                  <a:pt x="1270255" y="213899"/>
                </a:lnTo>
                <a:lnTo>
                  <a:pt x="1289434" y="177671"/>
                </a:lnTo>
                <a:lnTo>
                  <a:pt x="1292232" y="153199"/>
                </a:lnTo>
                <a:lnTo>
                  <a:pt x="1291533" y="140603"/>
                </a:lnTo>
                <a:lnTo>
                  <a:pt x="1289413" y="128710"/>
                </a:lnTo>
                <a:lnTo>
                  <a:pt x="1285933" y="117718"/>
                </a:lnTo>
                <a:lnTo>
                  <a:pt x="1281029" y="107431"/>
                </a:lnTo>
                <a:lnTo>
                  <a:pt x="1274891" y="98082"/>
                </a:lnTo>
                <a:lnTo>
                  <a:pt x="1270299" y="92824"/>
                </a:lnTo>
                <a:close/>
              </a:path>
              <a:path w="2312035" h="302260">
                <a:moveTo>
                  <a:pt x="1205240" y="65558"/>
                </a:moveTo>
                <a:lnTo>
                  <a:pt x="1162574" y="76950"/>
                </a:lnTo>
                <a:lnTo>
                  <a:pt x="1143891" y="94447"/>
                </a:lnTo>
                <a:lnTo>
                  <a:pt x="1188680" y="94447"/>
                </a:lnTo>
                <a:lnTo>
                  <a:pt x="1194719" y="93301"/>
                </a:lnTo>
                <a:lnTo>
                  <a:pt x="1202644" y="92824"/>
                </a:lnTo>
                <a:lnTo>
                  <a:pt x="1270299" y="92824"/>
                </a:lnTo>
                <a:lnTo>
                  <a:pt x="1267679" y="89825"/>
                </a:lnTo>
                <a:lnTo>
                  <a:pt x="1228933" y="68319"/>
                </a:lnTo>
                <a:lnTo>
                  <a:pt x="1217411" y="66248"/>
                </a:lnTo>
                <a:lnTo>
                  <a:pt x="1205240" y="65558"/>
                </a:lnTo>
                <a:close/>
              </a:path>
              <a:path w="2312035" h="302260">
                <a:moveTo>
                  <a:pt x="1053653" y="67191"/>
                </a:moveTo>
                <a:lnTo>
                  <a:pt x="894276" y="67191"/>
                </a:lnTo>
                <a:lnTo>
                  <a:pt x="894276" y="239217"/>
                </a:lnTo>
                <a:lnTo>
                  <a:pt x="925437" y="239217"/>
                </a:lnTo>
                <a:lnTo>
                  <a:pt x="925437" y="94447"/>
                </a:lnTo>
                <a:lnTo>
                  <a:pt x="1053653" y="94447"/>
                </a:lnTo>
                <a:lnTo>
                  <a:pt x="1053653" y="67191"/>
                </a:lnTo>
                <a:close/>
              </a:path>
              <a:path w="2312035" h="302260">
                <a:moveTo>
                  <a:pt x="1053653" y="94447"/>
                </a:moveTo>
                <a:lnTo>
                  <a:pt x="1022492" y="94447"/>
                </a:lnTo>
                <a:lnTo>
                  <a:pt x="1022492" y="239217"/>
                </a:lnTo>
                <a:lnTo>
                  <a:pt x="1053653" y="239217"/>
                </a:lnTo>
                <a:lnTo>
                  <a:pt x="1053653" y="94447"/>
                </a:lnTo>
                <a:close/>
              </a:path>
              <a:path w="2312035" h="302260">
                <a:moveTo>
                  <a:pt x="759893" y="65558"/>
                </a:moveTo>
                <a:lnTo>
                  <a:pt x="713800" y="76762"/>
                </a:lnTo>
                <a:lnTo>
                  <a:pt x="681822" y="107923"/>
                </a:lnTo>
                <a:lnTo>
                  <a:pt x="670304" y="153199"/>
                </a:lnTo>
                <a:lnTo>
                  <a:pt x="671023" y="165524"/>
                </a:lnTo>
                <a:lnTo>
                  <a:pt x="688139" y="207929"/>
                </a:lnTo>
                <a:lnTo>
                  <a:pt x="724349" y="234777"/>
                </a:lnTo>
                <a:lnTo>
                  <a:pt x="759893" y="241165"/>
                </a:lnTo>
                <a:lnTo>
                  <a:pt x="772375" y="240456"/>
                </a:lnTo>
                <a:lnTo>
                  <a:pt x="815415" y="223588"/>
                </a:lnTo>
                <a:lnTo>
                  <a:pt x="826036" y="213899"/>
                </a:lnTo>
                <a:lnTo>
                  <a:pt x="759893" y="213899"/>
                </a:lnTo>
                <a:lnTo>
                  <a:pt x="751828" y="213423"/>
                </a:lnTo>
                <a:lnTo>
                  <a:pt x="713568" y="191369"/>
                </a:lnTo>
                <a:lnTo>
                  <a:pt x="701790" y="153199"/>
                </a:lnTo>
                <a:lnTo>
                  <a:pt x="702265" y="144531"/>
                </a:lnTo>
                <a:lnTo>
                  <a:pt x="718417" y="109346"/>
                </a:lnTo>
                <a:lnTo>
                  <a:pt x="759893" y="92824"/>
                </a:lnTo>
                <a:lnTo>
                  <a:pt x="826287" y="92824"/>
                </a:lnTo>
                <a:lnTo>
                  <a:pt x="823914" y="90151"/>
                </a:lnTo>
                <a:lnTo>
                  <a:pt x="784190" y="68360"/>
                </a:lnTo>
                <a:lnTo>
                  <a:pt x="772375" y="66258"/>
                </a:lnTo>
                <a:lnTo>
                  <a:pt x="759893" y="65558"/>
                </a:lnTo>
                <a:close/>
              </a:path>
              <a:path w="2312035" h="302260">
                <a:moveTo>
                  <a:pt x="826287" y="92824"/>
                </a:moveTo>
                <a:lnTo>
                  <a:pt x="759893" y="92824"/>
                </a:lnTo>
                <a:lnTo>
                  <a:pt x="767956" y="93291"/>
                </a:lnTo>
                <a:lnTo>
                  <a:pt x="775592" y="94693"/>
                </a:lnTo>
                <a:lnTo>
                  <a:pt x="810205" y="121556"/>
                </a:lnTo>
                <a:lnTo>
                  <a:pt x="817671" y="153199"/>
                </a:lnTo>
                <a:lnTo>
                  <a:pt x="817204" y="161875"/>
                </a:lnTo>
                <a:lnTo>
                  <a:pt x="801314" y="197111"/>
                </a:lnTo>
                <a:lnTo>
                  <a:pt x="759893" y="213899"/>
                </a:lnTo>
                <a:lnTo>
                  <a:pt x="826036" y="213899"/>
                </a:lnTo>
                <a:lnTo>
                  <a:pt x="846275" y="177181"/>
                </a:lnTo>
                <a:lnTo>
                  <a:pt x="849157" y="153199"/>
                </a:lnTo>
                <a:lnTo>
                  <a:pt x="848436" y="140875"/>
                </a:lnTo>
                <a:lnTo>
                  <a:pt x="846275" y="129222"/>
                </a:lnTo>
                <a:lnTo>
                  <a:pt x="842672" y="118238"/>
                </a:lnTo>
                <a:lnTo>
                  <a:pt x="837628" y="107923"/>
                </a:lnTo>
                <a:lnTo>
                  <a:pt x="831318" y="98489"/>
                </a:lnTo>
                <a:lnTo>
                  <a:pt x="826287" y="92824"/>
                </a:lnTo>
                <a:close/>
              </a:path>
              <a:path w="2312035" h="302260">
                <a:moveTo>
                  <a:pt x="492749" y="67191"/>
                </a:moveTo>
                <a:lnTo>
                  <a:pt x="462886" y="67191"/>
                </a:lnTo>
                <a:lnTo>
                  <a:pt x="462886" y="302189"/>
                </a:lnTo>
                <a:lnTo>
                  <a:pt x="494037" y="302189"/>
                </a:lnTo>
                <a:lnTo>
                  <a:pt x="494037" y="213250"/>
                </a:lnTo>
                <a:lnTo>
                  <a:pt x="542644" y="213250"/>
                </a:lnTo>
                <a:lnTo>
                  <a:pt x="505284" y="191369"/>
                </a:lnTo>
                <a:lnTo>
                  <a:pt x="493712" y="153199"/>
                </a:lnTo>
                <a:lnTo>
                  <a:pt x="494191" y="144531"/>
                </a:lnTo>
                <a:lnTo>
                  <a:pt x="510350" y="109585"/>
                </a:lnTo>
                <a:lnTo>
                  <a:pt x="537534" y="94447"/>
                </a:lnTo>
                <a:lnTo>
                  <a:pt x="492749" y="94447"/>
                </a:lnTo>
                <a:lnTo>
                  <a:pt x="492749" y="67191"/>
                </a:lnTo>
                <a:close/>
              </a:path>
              <a:path w="2312035" h="302260">
                <a:moveTo>
                  <a:pt x="542644" y="213250"/>
                </a:moveTo>
                <a:lnTo>
                  <a:pt x="494037" y="213250"/>
                </a:lnTo>
                <a:lnTo>
                  <a:pt x="499692" y="219661"/>
                </a:lnTo>
                <a:lnTo>
                  <a:pt x="536365" y="239381"/>
                </a:lnTo>
                <a:lnTo>
                  <a:pt x="554098" y="241165"/>
                </a:lnTo>
                <a:lnTo>
                  <a:pt x="566268" y="240476"/>
                </a:lnTo>
                <a:lnTo>
                  <a:pt x="608251" y="224056"/>
                </a:lnTo>
                <a:lnTo>
                  <a:pt x="619113" y="213899"/>
                </a:lnTo>
                <a:lnTo>
                  <a:pt x="551501" y="213899"/>
                </a:lnTo>
                <a:lnTo>
                  <a:pt x="543565" y="213423"/>
                </a:lnTo>
                <a:lnTo>
                  <a:pt x="542644" y="213250"/>
                </a:lnTo>
                <a:close/>
              </a:path>
              <a:path w="2312035" h="302260">
                <a:moveTo>
                  <a:pt x="619156" y="92824"/>
                </a:moveTo>
                <a:lnTo>
                  <a:pt x="551501" y="92824"/>
                </a:lnTo>
                <a:lnTo>
                  <a:pt x="559613" y="93301"/>
                </a:lnTo>
                <a:lnTo>
                  <a:pt x="567197" y="94693"/>
                </a:lnTo>
                <a:lnTo>
                  <a:pt x="601971" y="121556"/>
                </a:lnTo>
                <a:lnTo>
                  <a:pt x="609604" y="153199"/>
                </a:lnTo>
                <a:lnTo>
                  <a:pt x="609125" y="161875"/>
                </a:lnTo>
                <a:lnTo>
                  <a:pt x="592962" y="197111"/>
                </a:lnTo>
                <a:lnTo>
                  <a:pt x="551501" y="213899"/>
                </a:lnTo>
                <a:lnTo>
                  <a:pt x="619113" y="213899"/>
                </a:lnTo>
                <a:lnTo>
                  <a:pt x="638288" y="177671"/>
                </a:lnTo>
                <a:lnTo>
                  <a:pt x="641090" y="153199"/>
                </a:lnTo>
                <a:lnTo>
                  <a:pt x="640389" y="140603"/>
                </a:lnTo>
                <a:lnTo>
                  <a:pt x="638267" y="128710"/>
                </a:lnTo>
                <a:lnTo>
                  <a:pt x="634786" y="117718"/>
                </a:lnTo>
                <a:lnTo>
                  <a:pt x="629886" y="107431"/>
                </a:lnTo>
                <a:lnTo>
                  <a:pt x="623749" y="98082"/>
                </a:lnTo>
                <a:lnTo>
                  <a:pt x="619156" y="92824"/>
                </a:lnTo>
                <a:close/>
              </a:path>
              <a:path w="2312035" h="302260">
                <a:moveTo>
                  <a:pt x="554098" y="65558"/>
                </a:moveTo>
                <a:lnTo>
                  <a:pt x="511432" y="76950"/>
                </a:lnTo>
                <a:lnTo>
                  <a:pt x="492749" y="94447"/>
                </a:lnTo>
                <a:lnTo>
                  <a:pt x="537534" y="94447"/>
                </a:lnTo>
                <a:lnTo>
                  <a:pt x="543575" y="93301"/>
                </a:lnTo>
                <a:lnTo>
                  <a:pt x="551501" y="92824"/>
                </a:lnTo>
                <a:lnTo>
                  <a:pt x="619156" y="92824"/>
                </a:lnTo>
                <a:lnTo>
                  <a:pt x="616537" y="89825"/>
                </a:lnTo>
                <a:lnTo>
                  <a:pt x="577791" y="68319"/>
                </a:lnTo>
                <a:lnTo>
                  <a:pt x="566268" y="66248"/>
                </a:lnTo>
                <a:lnTo>
                  <a:pt x="554098" y="65558"/>
                </a:lnTo>
                <a:close/>
              </a:path>
              <a:path w="2312035" h="302260">
                <a:moveTo>
                  <a:pt x="329466" y="65558"/>
                </a:moveTo>
                <a:lnTo>
                  <a:pt x="285164" y="76762"/>
                </a:lnTo>
                <a:lnTo>
                  <a:pt x="254327" y="108080"/>
                </a:lnTo>
                <a:lnTo>
                  <a:pt x="243123" y="153199"/>
                </a:lnTo>
                <a:lnTo>
                  <a:pt x="243844" y="165534"/>
                </a:lnTo>
                <a:lnTo>
                  <a:pt x="261008" y="208151"/>
                </a:lnTo>
                <a:lnTo>
                  <a:pt x="298206" y="234866"/>
                </a:lnTo>
                <a:lnTo>
                  <a:pt x="335633" y="241165"/>
                </a:lnTo>
                <a:lnTo>
                  <a:pt x="346092" y="240719"/>
                </a:lnTo>
                <a:lnTo>
                  <a:pt x="382752" y="230050"/>
                </a:lnTo>
                <a:lnTo>
                  <a:pt x="402847" y="213899"/>
                </a:lnTo>
                <a:lnTo>
                  <a:pt x="336607" y="213899"/>
                </a:lnTo>
                <a:lnTo>
                  <a:pt x="324470" y="213038"/>
                </a:lnTo>
                <a:lnTo>
                  <a:pt x="286613" y="192654"/>
                </a:lnTo>
                <a:lnTo>
                  <a:pt x="274284" y="163597"/>
                </a:lnTo>
                <a:lnTo>
                  <a:pt x="413861" y="163597"/>
                </a:lnTo>
                <a:lnTo>
                  <a:pt x="414301" y="159701"/>
                </a:lnTo>
                <a:lnTo>
                  <a:pt x="414521" y="156560"/>
                </a:lnTo>
                <a:lnTo>
                  <a:pt x="414468" y="153199"/>
                </a:lnTo>
                <a:lnTo>
                  <a:pt x="413840" y="141557"/>
                </a:lnTo>
                <a:lnTo>
                  <a:pt x="413777" y="141189"/>
                </a:lnTo>
                <a:lnTo>
                  <a:pt x="274284" y="141189"/>
                </a:lnTo>
                <a:lnTo>
                  <a:pt x="276363" y="130682"/>
                </a:lnTo>
                <a:lnTo>
                  <a:pt x="299983" y="99528"/>
                </a:lnTo>
                <a:lnTo>
                  <a:pt x="329466" y="91850"/>
                </a:lnTo>
                <a:lnTo>
                  <a:pt x="392038" y="91850"/>
                </a:lnTo>
                <a:lnTo>
                  <a:pt x="390653" y="90194"/>
                </a:lnTo>
                <a:lnTo>
                  <a:pt x="352799" y="68360"/>
                </a:lnTo>
                <a:lnTo>
                  <a:pt x="341468" y="66258"/>
                </a:lnTo>
                <a:lnTo>
                  <a:pt x="329466" y="65558"/>
                </a:lnTo>
                <a:close/>
              </a:path>
              <a:path w="2312035" h="302260">
                <a:moveTo>
                  <a:pt x="386270" y="193125"/>
                </a:moveTo>
                <a:lnTo>
                  <a:pt x="376109" y="202215"/>
                </a:lnTo>
                <a:lnTo>
                  <a:pt x="364443" y="208706"/>
                </a:lnTo>
                <a:lnTo>
                  <a:pt x="351274" y="212601"/>
                </a:lnTo>
                <a:lnTo>
                  <a:pt x="336607" y="213899"/>
                </a:lnTo>
                <a:lnTo>
                  <a:pt x="402847" y="213899"/>
                </a:lnTo>
                <a:lnTo>
                  <a:pt x="403474" y="213250"/>
                </a:lnTo>
                <a:lnTo>
                  <a:pt x="386270" y="193125"/>
                </a:lnTo>
                <a:close/>
              </a:path>
              <a:path w="2312035" h="302260">
                <a:moveTo>
                  <a:pt x="392038" y="91850"/>
                </a:moveTo>
                <a:lnTo>
                  <a:pt x="329466" y="91850"/>
                </a:lnTo>
                <a:lnTo>
                  <a:pt x="340209" y="92713"/>
                </a:lnTo>
                <a:lnTo>
                  <a:pt x="350040" y="95302"/>
                </a:lnTo>
                <a:lnTo>
                  <a:pt x="378930" y="121432"/>
                </a:lnTo>
                <a:lnTo>
                  <a:pt x="384647" y="141189"/>
                </a:lnTo>
                <a:lnTo>
                  <a:pt x="413777" y="141189"/>
                </a:lnTo>
                <a:lnTo>
                  <a:pt x="411798" y="129670"/>
                </a:lnTo>
                <a:lnTo>
                  <a:pt x="408371" y="118450"/>
                </a:lnTo>
                <a:lnTo>
                  <a:pt x="403642" y="108080"/>
                </a:lnTo>
                <a:lnTo>
                  <a:pt x="397673" y="98582"/>
                </a:lnTo>
                <a:lnTo>
                  <a:pt x="392038" y="91850"/>
                </a:lnTo>
                <a:close/>
              </a:path>
              <a:path w="2312035" h="302260">
                <a:moveTo>
                  <a:pt x="32135" y="67191"/>
                </a:moveTo>
                <a:lnTo>
                  <a:pt x="0" y="67191"/>
                </a:lnTo>
                <a:lnTo>
                  <a:pt x="0" y="239217"/>
                </a:lnTo>
                <a:lnTo>
                  <a:pt x="28564" y="239217"/>
                </a:lnTo>
                <a:lnTo>
                  <a:pt x="28564" y="113274"/>
                </a:lnTo>
                <a:lnTo>
                  <a:pt x="58911" y="113274"/>
                </a:lnTo>
                <a:lnTo>
                  <a:pt x="32135" y="67191"/>
                </a:lnTo>
                <a:close/>
              </a:path>
              <a:path w="2312035" h="302260">
                <a:moveTo>
                  <a:pt x="198329" y="113598"/>
                </a:moveTo>
                <a:lnTo>
                  <a:pt x="170089" y="113598"/>
                </a:lnTo>
                <a:lnTo>
                  <a:pt x="170089" y="239217"/>
                </a:lnTo>
                <a:lnTo>
                  <a:pt x="198329" y="239217"/>
                </a:lnTo>
                <a:lnTo>
                  <a:pt x="198329" y="113598"/>
                </a:lnTo>
                <a:close/>
              </a:path>
              <a:path w="2312035" h="302260">
                <a:moveTo>
                  <a:pt x="58911" y="113274"/>
                </a:moveTo>
                <a:lnTo>
                  <a:pt x="28564" y="113274"/>
                </a:lnTo>
                <a:lnTo>
                  <a:pt x="92185" y="219742"/>
                </a:lnTo>
                <a:lnTo>
                  <a:pt x="105818" y="219742"/>
                </a:lnTo>
                <a:lnTo>
                  <a:pt x="127831" y="183387"/>
                </a:lnTo>
                <a:lnTo>
                  <a:pt x="99651" y="183387"/>
                </a:lnTo>
                <a:lnTo>
                  <a:pt x="58911" y="113274"/>
                </a:lnTo>
                <a:close/>
              </a:path>
              <a:path w="2312035" h="302260">
                <a:moveTo>
                  <a:pt x="198329" y="67191"/>
                </a:moveTo>
                <a:lnTo>
                  <a:pt x="169115" y="67191"/>
                </a:lnTo>
                <a:lnTo>
                  <a:pt x="99651" y="183387"/>
                </a:lnTo>
                <a:lnTo>
                  <a:pt x="127831" y="183387"/>
                </a:lnTo>
                <a:lnTo>
                  <a:pt x="170089" y="113598"/>
                </a:lnTo>
                <a:lnTo>
                  <a:pt x="198329" y="113598"/>
                </a:lnTo>
                <a:lnTo>
                  <a:pt x="198329" y="671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01615" y="1497591"/>
            <a:ext cx="1367155" cy="34645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580" dirty="0">
                <a:solidFill>
                  <a:srgbClr val="C62227"/>
                </a:solidFill>
                <a:latin typeface="Calibri"/>
                <a:cs typeface="Calibri"/>
              </a:rPr>
              <a:t>8500</a:t>
            </a:r>
            <a:endParaRPr sz="3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850" b="1" spc="685" dirty="0">
                <a:solidFill>
                  <a:srgbClr val="C62227"/>
                </a:solidFill>
                <a:latin typeface="Calibri"/>
                <a:cs typeface="Calibri"/>
              </a:rPr>
              <a:t>4000</a:t>
            </a:r>
            <a:endParaRPr sz="38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850" b="1" spc="605" dirty="0">
                <a:solidFill>
                  <a:srgbClr val="C62227"/>
                </a:solidFill>
                <a:latin typeface="Calibri"/>
                <a:cs typeface="Calibri"/>
              </a:rPr>
              <a:t>8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31201" y="5010208"/>
            <a:ext cx="2101850" cy="293370"/>
          </a:xfrm>
          <a:custGeom>
            <a:avLst/>
            <a:gdLst/>
            <a:ahLst/>
            <a:cxnLst/>
            <a:rect l="l" t="t" r="r" b="b"/>
            <a:pathLst>
              <a:path w="2101850" h="293370">
                <a:moveTo>
                  <a:pt x="1969301" y="57778"/>
                </a:moveTo>
                <a:lnTo>
                  <a:pt x="1934569" y="57778"/>
                </a:lnTo>
                <a:lnTo>
                  <a:pt x="1999164" y="141849"/>
                </a:lnTo>
                <a:lnTo>
                  <a:pt x="1931323" y="229814"/>
                </a:lnTo>
                <a:lnTo>
                  <a:pt x="1966055" y="229814"/>
                </a:lnTo>
                <a:lnTo>
                  <a:pt x="2016367" y="163921"/>
                </a:lnTo>
                <a:lnTo>
                  <a:pt x="2050108" y="163921"/>
                </a:lnTo>
                <a:lnTo>
                  <a:pt x="2032922" y="141849"/>
                </a:lnTo>
                <a:lnTo>
                  <a:pt x="2049966" y="119776"/>
                </a:lnTo>
                <a:lnTo>
                  <a:pt x="2016692" y="119776"/>
                </a:lnTo>
                <a:lnTo>
                  <a:pt x="1969301" y="57778"/>
                </a:lnTo>
                <a:close/>
              </a:path>
              <a:path w="2101850" h="293370">
                <a:moveTo>
                  <a:pt x="2050108" y="163921"/>
                </a:moveTo>
                <a:lnTo>
                  <a:pt x="2016367" y="163921"/>
                </a:lnTo>
                <a:lnTo>
                  <a:pt x="2066031" y="229814"/>
                </a:lnTo>
                <a:lnTo>
                  <a:pt x="2101412" y="229814"/>
                </a:lnTo>
                <a:lnTo>
                  <a:pt x="2050108" y="163921"/>
                </a:lnTo>
                <a:close/>
              </a:path>
              <a:path w="2101850" h="293370">
                <a:moveTo>
                  <a:pt x="2097841" y="57778"/>
                </a:moveTo>
                <a:lnTo>
                  <a:pt x="2063759" y="57778"/>
                </a:lnTo>
                <a:lnTo>
                  <a:pt x="2016692" y="119776"/>
                </a:lnTo>
                <a:lnTo>
                  <a:pt x="2049966" y="119776"/>
                </a:lnTo>
                <a:lnTo>
                  <a:pt x="2097841" y="57778"/>
                </a:lnTo>
                <a:close/>
              </a:path>
              <a:path w="2101850" h="293370">
                <a:moveTo>
                  <a:pt x="1897889" y="57778"/>
                </a:moveTo>
                <a:lnTo>
                  <a:pt x="1866728" y="57778"/>
                </a:lnTo>
                <a:lnTo>
                  <a:pt x="1866728" y="229814"/>
                </a:lnTo>
                <a:lnTo>
                  <a:pt x="1897889" y="229814"/>
                </a:lnTo>
                <a:lnTo>
                  <a:pt x="1897889" y="57778"/>
                </a:lnTo>
                <a:close/>
              </a:path>
              <a:path w="2101850" h="293370">
                <a:moveTo>
                  <a:pt x="1727800" y="57778"/>
                </a:moveTo>
                <a:lnTo>
                  <a:pt x="1696639" y="57778"/>
                </a:lnTo>
                <a:lnTo>
                  <a:pt x="1696639" y="229814"/>
                </a:lnTo>
                <a:lnTo>
                  <a:pt x="1769024" y="230139"/>
                </a:lnTo>
                <a:lnTo>
                  <a:pt x="1785384" y="229338"/>
                </a:lnTo>
                <a:lnTo>
                  <a:pt x="1822415" y="215365"/>
                </a:lnTo>
                <a:lnTo>
                  <a:pt x="1830917" y="206443"/>
                </a:lnTo>
                <a:lnTo>
                  <a:pt x="1766752" y="206443"/>
                </a:lnTo>
                <a:lnTo>
                  <a:pt x="1727800" y="206119"/>
                </a:lnTo>
                <a:lnTo>
                  <a:pt x="1727800" y="138603"/>
                </a:lnTo>
                <a:lnTo>
                  <a:pt x="1830857" y="138603"/>
                </a:lnTo>
                <a:lnTo>
                  <a:pt x="1823881" y="131137"/>
                </a:lnTo>
                <a:lnTo>
                  <a:pt x="1774218" y="116205"/>
                </a:lnTo>
                <a:lnTo>
                  <a:pt x="1727800" y="115881"/>
                </a:lnTo>
                <a:lnTo>
                  <a:pt x="1727800" y="57778"/>
                </a:lnTo>
                <a:close/>
              </a:path>
              <a:path w="2101850" h="293370">
                <a:moveTo>
                  <a:pt x="1830857" y="138603"/>
                </a:moveTo>
                <a:lnTo>
                  <a:pt x="1727800" y="138603"/>
                </a:lnTo>
                <a:lnTo>
                  <a:pt x="1766752" y="139252"/>
                </a:lnTo>
                <a:lnTo>
                  <a:pt x="1776794" y="139882"/>
                </a:lnTo>
                <a:lnTo>
                  <a:pt x="1808929" y="164163"/>
                </a:lnTo>
                <a:lnTo>
                  <a:pt x="1809599" y="172036"/>
                </a:lnTo>
                <a:lnTo>
                  <a:pt x="1808918" y="180113"/>
                </a:lnTo>
                <a:lnTo>
                  <a:pt x="1776661" y="206039"/>
                </a:lnTo>
                <a:lnTo>
                  <a:pt x="1766752" y="206443"/>
                </a:lnTo>
                <a:lnTo>
                  <a:pt x="1830917" y="206443"/>
                </a:lnTo>
                <a:lnTo>
                  <a:pt x="1836415" y="197071"/>
                </a:lnTo>
                <a:lnTo>
                  <a:pt x="1839917" y="185519"/>
                </a:lnTo>
                <a:lnTo>
                  <a:pt x="1841085" y="172361"/>
                </a:lnTo>
                <a:lnTo>
                  <a:pt x="1840009" y="159801"/>
                </a:lnTo>
                <a:lnTo>
                  <a:pt x="1836783" y="148745"/>
                </a:lnTo>
                <a:lnTo>
                  <a:pt x="1831406" y="139190"/>
                </a:lnTo>
                <a:lnTo>
                  <a:pt x="1830857" y="138603"/>
                </a:lnTo>
                <a:close/>
              </a:path>
              <a:path w="2101850" h="293370">
                <a:moveTo>
                  <a:pt x="1506749" y="57778"/>
                </a:moveTo>
                <a:lnTo>
                  <a:pt x="1475588" y="57778"/>
                </a:lnTo>
                <a:lnTo>
                  <a:pt x="1475588" y="229814"/>
                </a:lnTo>
                <a:lnTo>
                  <a:pt x="1506749" y="229814"/>
                </a:lnTo>
                <a:lnTo>
                  <a:pt x="1506749" y="157754"/>
                </a:lnTo>
                <a:lnTo>
                  <a:pt x="1635939" y="157754"/>
                </a:lnTo>
                <a:lnTo>
                  <a:pt x="1635939" y="130812"/>
                </a:lnTo>
                <a:lnTo>
                  <a:pt x="1506749" y="130812"/>
                </a:lnTo>
                <a:lnTo>
                  <a:pt x="1506749" y="57778"/>
                </a:lnTo>
                <a:close/>
              </a:path>
              <a:path w="2101850" h="293370">
                <a:moveTo>
                  <a:pt x="1635939" y="157754"/>
                </a:moveTo>
                <a:lnTo>
                  <a:pt x="1604778" y="157754"/>
                </a:lnTo>
                <a:lnTo>
                  <a:pt x="1604778" y="229814"/>
                </a:lnTo>
                <a:lnTo>
                  <a:pt x="1635939" y="229814"/>
                </a:lnTo>
                <a:lnTo>
                  <a:pt x="1635939" y="157754"/>
                </a:lnTo>
                <a:close/>
              </a:path>
              <a:path w="2101850" h="293370">
                <a:moveTo>
                  <a:pt x="1635939" y="57778"/>
                </a:moveTo>
                <a:lnTo>
                  <a:pt x="1604778" y="57778"/>
                </a:lnTo>
                <a:lnTo>
                  <a:pt x="1604778" y="130812"/>
                </a:lnTo>
                <a:lnTo>
                  <a:pt x="1635939" y="130812"/>
                </a:lnTo>
                <a:lnTo>
                  <a:pt x="1635939" y="57778"/>
                </a:lnTo>
                <a:close/>
              </a:path>
              <a:path w="2101850" h="293370">
                <a:moveTo>
                  <a:pt x="1356136" y="57778"/>
                </a:moveTo>
                <a:lnTo>
                  <a:pt x="1276285" y="57778"/>
                </a:lnTo>
                <a:lnTo>
                  <a:pt x="1276285" y="229814"/>
                </a:lnTo>
                <a:lnTo>
                  <a:pt x="1359058" y="229814"/>
                </a:lnTo>
                <a:lnTo>
                  <a:pt x="1374890" y="229043"/>
                </a:lnTo>
                <a:lnTo>
                  <a:pt x="1417308" y="210665"/>
                </a:lnTo>
                <a:lnTo>
                  <a:pt x="1420506" y="205794"/>
                </a:lnTo>
                <a:lnTo>
                  <a:pt x="1306797" y="205794"/>
                </a:lnTo>
                <a:lnTo>
                  <a:pt x="1306797" y="154183"/>
                </a:lnTo>
                <a:lnTo>
                  <a:pt x="1417294" y="154183"/>
                </a:lnTo>
                <a:lnTo>
                  <a:pt x="1408089" y="146336"/>
                </a:lnTo>
                <a:lnTo>
                  <a:pt x="1393465" y="140550"/>
                </a:lnTo>
                <a:lnTo>
                  <a:pt x="1402114" y="137095"/>
                </a:lnTo>
                <a:lnTo>
                  <a:pt x="1408878" y="132058"/>
                </a:lnTo>
                <a:lnTo>
                  <a:pt x="1409079" y="131786"/>
                </a:lnTo>
                <a:lnTo>
                  <a:pt x="1306797" y="131786"/>
                </a:lnTo>
                <a:lnTo>
                  <a:pt x="1306797" y="81798"/>
                </a:lnTo>
                <a:lnTo>
                  <a:pt x="1415745" y="81798"/>
                </a:lnTo>
                <a:lnTo>
                  <a:pt x="1411377" y="75662"/>
                </a:lnTo>
                <a:lnTo>
                  <a:pt x="1403852" y="69306"/>
                </a:lnTo>
                <a:lnTo>
                  <a:pt x="1394415" y="64267"/>
                </a:lnTo>
                <a:lnTo>
                  <a:pt x="1383316" y="60664"/>
                </a:lnTo>
                <a:lnTo>
                  <a:pt x="1370557" y="58500"/>
                </a:lnTo>
                <a:lnTo>
                  <a:pt x="1356136" y="57778"/>
                </a:lnTo>
                <a:close/>
              </a:path>
              <a:path w="2101850" h="293370">
                <a:moveTo>
                  <a:pt x="1417294" y="154183"/>
                </a:moveTo>
                <a:lnTo>
                  <a:pt x="1358733" y="154183"/>
                </a:lnTo>
                <a:lnTo>
                  <a:pt x="1367668" y="154588"/>
                </a:lnTo>
                <a:lnTo>
                  <a:pt x="1375325" y="155802"/>
                </a:lnTo>
                <a:lnTo>
                  <a:pt x="1381705" y="157828"/>
                </a:lnTo>
                <a:lnTo>
                  <a:pt x="1386805" y="160665"/>
                </a:lnTo>
                <a:lnTo>
                  <a:pt x="1392753" y="165010"/>
                </a:lnTo>
                <a:lnTo>
                  <a:pt x="1395737" y="171596"/>
                </a:lnTo>
                <a:lnTo>
                  <a:pt x="1395737" y="189135"/>
                </a:lnTo>
                <a:lnTo>
                  <a:pt x="1356785" y="205794"/>
                </a:lnTo>
                <a:lnTo>
                  <a:pt x="1420506" y="205794"/>
                </a:lnTo>
                <a:lnTo>
                  <a:pt x="1422636" y="202551"/>
                </a:lnTo>
                <a:lnTo>
                  <a:pt x="1425833" y="193137"/>
                </a:lnTo>
                <a:lnTo>
                  <a:pt x="1426898" y="182423"/>
                </a:lnTo>
                <a:lnTo>
                  <a:pt x="1424808" y="167273"/>
                </a:lnTo>
                <a:lnTo>
                  <a:pt x="1418537" y="155243"/>
                </a:lnTo>
                <a:lnTo>
                  <a:pt x="1417294" y="154183"/>
                </a:lnTo>
                <a:close/>
              </a:path>
              <a:path w="2101850" h="293370">
                <a:moveTo>
                  <a:pt x="1415745" y="81798"/>
                </a:moveTo>
                <a:lnTo>
                  <a:pt x="1353539" y="81798"/>
                </a:lnTo>
                <a:lnTo>
                  <a:pt x="1369442" y="83339"/>
                </a:lnTo>
                <a:lnTo>
                  <a:pt x="1380803" y="87964"/>
                </a:lnTo>
                <a:lnTo>
                  <a:pt x="1387621" y="95673"/>
                </a:lnTo>
                <a:lnTo>
                  <a:pt x="1389894" y="106467"/>
                </a:lnTo>
                <a:lnTo>
                  <a:pt x="1389894" y="114698"/>
                </a:lnTo>
                <a:lnTo>
                  <a:pt x="1353539" y="131786"/>
                </a:lnTo>
                <a:lnTo>
                  <a:pt x="1409079" y="131786"/>
                </a:lnTo>
                <a:lnTo>
                  <a:pt x="1418616" y="118855"/>
                </a:lnTo>
                <a:lnTo>
                  <a:pt x="1421056" y="111012"/>
                </a:lnTo>
                <a:lnTo>
                  <a:pt x="1421056" y="101923"/>
                </a:lnTo>
                <a:lnTo>
                  <a:pt x="1419980" y="91969"/>
                </a:lnTo>
                <a:lnTo>
                  <a:pt x="1416753" y="83216"/>
                </a:lnTo>
                <a:lnTo>
                  <a:pt x="1415745" y="81798"/>
                </a:lnTo>
                <a:close/>
              </a:path>
              <a:path w="2101850" h="293370">
                <a:moveTo>
                  <a:pt x="1082176" y="57778"/>
                </a:moveTo>
                <a:lnTo>
                  <a:pt x="1051015" y="57778"/>
                </a:lnTo>
                <a:lnTo>
                  <a:pt x="1051015" y="229814"/>
                </a:lnTo>
                <a:lnTo>
                  <a:pt x="1079579" y="229814"/>
                </a:lnTo>
                <a:lnTo>
                  <a:pt x="1118813" y="183072"/>
                </a:lnTo>
                <a:lnTo>
                  <a:pt x="1082176" y="183072"/>
                </a:lnTo>
                <a:lnTo>
                  <a:pt x="1082176" y="57778"/>
                </a:lnTo>
                <a:close/>
              </a:path>
              <a:path w="2101850" h="293370">
                <a:moveTo>
                  <a:pt x="1215910" y="104520"/>
                </a:moveTo>
                <a:lnTo>
                  <a:pt x="1184749" y="104520"/>
                </a:lnTo>
                <a:lnTo>
                  <a:pt x="1184749" y="229814"/>
                </a:lnTo>
                <a:lnTo>
                  <a:pt x="1215910" y="229814"/>
                </a:lnTo>
                <a:lnTo>
                  <a:pt x="1215910" y="104520"/>
                </a:lnTo>
                <a:close/>
              </a:path>
              <a:path w="2101850" h="293370">
                <a:moveTo>
                  <a:pt x="1215910" y="57778"/>
                </a:moveTo>
                <a:lnTo>
                  <a:pt x="1187670" y="57778"/>
                </a:lnTo>
                <a:lnTo>
                  <a:pt x="1082176" y="183072"/>
                </a:lnTo>
                <a:lnTo>
                  <a:pt x="1118813" y="183072"/>
                </a:lnTo>
                <a:lnTo>
                  <a:pt x="1184749" y="104520"/>
                </a:lnTo>
                <a:lnTo>
                  <a:pt x="1215910" y="104520"/>
                </a:lnTo>
                <a:lnTo>
                  <a:pt x="1215910" y="57778"/>
                </a:lnTo>
                <a:close/>
              </a:path>
              <a:path w="2101850" h="293370">
                <a:moveTo>
                  <a:pt x="956232" y="85044"/>
                </a:moveTo>
                <a:lnTo>
                  <a:pt x="925071" y="85044"/>
                </a:lnTo>
                <a:lnTo>
                  <a:pt x="925071" y="229814"/>
                </a:lnTo>
                <a:lnTo>
                  <a:pt x="956232" y="229814"/>
                </a:lnTo>
                <a:lnTo>
                  <a:pt x="956232" y="85044"/>
                </a:lnTo>
                <a:close/>
              </a:path>
              <a:path w="2101850" h="293370">
                <a:moveTo>
                  <a:pt x="1019204" y="57778"/>
                </a:moveTo>
                <a:lnTo>
                  <a:pt x="862099" y="57778"/>
                </a:lnTo>
                <a:lnTo>
                  <a:pt x="862099" y="85044"/>
                </a:lnTo>
                <a:lnTo>
                  <a:pt x="1019204" y="85044"/>
                </a:lnTo>
                <a:lnTo>
                  <a:pt x="1019204" y="57778"/>
                </a:lnTo>
                <a:close/>
              </a:path>
              <a:path w="2101850" h="293370">
                <a:moveTo>
                  <a:pt x="704051" y="57778"/>
                </a:moveTo>
                <a:lnTo>
                  <a:pt x="674188" y="57778"/>
                </a:lnTo>
                <a:lnTo>
                  <a:pt x="674188" y="292786"/>
                </a:lnTo>
                <a:lnTo>
                  <a:pt x="705350" y="292786"/>
                </a:lnTo>
                <a:lnTo>
                  <a:pt x="705350" y="203847"/>
                </a:lnTo>
                <a:lnTo>
                  <a:pt x="753947" y="203847"/>
                </a:lnTo>
                <a:lnTo>
                  <a:pt x="716586" y="181964"/>
                </a:lnTo>
                <a:lnTo>
                  <a:pt x="705025" y="143796"/>
                </a:lnTo>
                <a:lnTo>
                  <a:pt x="705502" y="135124"/>
                </a:lnTo>
                <a:lnTo>
                  <a:pt x="721657" y="100177"/>
                </a:lnTo>
                <a:lnTo>
                  <a:pt x="748836" y="85044"/>
                </a:lnTo>
                <a:lnTo>
                  <a:pt x="704051" y="85044"/>
                </a:lnTo>
                <a:lnTo>
                  <a:pt x="704051" y="57778"/>
                </a:lnTo>
                <a:close/>
              </a:path>
              <a:path w="2101850" h="293370">
                <a:moveTo>
                  <a:pt x="753947" y="203847"/>
                </a:moveTo>
                <a:lnTo>
                  <a:pt x="705350" y="203847"/>
                </a:lnTo>
                <a:lnTo>
                  <a:pt x="710998" y="210258"/>
                </a:lnTo>
                <a:lnTo>
                  <a:pt x="747668" y="229978"/>
                </a:lnTo>
                <a:lnTo>
                  <a:pt x="765400" y="231762"/>
                </a:lnTo>
                <a:lnTo>
                  <a:pt x="777571" y="231073"/>
                </a:lnTo>
                <a:lnTo>
                  <a:pt x="819554" y="214652"/>
                </a:lnTo>
                <a:lnTo>
                  <a:pt x="830412" y="204496"/>
                </a:lnTo>
                <a:lnTo>
                  <a:pt x="762803" y="204496"/>
                </a:lnTo>
                <a:lnTo>
                  <a:pt x="754868" y="204020"/>
                </a:lnTo>
                <a:lnTo>
                  <a:pt x="753947" y="203847"/>
                </a:lnTo>
                <a:close/>
              </a:path>
              <a:path w="2101850" h="293370">
                <a:moveTo>
                  <a:pt x="830462" y="83421"/>
                </a:moveTo>
                <a:lnTo>
                  <a:pt x="762803" y="83421"/>
                </a:lnTo>
                <a:lnTo>
                  <a:pt x="770920" y="83898"/>
                </a:lnTo>
                <a:lnTo>
                  <a:pt x="778503" y="85289"/>
                </a:lnTo>
                <a:lnTo>
                  <a:pt x="813273" y="112153"/>
                </a:lnTo>
                <a:lnTo>
                  <a:pt x="820906" y="143796"/>
                </a:lnTo>
                <a:lnTo>
                  <a:pt x="820429" y="152472"/>
                </a:lnTo>
                <a:lnTo>
                  <a:pt x="804264" y="187705"/>
                </a:lnTo>
                <a:lnTo>
                  <a:pt x="762803" y="204496"/>
                </a:lnTo>
                <a:lnTo>
                  <a:pt x="830412" y="204496"/>
                </a:lnTo>
                <a:lnTo>
                  <a:pt x="849590" y="168260"/>
                </a:lnTo>
                <a:lnTo>
                  <a:pt x="852392" y="143796"/>
                </a:lnTo>
                <a:lnTo>
                  <a:pt x="851692" y="131200"/>
                </a:lnTo>
                <a:lnTo>
                  <a:pt x="849569" y="119306"/>
                </a:lnTo>
                <a:lnTo>
                  <a:pt x="846089" y="108316"/>
                </a:lnTo>
                <a:lnTo>
                  <a:pt x="841189" y="98028"/>
                </a:lnTo>
                <a:lnTo>
                  <a:pt x="835051" y="88674"/>
                </a:lnTo>
                <a:lnTo>
                  <a:pt x="830462" y="83421"/>
                </a:lnTo>
                <a:close/>
              </a:path>
              <a:path w="2101850" h="293370">
                <a:moveTo>
                  <a:pt x="765400" y="56155"/>
                </a:moveTo>
                <a:lnTo>
                  <a:pt x="722734" y="67542"/>
                </a:lnTo>
                <a:lnTo>
                  <a:pt x="704051" y="85044"/>
                </a:lnTo>
                <a:lnTo>
                  <a:pt x="748836" y="85044"/>
                </a:lnTo>
                <a:lnTo>
                  <a:pt x="754878" y="83898"/>
                </a:lnTo>
                <a:lnTo>
                  <a:pt x="762803" y="83421"/>
                </a:lnTo>
                <a:lnTo>
                  <a:pt x="830462" y="83421"/>
                </a:lnTo>
                <a:lnTo>
                  <a:pt x="827839" y="80419"/>
                </a:lnTo>
                <a:lnTo>
                  <a:pt x="789093" y="58917"/>
                </a:lnTo>
                <a:lnTo>
                  <a:pt x="777571" y="56846"/>
                </a:lnTo>
                <a:lnTo>
                  <a:pt x="765400" y="56155"/>
                </a:lnTo>
                <a:close/>
              </a:path>
              <a:path w="2101850" h="293370">
                <a:moveTo>
                  <a:pt x="539795" y="56155"/>
                </a:moveTo>
                <a:lnTo>
                  <a:pt x="493712" y="67348"/>
                </a:lnTo>
                <a:lnTo>
                  <a:pt x="461734" y="98520"/>
                </a:lnTo>
                <a:lnTo>
                  <a:pt x="450216" y="143796"/>
                </a:lnTo>
                <a:lnTo>
                  <a:pt x="450935" y="156117"/>
                </a:lnTo>
                <a:lnTo>
                  <a:pt x="468052" y="198522"/>
                </a:lnTo>
                <a:lnTo>
                  <a:pt x="504261" y="225370"/>
                </a:lnTo>
                <a:lnTo>
                  <a:pt x="539795" y="231762"/>
                </a:lnTo>
                <a:lnTo>
                  <a:pt x="552283" y="231052"/>
                </a:lnTo>
                <a:lnTo>
                  <a:pt x="595323" y="214185"/>
                </a:lnTo>
                <a:lnTo>
                  <a:pt x="605943" y="204496"/>
                </a:lnTo>
                <a:lnTo>
                  <a:pt x="539795" y="204496"/>
                </a:lnTo>
                <a:lnTo>
                  <a:pt x="531736" y="204020"/>
                </a:lnTo>
                <a:lnTo>
                  <a:pt x="493485" y="181964"/>
                </a:lnTo>
                <a:lnTo>
                  <a:pt x="481702" y="143796"/>
                </a:lnTo>
                <a:lnTo>
                  <a:pt x="482178" y="135124"/>
                </a:lnTo>
                <a:lnTo>
                  <a:pt x="498334" y="99941"/>
                </a:lnTo>
                <a:lnTo>
                  <a:pt x="539795" y="83421"/>
                </a:lnTo>
                <a:lnTo>
                  <a:pt x="606204" y="83421"/>
                </a:lnTo>
                <a:lnTo>
                  <a:pt x="603823" y="80739"/>
                </a:lnTo>
                <a:lnTo>
                  <a:pt x="564101" y="58952"/>
                </a:lnTo>
                <a:lnTo>
                  <a:pt x="552283" y="56854"/>
                </a:lnTo>
                <a:lnTo>
                  <a:pt x="539795" y="56155"/>
                </a:lnTo>
                <a:close/>
              </a:path>
              <a:path w="2101850" h="293370">
                <a:moveTo>
                  <a:pt x="606204" y="83421"/>
                </a:moveTo>
                <a:lnTo>
                  <a:pt x="539795" y="83421"/>
                </a:lnTo>
                <a:lnTo>
                  <a:pt x="547864" y="83888"/>
                </a:lnTo>
                <a:lnTo>
                  <a:pt x="555504" y="85289"/>
                </a:lnTo>
                <a:lnTo>
                  <a:pt x="590118" y="112153"/>
                </a:lnTo>
                <a:lnTo>
                  <a:pt x="597583" y="143796"/>
                </a:lnTo>
                <a:lnTo>
                  <a:pt x="597116" y="152472"/>
                </a:lnTo>
                <a:lnTo>
                  <a:pt x="581227" y="187705"/>
                </a:lnTo>
                <a:lnTo>
                  <a:pt x="539795" y="204496"/>
                </a:lnTo>
                <a:lnTo>
                  <a:pt x="605943" y="204496"/>
                </a:lnTo>
                <a:lnTo>
                  <a:pt x="626183" y="167773"/>
                </a:lnTo>
                <a:lnTo>
                  <a:pt x="629069" y="143796"/>
                </a:lnTo>
                <a:lnTo>
                  <a:pt x="628347" y="131471"/>
                </a:lnTo>
                <a:lnTo>
                  <a:pt x="626183" y="119815"/>
                </a:lnTo>
                <a:lnTo>
                  <a:pt x="622580" y="108831"/>
                </a:lnTo>
                <a:lnTo>
                  <a:pt x="617541" y="98520"/>
                </a:lnTo>
                <a:lnTo>
                  <a:pt x="611229" y="89080"/>
                </a:lnTo>
                <a:lnTo>
                  <a:pt x="606204" y="83421"/>
                </a:lnTo>
                <a:close/>
              </a:path>
              <a:path w="2101850" h="293370">
                <a:moveTo>
                  <a:pt x="405746" y="57778"/>
                </a:moveTo>
                <a:lnTo>
                  <a:pt x="246369" y="57778"/>
                </a:lnTo>
                <a:lnTo>
                  <a:pt x="246369" y="229814"/>
                </a:lnTo>
                <a:lnTo>
                  <a:pt x="277520" y="229814"/>
                </a:lnTo>
                <a:lnTo>
                  <a:pt x="277520" y="85044"/>
                </a:lnTo>
                <a:lnTo>
                  <a:pt x="405746" y="85044"/>
                </a:lnTo>
                <a:lnTo>
                  <a:pt x="405746" y="57778"/>
                </a:lnTo>
                <a:close/>
              </a:path>
              <a:path w="2101850" h="293370">
                <a:moveTo>
                  <a:pt x="405746" y="85044"/>
                </a:moveTo>
                <a:lnTo>
                  <a:pt x="374574" y="85044"/>
                </a:lnTo>
                <a:lnTo>
                  <a:pt x="374574" y="229814"/>
                </a:lnTo>
                <a:lnTo>
                  <a:pt x="405746" y="229814"/>
                </a:lnTo>
                <a:lnTo>
                  <a:pt x="405746" y="85044"/>
                </a:lnTo>
                <a:close/>
              </a:path>
              <a:path w="2101850" h="293370">
                <a:moveTo>
                  <a:pt x="120415" y="0"/>
                </a:moveTo>
                <a:lnTo>
                  <a:pt x="72944" y="8485"/>
                </a:lnTo>
                <a:lnTo>
                  <a:pt x="34157" y="33025"/>
                </a:lnTo>
                <a:lnTo>
                  <a:pt x="8759" y="70288"/>
                </a:lnTo>
                <a:lnTo>
                  <a:pt x="0" y="116205"/>
                </a:lnTo>
                <a:lnTo>
                  <a:pt x="972" y="132344"/>
                </a:lnTo>
                <a:lnTo>
                  <a:pt x="15580" y="175774"/>
                </a:lnTo>
                <a:lnTo>
                  <a:pt x="45607" y="209065"/>
                </a:lnTo>
                <a:lnTo>
                  <a:pt x="87676" y="228640"/>
                </a:lnTo>
                <a:lnTo>
                  <a:pt x="120090" y="232411"/>
                </a:lnTo>
                <a:lnTo>
                  <a:pt x="133127" y="231844"/>
                </a:lnTo>
                <a:lnTo>
                  <a:pt x="179645" y="218254"/>
                </a:lnTo>
                <a:lnTo>
                  <a:pt x="199967" y="203522"/>
                </a:lnTo>
                <a:lnTo>
                  <a:pt x="121724" y="203522"/>
                </a:lnTo>
                <a:lnTo>
                  <a:pt x="109362" y="202813"/>
                </a:lnTo>
                <a:lnTo>
                  <a:pt x="66278" y="185945"/>
                </a:lnTo>
                <a:lnTo>
                  <a:pt x="38934" y="150562"/>
                </a:lnTo>
                <a:lnTo>
                  <a:pt x="32449" y="116205"/>
                </a:lnTo>
                <a:lnTo>
                  <a:pt x="33169" y="104167"/>
                </a:lnTo>
                <a:lnTo>
                  <a:pt x="50293" y="62129"/>
                </a:lnTo>
                <a:lnTo>
                  <a:pt x="86474" y="35281"/>
                </a:lnTo>
                <a:lnTo>
                  <a:pt x="121724" y="28889"/>
                </a:lnTo>
                <a:lnTo>
                  <a:pt x="200290" y="28889"/>
                </a:lnTo>
                <a:lnTo>
                  <a:pt x="198562" y="27154"/>
                </a:lnTo>
                <a:lnTo>
                  <a:pt x="157786" y="5018"/>
                </a:lnTo>
                <a:lnTo>
                  <a:pt x="133441" y="557"/>
                </a:lnTo>
                <a:lnTo>
                  <a:pt x="120415" y="0"/>
                </a:lnTo>
                <a:close/>
              </a:path>
              <a:path w="2101850" h="293370">
                <a:moveTo>
                  <a:pt x="185659" y="176256"/>
                </a:moveTo>
                <a:lnTo>
                  <a:pt x="171926" y="188185"/>
                </a:lnTo>
                <a:lnTo>
                  <a:pt x="156691" y="196706"/>
                </a:lnTo>
                <a:lnTo>
                  <a:pt x="139956" y="201818"/>
                </a:lnTo>
                <a:lnTo>
                  <a:pt x="121724" y="203522"/>
                </a:lnTo>
                <a:lnTo>
                  <a:pt x="199967" y="203522"/>
                </a:lnTo>
                <a:lnTo>
                  <a:pt x="206758" y="196706"/>
                </a:lnTo>
                <a:lnTo>
                  <a:pt x="185659" y="176256"/>
                </a:lnTo>
                <a:close/>
              </a:path>
              <a:path w="2101850" h="293370">
                <a:moveTo>
                  <a:pt x="200290" y="28889"/>
                </a:moveTo>
                <a:lnTo>
                  <a:pt x="121724" y="28889"/>
                </a:lnTo>
                <a:lnTo>
                  <a:pt x="140080" y="30573"/>
                </a:lnTo>
                <a:lnTo>
                  <a:pt x="156856" y="35625"/>
                </a:lnTo>
                <a:lnTo>
                  <a:pt x="172050" y="44045"/>
                </a:lnTo>
                <a:lnTo>
                  <a:pt x="185659" y="55830"/>
                </a:lnTo>
                <a:lnTo>
                  <a:pt x="206758" y="35381"/>
                </a:lnTo>
                <a:lnTo>
                  <a:pt x="200290" y="288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8925" y="5390321"/>
            <a:ext cx="1964055" cy="302260"/>
          </a:xfrm>
          <a:custGeom>
            <a:avLst/>
            <a:gdLst/>
            <a:ahLst/>
            <a:cxnLst/>
            <a:rect l="l" t="t" r="r" b="b"/>
            <a:pathLst>
              <a:path w="1964055" h="302260">
                <a:moveTo>
                  <a:pt x="1849231" y="0"/>
                </a:moveTo>
                <a:lnTo>
                  <a:pt x="1828132" y="0"/>
                </a:lnTo>
                <a:lnTo>
                  <a:pt x="1829102" y="10230"/>
                </a:lnTo>
                <a:lnTo>
                  <a:pt x="1857748" y="41905"/>
                </a:lnTo>
                <a:lnTo>
                  <a:pt x="1879094" y="44783"/>
                </a:lnTo>
                <a:lnTo>
                  <a:pt x="1890314" y="44064"/>
                </a:lnTo>
                <a:lnTo>
                  <a:pt x="1922549" y="26606"/>
                </a:lnTo>
                <a:lnTo>
                  <a:pt x="1869890" y="26606"/>
                </a:lnTo>
                <a:lnTo>
                  <a:pt x="1862812" y="24166"/>
                </a:lnTo>
                <a:lnTo>
                  <a:pt x="1852205" y="14439"/>
                </a:lnTo>
                <a:lnTo>
                  <a:pt x="1849441" y="7999"/>
                </a:lnTo>
                <a:lnTo>
                  <a:pt x="1849231" y="0"/>
                </a:lnTo>
                <a:close/>
              </a:path>
              <a:path w="1964055" h="302260">
                <a:moveTo>
                  <a:pt x="1930381" y="0"/>
                </a:moveTo>
                <a:lnTo>
                  <a:pt x="1908632" y="0"/>
                </a:lnTo>
                <a:lnTo>
                  <a:pt x="1908413" y="7999"/>
                </a:lnTo>
                <a:lnTo>
                  <a:pt x="1905596" y="14439"/>
                </a:lnTo>
                <a:lnTo>
                  <a:pt x="1894780" y="24166"/>
                </a:lnTo>
                <a:lnTo>
                  <a:pt x="1887638" y="26606"/>
                </a:lnTo>
                <a:lnTo>
                  <a:pt x="1922549" y="26606"/>
                </a:lnTo>
                <a:lnTo>
                  <a:pt x="1926727" y="19183"/>
                </a:lnTo>
                <a:lnTo>
                  <a:pt x="1929385" y="10230"/>
                </a:lnTo>
                <a:lnTo>
                  <a:pt x="1930381" y="0"/>
                </a:lnTo>
                <a:close/>
              </a:path>
              <a:path w="1964055" h="302260">
                <a:moveTo>
                  <a:pt x="1829755" y="67181"/>
                </a:moveTo>
                <a:lnTo>
                  <a:pt x="1798594" y="67181"/>
                </a:lnTo>
                <a:lnTo>
                  <a:pt x="1798594" y="239217"/>
                </a:lnTo>
                <a:lnTo>
                  <a:pt x="1827159" y="239217"/>
                </a:lnTo>
                <a:lnTo>
                  <a:pt x="1866396" y="192475"/>
                </a:lnTo>
                <a:lnTo>
                  <a:pt x="1829755" y="192475"/>
                </a:lnTo>
                <a:lnTo>
                  <a:pt x="1829755" y="67181"/>
                </a:lnTo>
                <a:close/>
              </a:path>
              <a:path w="1964055" h="302260">
                <a:moveTo>
                  <a:pt x="1963489" y="113933"/>
                </a:moveTo>
                <a:lnTo>
                  <a:pt x="1932328" y="113933"/>
                </a:lnTo>
                <a:lnTo>
                  <a:pt x="1932328" y="239217"/>
                </a:lnTo>
                <a:lnTo>
                  <a:pt x="1963489" y="239217"/>
                </a:lnTo>
                <a:lnTo>
                  <a:pt x="1963489" y="113933"/>
                </a:lnTo>
                <a:close/>
              </a:path>
              <a:path w="1964055" h="302260">
                <a:moveTo>
                  <a:pt x="1963489" y="67181"/>
                </a:moveTo>
                <a:lnTo>
                  <a:pt x="1935249" y="67181"/>
                </a:lnTo>
                <a:lnTo>
                  <a:pt x="1829755" y="192475"/>
                </a:lnTo>
                <a:lnTo>
                  <a:pt x="1866396" y="192475"/>
                </a:lnTo>
                <a:lnTo>
                  <a:pt x="1932328" y="113933"/>
                </a:lnTo>
                <a:lnTo>
                  <a:pt x="1963489" y="113933"/>
                </a:lnTo>
                <a:lnTo>
                  <a:pt x="1963489" y="67181"/>
                </a:lnTo>
                <a:close/>
              </a:path>
              <a:path w="1964055" h="302260">
                <a:moveTo>
                  <a:pt x="1604485" y="67181"/>
                </a:moveTo>
                <a:lnTo>
                  <a:pt x="1573323" y="67181"/>
                </a:lnTo>
                <a:lnTo>
                  <a:pt x="1573323" y="239217"/>
                </a:lnTo>
                <a:lnTo>
                  <a:pt x="1601888" y="239217"/>
                </a:lnTo>
                <a:lnTo>
                  <a:pt x="1641125" y="192475"/>
                </a:lnTo>
                <a:lnTo>
                  <a:pt x="1604485" y="192475"/>
                </a:lnTo>
                <a:lnTo>
                  <a:pt x="1604485" y="67181"/>
                </a:lnTo>
                <a:close/>
              </a:path>
              <a:path w="1964055" h="302260">
                <a:moveTo>
                  <a:pt x="1738219" y="113933"/>
                </a:moveTo>
                <a:lnTo>
                  <a:pt x="1707057" y="113933"/>
                </a:lnTo>
                <a:lnTo>
                  <a:pt x="1707057" y="239217"/>
                </a:lnTo>
                <a:lnTo>
                  <a:pt x="1738219" y="239217"/>
                </a:lnTo>
                <a:lnTo>
                  <a:pt x="1738219" y="113933"/>
                </a:lnTo>
                <a:close/>
              </a:path>
              <a:path w="1964055" h="302260">
                <a:moveTo>
                  <a:pt x="1738219" y="67181"/>
                </a:moveTo>
                <a:lnTo>
                  <a:pt x="1709979" y="67181"/>
                </a:lnTo>
                <a:lnTo>
                  <a:pt x="1604485" y="192475"/>
                </a:lnTo>
                <a:lnTo>
                  <a:pt x="1641125" y="192475"/>
                </a:lnTo>
                <a:lnTo>
                  <a:pt x="1707057" y="113933"/>
                </a:lnTo>
                <a:lnTo>
                  <a:pt x="1738219" y="113933"/>
                </a:lnTo>
                <a:lnTo>
                  <a:pt x="1738219" y="67181"/>
                </a:lnTo>
                <a:close/>
              </a:path>
              <a:path w="1964055" h="302260">
                <a:moveTo>
                  <a:pt x="1380512" y="67181"/>
                </a:moveTo>
                <a:lnTo>
                  <a:pt x="1349351" y="67181"/>
                </a:lnTo>
                <a:lnTo>
                  <a:pt x="1349351" y="239217"/>
                </a:lnTo>
                <a:lnTo>
                  <a:pt x="1503535" y="239217"/>
                </a:lnTo>
                <a:lnTo>
                  <a:pt x="1503535" y="280441"/>
                </a:lnTo>
                <a:lnTo>
                  <a:pt x="1533073" y="280441"/>
                </a:lnTo>
                <a:lnTo>
                  <a:pt x="1533073" y="211951"/>
                </a:lnTo>
                <a:lnTo>
                  <a:pt x="1380512" y="211951"/>
                </a:lnTo>
                <a:lnTo>
                  <a:pt x="1380512" y="67181"/>
                </a:lnTo>
                <a:close/>
              </a:path>
              <a:path w="1964055" h="302260">
                <a:moveTo>
                  <a:pt x="1505807" y="67181"/>
                </a:moveTo>
                <a:lnTo>
                  <a:pt x="1474646" y="67181"/>
                </a:lnTo>
                <a:lnTo>
                  <a:pt x="1474646" y="211951"/>
                </a:lnTo>
                <a:lnTo>
                  <a:pt x="1505807" y="211951"/>
                </a:lnTo>
                <a:lnTo>
                  <a:pt x="1505807" y="67181"/>
                </a:lnTo>
                <a:close/>
              </a:path>
              <a:path w="1964055" h="302260">
                <a:moveTo>
                  <a:pt x="1282151" y="92499"/>
                </a:moveTo>
                <a:lnTo>
                  <a:pt x="1215942" y="92499"/>
                </a:lnTo>
                <a:lnTo>
                  <a:pt x="1226610" y="93169"/>
                </a:lnTo>
                <a:lnTo>
                  <a:pt x="1235902" y="95177"/>
                </a:lnTo>
                <a:lnTo>
                  <a:pt x="1261304" y="124575"/>
                </a:lnTo>
                <a:lnTo>
                  <a:pt x="1262034" y="134048"/>
                </a:lnTo>
                <a:lnTo>
                  <a:pt x="1262034" y="140215"/>
                </a:lnTo>
                <a:lnTo>
                  <a:pt x="1212696" y="140215"/>
                </a:lnTo>
                <a:lnTo>
                  <a:pt x="1195898" y="141079"/>
                </a:lnTo>
                <a:lnTo>
                  <a:pt x="1152868" y="161474"/>
                </a:lnTo>
                <a:lnTo>
                  <a:pt x="1143556" y="190528"/>
                </a:lnTo>
                <a:lnTo>
                  <a:pt x="1144642" y="201343"/>
                </a:lnTo>
                <a:lnTo>
                  <a:pt x="1170322" y="233315"/>
                </a:lnTo>
                <a:lnTo>
                  <a:pt x="1207177" y="241165"/>
                </a:lnTo>
                <a:lnTo>
                  <a:pt x="1216739" y="240770"/>
                </a:lnTo>
                <a:lnTo>
                  <a:pt x="1254202" y="227088"/>
                </a:lnTo>
                <a:lnTo>
                  <a:pt x="1263162" y="217145"/>
                </a:lnTo>
                <a:lnTo>
                  <a:pt x="1212371" y="217145"/>
                </a:lnTo>
                <a:lnTo>
                  <a:pt x="1203929" y="216679"/>
                </a:lnTo>
                <a:lnTo>
                  <a:pt x="1174393" y="197889"/>
                </a:lnTo>
                <a:lnTo>
                  <a:pt x="1174393" y="189229"/>
                </a:lnTo>
                <a:lnTo>
                  <a:pt x="1176867" y="177587"/>
                </a:lnTo>
                <a:lnTo>
                  <a:pt x="1184291" y="169269"/>
                </a:lnTo>
                <a:lnTo>
                  <a:pt x="1196666" y="164277"/>
                </a:lnTo>
                <a:lnTo>
                  <a:pt x="1213994" y="162612"/>
                </a:lnTo>
                <a:lnTo>
                  <a:pt x="1293196" y="162612"/>
                </a:lnTo>
                <a:lnTo>
                  <a:pt x="1293101" y="134048"/>
                </a:lnTo>
                <a:lnTo>
                  <a:pt x="1292008" y="119052"/>
                </a:lnTo>
                <a:lnTo>
                  <a:pt x="1288446" y="104913"/>
                </a:lnTo>
                <a:lnTo>
                  <a:pt x="1282510" y="92924"/>
                </a:lnTo>
                <a:lnTo>
                  <a:pt x="1282151" y="92499"/>
                </a:lnTo>
                <a:close/>
              </a:path>
              <a:path w="1964055" h="302260">
                <a:moveTo>
                  <a:pt x="1293196" y="216496"/>
                </a:moveTo>
                <a:lnTo>
                  <a:pt x="1263657" y="216496"/>
                </a:lnTo>
                <a:lnTo>
                  <a:pt x="1263657" y="239217"/>
                </a:lnTo>
                <a:lnTo>
                  <a:pt x="1293196" y="239217"/>
                </a:lnTo>
                <a:lnTo>
                  <a:pt x="1293196" y="216496"/>
                </a:lnTo>
                <a:close/>
              </a:path>
              <a:path w="1964055" h="302260">
                <a:moveTo>
                  <a:pt x="1293196" y="162612"/>
                </a:moveTo>
                <a:lnTo>
                  <a:pt x="1262034" y="162612"/>
                </a:lnTo>
                <a:lnTo>
                  <a:pt x="1262034" y="186633"/>
                </a:lnTo>
                <a:lnTo>
                  <a:pt x="1258666" y="193524"/>
                </a:lnTo>
                <a:lnTo>
                  <a:pt x="1220990" y="216648"/>
                </a:lnTo>
                <a:lnTo>
                  <a:pt x="1212371" y="217145"/>
                </a:lnTo>
                <a:lnTo>
                  <a:pt x="1263162" y="217145"/>
                </a:lnTo>
                <a:lnTo>
                  <a:pt x="1263657" y="216496"/>
                </a:lnTo>
                <a:lnTo>
                  <a:pt x="1293196" y="216496"/>
                </a:lnTo>
                <a:lnTo>
                  <a:pt x="1293196" y="162612"/>
                </a:lnTo>
                <a:close/>
              </a:path>
              <a:path w="1964055" h="302260">
                <a:moveTo>
                  <a:pt x="1219512" y="65558"/>
                </a:moveTo>
                <a:lnTo>
                  <a:pt x="1180236" y="71233"/>
                </a:lnTo>
                <a:lnTo>
                  <a:pt x="1148425" y="87630"/>
                </a:lnTo>
                <a:lnTo>
                  <a:pt x="1161409" y="111001"/>
                </a:lnTo>
                <a:lnTo>
                  <a:pt x="1166722" y="106996"/>
                </a:lnTo>
                <a:lnTo>
                  <a:pt x="1172605" y="103417"/>
                </a:lnTo>
                <a:lnTo>
                  <a:pt x="1215942" y="92499"/>
                </a:lnTo>
                <a:lnTo>
                  <a:pt x="1282151" y="92499"/>
                </a:lnTo>
                <a:lnTo>
                  <a:pt x="1274202" y="83086"/>
                </a:lnTo>
                <a:lnTo>
                  <a:pt x="1263663" y="75417"/>
                </a:lnTo>
                <a:lnTo>
                  <a:pt x="1251035" y="69940"/>
                </a:lnTo>
                <a:lnTo>
                  <a:pt x="1236318" y="66653"/>
                </a:lnTo>
                <a:lnTo>
                  <a:pt x="1219512" y="65558"/>
                </a:lnTo>
                <a:close/>
              </a:path>
              <a:path w="1964055" h="302260">
                <a:moveTo>
                  <a:pt x="966326" y="67181"/>
                </a:moveTo>
                <a:lnTo>
                  <a:pt x="936463" y="67181"/>
                </a:lnTo>
                <a:lnTo>
                  <a:pt x="936463" y="302189"/>
                </a:lnTo>
                <a:lnTo>
                  <a:pt x="967624" y="302189"/>
                </a:lnTo>
                <a:lnTo>
                  <a:pt x="967624" y="213250"/>
                </a:lnTo>
                <a:lnTo>
                  <a:pt x="1016231" y="213250"/>
                </a:lnTo>
                <a:lnTo>
                  <a:pt x="978861" y="191364"/>
                </a:lnTo>
                <a:lnTo>
                  <a:pt x="967300" y="153199"/>
                </a:lnTo>
                <a:lnTo>
                  <a:pt x="967779" y="144529"/>
                </a:lnTo>
                <a:lnTo>
                  <a:pt x="983932" y="109585"/>
                </a:lnTo>
                <a:lnTo>
                  <a:pt x="1011111" y="94447"/>
                </a:lnTo>
                <a:lnTo>
                  <a:pt x="966326" y="94447"/>
                </a:lnTo>
                <a:lnTo>
                  <a:pt x="966326" y="67181"/>
                </a:lnTo>
                <a:close/>
              </a:path>
              <a:path w="1964055" h="302260">
                <a:moveTo>
                  <a:pt x="1016231" y="213250"/>
                </a:moveTo>
                <a:lnTo>
                  <a:pt x="967624" y="213250"/>
                </a:lnTo>
                <a:lnTo>
                  <a:pt x="973275" y="219661"/>
                </a:lnTo>
                <a:lnTo>
                  <a:pt x="1009944" y="239381"/>
                </a:lnTo>
                <a:lnTo>
                  <a:pt x="1027675" y="241165"/>
                </a:lnTo>
                <a:lnTo>
                  <a:pt x="1039845" y="240476"/>
                </a:lnTo>
                <a:lnTo>
                  <a:pt x="1081828" y="224056"/>
                </a:lnTo>
                <a:lnTo>
                  <a:pt x="1092690" y="213899"/>
                </a:lnTo>
                <a:lnTo>
                  <a:pt x="1025078" y="213899"/>
                </a:lnTo>
                <a:lnTo>
                  <a:pt x="1017142" y="213422"/>
                </a:lnTo>
                <a:lnTo>
                  <a:pt x="1016231" y="213250"/>
                </a:lnTo>
                <a:close/>
              </a:path>
              <a:path w="1964055" h="302260">
                <a:moveTo>
                  <a:pt x="1092736" y="92824"/>
                </a:moveTo>
                <a:lnTo>
                  <a:pt x="1025078" y="92824"/>
                </a:lnTo>
                <a:lnTo>
                  <a:pt x="1033195" y="93301"/>
                </a:lnTo>
                <a:lnTo>
                  <a:pt x="1040778" y="94692"/>
                </a:lnTo>
                <a:lnTo>
                  <a:pt x="1075558" y="121556"/>
                </a:lnTo>
                <a:lnTo>
                  <a:pt x="1083181" y="153199"/>
                </a:lnTo>
                <a:lnTo>
                  <a:pt x="1082704" y="161873"/>
                </a:lnTo>
                <a:lnTo>
                  <a:pt x="1066544" y="197107"/>
                </a:lnTo>
                <a:lnTo>
                  <a:pt x="1025078" y="213899"/>
                </a:lnTo>
                <a:lnTo>
                  <a:pt x="1092690" y="213899"/>
                </a:lnTo>
                <a:lnTo>
                  <a:pt x="1111866" y="177669"/>
                </a:lnTo>
                <a:lnTo>
                  <a:pt x="1114667" y="153199"/>
                </a:lnTo>
                <a:lnTo>
                  <a:pt x="1113967" y="140603"/>
                </a:lnTo>
                <a:lnTo>
                  <a:pt x="1111844" y="128706"/>
                </a:lnTo>
                <a:lnTo>
                  <a:pt x="1108368" y="117718"/>
                </a:lnTo>
                <a:lnTo>
                  <a:pt x="1103474" y="107431"/>
                </a:lnTo>
                <a:lnTo>
                  <a:pt x="1097331" y="98082"/>
                </a:lnTo>
                <a:lnTo>
                  <a:pt x="1092736" y="92824"/>
                </a:lnTo>
                <a:close/>
              </a:path>
              <a:path w="1964055" h="302260">
                <a:moveTo>
                  <a:pt x="1027675" y="65558"/>
                </a:moveTo>
                <a:lnTo>
                  <a:pt x="985009" y="76950"/>
                </a:lnTo>
                <a:lnTo>
                  <a:pt x="966326" y="94447"/>
                </a:lnTo>
                <a:lnTo>
                  <a:pt x="1011111" y="94447"/>
                </a:lnTo>
                <a:lnTo>
                  <a:pt x="1017152" y="93301"/>
                </a:lnTo>
                <a:lnTo>
                  <a:pt x="1025078" y="92824"/>
                </a:lnTo>
                <a:lnTo>
                  <a:pt x="1092736" y="92824"/>
                </a:lnTo>
                <a:lnTo>
                  <a:pt x="1090116" y="89825"/>
                </a:lnTo>
                <a:lnTo>
                  <a:pt x="1051368" y="68319"/>
                </a:lnTo>
                <a:lnTo>
                  <a:pt x="1039845" y="66248"/>
                </a:lnTo>
                <a:lnTo>
                  <a:pt x="1027675" y="65558"/>
                </a:lnTo>
                <a:close/>
              </a:path>
              <a:path w="1964055" h="302260">
                <a:moveTo>
                  <a:pt x="803054" y="65558"/>
                </a:moveTo>
                <a:lnTo>
                  <a:pt x="758741" y="76762"/>
                </a:lnTo>
                <a:lnTo>
                  <a:pt x="727904" y="108080"/>
                </a:lnTo>
                <a:lnTo>
                  <a:pt x="716711" y="153199"/>
                </a:lnTo>
                <a:lnTo>
                  <a:pt x="717430" y="165534"/>
                </a:lnTo>
                <a:lnTo>
                  <a:pt x="734590" y="208151"/>
                </a:lnTo>
                <a:lnTo>
                  <a:pt x="771789" y="234866"/>
                </a:lnTo>
                <a:lnTo>
                  <a:pt x="809221" y="241165"/>
                </a:lnTo>
                <a:lnTo>
                  <a:pt x="819678" y="240719"/>
                </a:lnTo>
                <a:lnTo>
                  <a:pt x="856335" y="230050"/>
                </a:lnTo>
                <a:lnTo>
                  <a:pt x="876434" y="213899"/>
                </a:lnTo>
                <a:lnTo>
                  <a:pt x="810195" y="213899"/>
                </a:lnTo>
                <a:lnTo>
                  <a:pt x="798052" y="213037"/>
                </a:lnTo>
                <a:lnTo>
                  <a:pt x="760192" y="192650"/>
                </a:lnTo>
                <a:lnTo>
                  <a:pt x="747872" y="163586"/>
                </a:lnTo>
                <a:lnTo>
                  <a:pt x="887449" y="163586"/>
                </a:lnTo>
                <a:lnTo>
                  <a:pt x="887878" y="159701"/>
                </a:lnTo>
                <a:lnTo>
                  <a:pt x="888098" y="156560"/>
                </a:lnTo>
                <a:lnTo>
                  <a:pt x="888046" y="153199"/>
                </a:lnTo>
                <a:lnTo>
                  <a:pt x="887417" y="141557"/>
                </a:lnTo>
                <a:lnTo>
                  <a:pt x="887354" y="141189"/>
                </a:lnTo>
                <a:lnTo>
                  <a:pt x="747872" y="141189"/>
                </a:lnTo>
                <a:lnTo>
                  <a:pt x="749949" y="130682"/>
                </a:lnTo>
                <a:lnTo>
                  <a:pt x="773562" y="99519"/>
                </a:lnTo>
                <a:lnTo>
                  <a:pt x="803054" y="91850"/>
                </a:lnTo>
                <a:lnTo>
                  <a:pt x="865622" y="91850"/>
                </a:lnTo>
                <a:lnTo>
                  <a:pt x="864234" y="90190"/>
                </a:lnTo>
                <a:lnTo>
                  <a:pt x="826377" y="68360"/>
                </a:lnTo>
                <a:lnTo>
                  <a:pt x="815049" y="66258"/>
                </a:lnTo>
                <a:lnTo>
                  <a:pt x="803054" y="65558"/>
                </a:lnTo>
                <a:close/>
              </a:path>
              <a:path w="1964055" h="302260">
                <a:moveTo>
                  <a:pt x="859858" y="193125"/>
                </a:moveTo>
                <a:lnTo>
                  <a:pt x="849692" y="202215"/>
                </a:lnTo>
                <a:lnTo>
                  <a:pt x="838026" y="208706"/>
                </a:lnTo>
                <a:lnTo>
                  <a:pt x="824861" y="212601"/>
                </a:lnTo>
                <a:lnTo>
                  <a:pt x="810195" y="213899"/>
                </a:lnTo>
                <a:lnTo>
                  <a:pt x="876434" y="213899"/>
                </a:lnTo>
                <a:lnTo>
                  <a:pt x="877062" y="213250"/>
                </a:lnTo>
                <a:lnTo>
                  <a:pt x="859858" y="193125"/>
                </a:lnTo>
                <a:close/>
              </a:path>
              <a:path w="1964055" h="302260">
                <a:moveTo>
                  <a:pt x="865622" y="91850"/>
                </a:moveTo>
                <a:lnTo>
                  <a:pt x="803054" y="91850"/>
                </a:lnTo>
                <a:lnTo>
                  <a:pt x="813795" y="92713"/>
                </a:lnTo>
                <a:lnTo>
                  <a:pt x="823622" y="95302"/>
                </a:lnTo>
                <a:lnTo>
                  <a:pt x="852509" y="121432"/>
                </a:lnTo>
                <a:lnTo>
                  <a:pt x="858235" y="141189"/>
                </a:lnTo>
                <a:lnTo>
                  <a:pt x="887354" y="141189"/>
                </a:lnTo>
                <a:lnTo>
                  <a:pt x="885376" y="129670"/>
                </a:lnTo>
                <a:lnTo>
                  <a:pt x="881948" y="118450"/>
                </a:lnTo>
                <a:lnTo>
                  <a:pt x="877219" y="108080"/>
                </a:lnTo>
                <a:lnTo>
                  <a:pt x="871252" y="98578"/>
                </a:lnTo>
                <a:lnTo>
                  <a:pt x="865622" y="91850"/>
                </a:lnTo>
                <a:close/>
              </a:path>
              <a:path w="1964055" h="302260">
                <a:moveTo>
                  <a:pt x="692041" y="211951"/>
                </a:moveTo>
                <a:lnTo>
                  <a:pt x="489492" y="211951"/>
                </a:lnTo>
                <a:lnTo>
                  <a:pt x="489492" y="279143"/>
                </a:lnTo>
                <a:lnTo>
                  <a:pt x="519031" y="279143"/>
                </a:lnTo>
                <a:lnTo>
                  <a:pt x="519031" y="239217"/>
                </a:lnTo>
                <a:lnTo>
                  <a:pt x="692041" y="239217"/>
                </a:lnTo>
                <a:lnTo>
                  <a:pt x="692041" y="211951"/>
                </a:lnTo>
                <a:close/>
              </a:path>
              <a:path w="1964055" h="302260">
                <a:moveTo>
                  <a:pt x="692041" y="239217"/>
                </a:moveTo>
                <a:lnTo>
                  <a:pt x="662827" y="239217"/>
                </a:lnTo>
                <a:lnTo>
                  <a:pt x="662827" y="279143"/>
                </a:lnTo>
                <a:lnTo>
                  <a:pt x="692041" y="279143"/>
                </a:lnTo>
                <a:lnTo>
                  <a:pt x="692041" y="239217"/>
                </a:lnTo>
                <a:close/>
              </a:path>
              <a:path w="1964055" h="302260">
                <a:moveTo>
                  <a:pt x="665749" y="67181"/>
                </a:moveTo>
                <a:lnTo>
                  <a:pt x="532339" y="67181"/>
                </a:lnTo>
                <a:lnTo>
                  <a:pt x="529743" y="125284"/>
                </a:lnTo>
                <a:lnTo>
                  <a:pt x="528361" y="144577"/>
                </a:lnTo>
                <a:lnTo>
                  <a:pt x="521303" y="188580"/>
                </a:lnTo>
                <a:lnTo>
                  <a:pt x="498581" y="211951"/>
                </a:lnTo>
                <a:lnTo>
                  <a:pt x="538182" y="211951"/>
                </a:lnTo>
                <a:lnTo>
                  <a:pt x="554801" y="169950"/>
                </a:lnTo>
                <a:lnTo>
                  <a:pt x="558418" y="125284"/>
                </a:lnTo>
                <a:lnTo>
                  <a:pt x="559930" y="94447"/>
                </a:lnTo>
                <a:lnTo>
                  <a:pt x="665749" y="94447"/>
                </a:lnTo>
                <a:lnTo>
                  <a:pt x="665749" y="67181"/>
                </a:lnTo>
                <a:close/>
              </a:path>
              <a:path w="1964055" h="302260">
                <a:moveTo>
                  <a:pt x="665749" y="94447"/>
                </a:moveTo>
                <a:lnTo>
                  <a:pt x="634588" y="94447"/>
                </a:lnTo>
                <a:lnTo>
                  <a:pt x="634588" y="211951"/>
                </a:lnTo>
                <a:lnTo>
                  <a:pt x="665749" y="211951"/>
                </a:lnTo>
                <a:lnTo>
                  <a:pt x="665749" y="94447"/>
                </a:lnTo>
                <a:close/>
              </a:path>
              <a:path w="1964055" h="302260">
                <a:moveTo>
                  <a:pt x="386595" y="65558"/>
                </a:moveTo>
                <a:lnTo>
                  <a:pt x="342282" y="76762"/>
                </a:lnTo>
                <a:lnTo>
                  <a:pt x="311446" y="108080"/>
                </a:lnTo>
                <a:lnTo>
                  <a:pt x="300252" y="153199"/>
                </a:lnTo>
                <a:lnTo>
                  <a:pt x="300971" y="165534"/>
                </a:lnTo>
                <a:lnTo>
                  <a:pt x="318127" y="208151"/>
                </a:lnTo>
                <a:lnTo>
                  <a:pt x="355331" y="234866"/>
                </a:lnTo>
                <a:lnTo>
                  <a:pt x="392762" y="241165"/>
                </a:lnTo>
                <a:lnTo>
                  <a:pt x="403219" y="240719"/>
                </a:lnTo>
                <a:lnTo>
                  <a:pt x="439872" y="230050"/>
                </a:lnTo>
                <a:lnTo>
                  <a:pt x="459976" y="213899"/>
                </a:lnTo>
                <a:lnTo>
                  <a:pt x="393736" y="213899"/>
                </a:lnTo>
                <a:lnTo>
                  <a:pt x="381589" y="213037"/>
                </a:lnTo>
                <a:lnTo>
                  <a:pt x="343734" y="192650"/>
                </a:lnTo>
                <a:lnTo>
                  <a:pt x="331413" y="163586"/>
                </a:lnTo>
                <a:lnTo>
                  <a:pt x="470980" y="163586"/>
                </a:lnTo>
                <a:lnTo>
                  <a:pt x="471420" y="159701"/>
                </a:lnTo>
                <a:lnTo>
                  <a:pt x="471629" y="156560"/>
                </a:lnTo>
                <a:lnTo>
                  <a:pt x="471577" y="153199"/>
                </a:lnTo>
                <a:lnTo>
                  <a:pt x="470950" y="141557"/>
                </a:lnTo>
                <a:lnTo>
                  <a:pt x="470887" y="141189"/>
                </a:lnTo>
                <a:lnTo>
                  <a:pt x="331413" y="141189"/>
                </a:lnTo>
                <a:lnTo>
                  <a:pt x="333491" y="130682"/>
                </a:lnTo>
                <a:lnTo>
                  <a:pt x="357103" y="99519"/>
                </a:lnTo>
                <a:lnTo>
                  <a:pt x="386595" y="91850"/>
                </a:lnTo>
                <a:lnTo>
                  <a:pt x="449160" y="91850"/>
                </a:lnTo>
                <a:lnTo>
                  <a:pt x="447771" y="90190"/>
                </a:lnTo>
                <a:lnTo>
                  <a:pt x="409919" y="68360"/>
                </a:lnTo>
                <a:lnTo>
                  <a:pt x="398591" y="66258"/>
                </a:lnTo>
                <a:lnTo>
                  <a:pt x="386595" y="65558"/>
                </a:lnTo>
                <a:close/>
              </a:path>
              <a:path w="1964055" h="302260">
                <a:moveTo>
                  <a:pt x="443389" y="193125"/>
                </a:moveTo>
                <a:lnTo>
                  <a:pt x="433229" y="202215"/>
                </a:lnTo>
                <a:lnTo>
                  <a:pt x="421567" y="208706"/>
                </a:lnTo>
                <a:lnTo>
                  <a:pt x="408402" y="212601"/>
                </a:lnTo>
                <a:lnTo>
                  <a:pt x="393736" y="213899"/>
                </a:lnTo>
                <a:lnTo>
                  <a:pt x="459976" y="213899"/>
                </a:lnTo>
                <a:lnTo>
                  <a:pt x="460603" y="213250"/>
                </a:lnTo>
                <a:lnTo>
                  <a:pt x="443389" y="193125"/>
                </a:lnTo>
                <a:close/>
              </a:path>
              <a:path w="1964055" h="302260">
                <a:moveTo>
                  <a:pt x="449160" y="91850"/>
                </a:moveTo>
                <a:lnTo>
                  <a:pt x="386595" y="91850"/>
                </a:lnTo>
                <a:lnTo>
                  <a:pt x="397332" y="92713"/>
                </a:lnTo>
                <a:lnTo>
                  <a:pt x="407160" y="95302"/>
                </a:lnTo>
                <a:lnTo>
                  <a:pt x="436050" y="121432"/>
                </a:lnTo>
                <a:lnTo>
                  <a:pt x="441777" y="141189"/>
                </a:lnTo>
                <a:lnTo>
                  <a:pt x="470887" y="141189"/>
                </a:lnTo>
                <a:lnTo>
                  <a:pt x="468912" y="129670"/>
                </a:lnTo>
                <a:lnTo>
                  <a:pt x="465488" y="118450"/>
                </a:lnTo>
                <a:lnTo>
                  <a:pt x="460760" y="108080"/>
                </a:lnTo>
                <a:lnTo>
                  <a:pt x="454792" y="98578"/>
                </a:lnTo>
                <a:lnTo>
                  <a:pt x="449160" y="91850"/>
                </a:lnTo>
                <a:close/>
              </a:path>
              <a:path w="1964055" h="302260">
                <a:moveTo>
                  <a:pt x="150937" y="3560"/>
                </a:moveTo>
                <a:lnTo>
                  <a:pt x="120750" y="3560"/>
                </a:lnTo>
                <a:lnTo>
                  <a:pt x="120750" y="26606"/>
                </a:lnTo>
                <a:lnTo>
                  <a:pt x="93592" y="29215"/>
                </a:lnTo>
                <a:lnTo>
                  <a:pt x="49080" y="43164"/>
                </a:lnTo>
                <a:lnTo>
                  <a:pt x="17797" y="68561"/>
                </a:lnTo>
                <a:lnTo>
                  <a:pt x="1977" y="103940"/>
                </a:lnTo>
                <a:lnTo>
                  <a:pt x="0" y="125284"/>
                </a:lnTo>
                <a:lnTo>
                  <a:pt x="1977" y="146485"/>
                </a:lnTo>
                <a:lnTo>
                  <a:pt x="17797" y="181706"/>
                </a:lnTo>
                <a:lnTo>
                  <a:pt x="49080" y="207085"/>
                </a:lnTo>
                <a:lnTo>
                  <a:pt x="93635" y="221043"/>
                </a:lnTo>
                <a:lnTo>
                  <a:pt x="120750" y="223637"/>
                </a:lnTo>
                <a:lnTo>
                  <a:pt x="120750" y="247657"/>
                </a:lnTo>
                <a:lnTo>
                  <a:pt x="150937" y="247657"/>
                </a:lnTo>
                <a:lnTo>
                  <a:pt x="150937" y="223637"/>
                </a:lnTo>
                <a:lnTo>
                  <a:pt x="178041" y="221182"/>
                </a:lnTo>
                <a:lnTo>
                  <a:pt x="201898" y="215766"/>
                </a:lnTo>
                <a:lnTo>
                  <a:pt x="222510" y="207388"/>
                </a:lnTo>
                <a:lnTo>
                  <a:pt x="236398" y="198318"/>
                </a:lnTo>
                <a:lnTo>
                  <a:pt x="120750" y="198318"/>
                </a:lnTo>
                <a:lnTo>
                  <a:pt x="100552" y="196017"/>
                </a:lnTo>
                <a:lnTo>
                  <a:pt x="54689" y="177062"/>
                </a:lnTo>
                <a:lnTo>
                  <a:pt x="32935" y="140935"/>
                </a:lnTo>
                <a:lnTo>
                  <a:pt x="31485" y="125284"/>
                </a:lnTo>
                <a:lnTo>
                  <a:pt x="32930" y="109453"/>
                </a:lnTo>
                <a:lnTo>
                  <a:pt x="54364" y="73359"/>
                </a:lnTo>
                <a:lnTo>
                  <a:pt x="100286" y="54545"/>
                </a:lnTo>
                <a:lnTo>
                  <a:pt x="120750" y="52249"/>
                </a:lnTo>
                <a:lnTo>
                  <a:pt x="236007" y="52249"/>
                </a:lnTo>
                <a:lnTo>
                  <a:pt x="222293" y="43252"/>
                </a:lnTo>
                <a:lnTo>
                  <a:pt x="201692" y="34764"/>
                </a:lnTo>
                <a:lnTo>
                  <a:pt x="177907" y="29215"/>
                </a:lnTo>
                <a:lnTo>
                  <a:pt x="150937" y="26606"/>
                </a:lnTo>
                <a:lnTo>
                  <a:pt x="150937" y="3560"/>
                </a:lnTo>
                <a:close/>
              </a:path>
              <a:path w="1964055" h="302260">
                <a:moveTo>
                  <a:pt x="150937" y="52249"/>
                </a:moveTo>
                <a:lnTo>
                  <a:pt x="120750" y="52249"/>
                </a:lnTo>
                <a:lnTo>
                  <a:pt x="120750" y="198318"/>
                </a:lnTo>
                <a:lnTo>
                  <a:pt x="150937" y="198318"/>
                </a:lnTo>
                <a:lnTo>
                  <a:pt x="150937" y="52249"/>
                </a:lnTo>
                <a:close/>
              </a:path>
              <a:path w="1964055" h="302260">
                <a:moveTo>
                  <a:pt x="236007" y="52249"/>
                </a:moveTo>
                <a:lnTo>
                  <a:pt x="150937" y="52249"/>
                </a:lnTo>
                <a:lnTo>
                  <a:pt x="171132" y="54556"/>
                </a:lnTo>
                <a:lnTo>
                  <a:pt x="188871" y="58869"/>
                </a:lnTo>
                <a:lnTo>
                  <a:pt x="227139" y="83733"/>
                </a:lnTo>
                <a:lnTo>
                  <a:pt x="240202" y="124959"/>
                </a:lnTo>
                <a:lnTo>
                  <a:pt x="238771" y="140754"/>
                </a:lnTo>
                <a:lnTo>
                  <a:pt x="217312" y="177062"/>
                </a:lnTo>
                <a:lnTo>
                  <a:pt x="171395" y="196017"/>
                </a:lnTo>
                <a:lnTo>
                  <a:pt x="150937" y="198318"/>
                </a:lnTo>
                <a:lnTo>
                  <a:pt x="236398" y="198318"/>
                </a:lnTo>
                <a:lnTo>
                  <a:pt x="263489" y="165534"/>
                </a:lnTo>
                <a:lnTo>
                  <a:pt x="271363" y="125284"/>
                </a:lnTo>
                <a:lnTo>
                  <a:pt x="269384" y="104074"/>
                </a:lnTo>
                <a:lnTo>
                  <a:pt x="263448" y="85238"/>
                </a:lnTo>
                <a:lnTo>
                  <a:pt x="253556" y="68773"/>
                </a:lnTo>
                <a:lnTo>
                  <a:pt x="239709" y="54678"/>
                </a:lnTo>
                <a:lnTo>
                  <a:pt x="236007" y="52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9692" y="5791836"/>
            <a:ext cx="1189355" cy="229235"/>
          </a:xfrm>
          <a:custGeom>
            <a:avLst/>
            <a:gdLst/>
            <a:ahLst/>
            <a:cxnLst/>
            <a:rect l="l" t="t" r="r" b="b"/>
            <a:pathLst>
              <a:path w="1189355" h="229235">
                <a:moveTo>
                  <a:pt x="1055276" y="55181"/>
                </a:moveTo>
                <a:lnTo>
                  <a:pt x="1024115" y="55181"/>
                </a:lnTo>
                <a:lnTo>
                  <a:pt x="1024115" y="227228"/>
                </a:lnTo>
                <a:lnTo>
                  <a:pt x="1052679" y="227228"/>
                </a:lnTo>
                <a:lnTo>
                  <a:pt x="1091919" y="180476"/>
                </a:lnTo>
                <a:lnTo>
                  <a:pt x="1055276" y="180476"/>
                </a:lnTo>
                <a:lnTo>
                  <a:pt x="1055276" y="55181"/>
                </a:lnTo>
                <a:close/>
              </a:path>
              <a:path w="1189355" h="229235">
                <a:moveTo>
                  <a:pt x="1189010" y="101923"/>
                </a:moveTo>
                <a:lnTo>
                  <a:pt x="1157849" y="101923"/>
                </a:lnTo>
                <a:lnTo>
                  <a:pt x="1157849" y="227228"/>
                </a:lnTo>
                <a:lnTo>
                  <a:pt x="1189010" y="227228"/>
                </a:lnTo>
                <a:lnTo>
                  <a:pt x="1189010" y="101923"/>
                </a:lnTo>
                <a:close/>
              </a:path>
              <a:path w="1189355" h="229235">
                <a:moveTo>
                  <a:pt x="1189010" y="55181"/>
                </a:moveTo>
                <a:lnTo>
                  <a:pt x="1160770" y="55181"/>
                </a:lnTo>
                <a:lnTo>
                  <a:pt x="1055276" y="180476"/>
                </a:lnTo>
                <a:lnTo>
                  <a:pt x="1091919" y="180476"/>
                </a:lnTo>
                <a:lnTo>
                  <a:pt x="1157849" y="101923"/>
                </a:lnTo>
                <a:lnTo>
                  <a:pt x="1189010" y="101923"/>
                </a:lnTo>
                <a:lnTo>
                  <a:pt x="1189010" y="55181"/>
                </a:lnTo>
                <a:close/>
              </a:path>
              <a:path w="1189355" h="229235">
                <a:moveTo>
                  <a:pt x="830006" y="55181"/>
                </a:moveTo>
                <a:lnTo>
                  <a:pt x="798844" y="55181"/>
                </a:lnTo>
                <a:lnTo>
                  <a:pt x="798844" y="227228"/>
                </a:lnTo>
                <a:lnTo>
                  <a:pt x="827409" y="227228"/>
                </a:lnTo>
                <a:lnTo>
                  <a:pt x="866649" y="180476"/>
                </a:lnTo>
                <a:lnTo>
                  <a:pt x="830006" y="180476"/>
                </a:lnTo>
                <a:lnTo>
                  <a:pt x="830006" y="55181"/>
                </a:lnTo>
                <a:close/>
              </a:path>
              <a:path w="1189355" h="229235">
                <a:moveTo>
                  <a:pt x="963740" y="101923"/>
                </a:moveTo>
                <a:lnTo>
                  <a:pt x="932578" y="101923"/>
                </a:lnTo>
                <a:lnTo>
                  <a:pt x="932578" y="227228"/>
                </a:lnTo>
                <a:lnTo>
                  <a:pt x="963740" y="227228"/>
                </a:lnTo>
                <a:lnTo>
                  <a:pt x="963740" y="101923"/>
                </a:lnTo>
                <a:close/>
              </a:path>
              <a:path w="1189355" h="229235">
                <a:moveTo>
                  <a:pt x="963740" y="55181"/>
                </a:moveTo>
                <a:lnTo>
                  <a:pt x="935500" y="55181"/>
                </a:lnTo>
                <a:lnTo>
                  <a:pt x="830006" y="180476"/>
                </a:lnTo>
                <a:lnTo>
                  <a:pt x="866649" y="180476"/>
                </a:lnTo>
                <a:lnTo>
                  <a:pt x="932578" y="101923"/>
                </a:lnTo>
                <a:lnTo>
                  <a:pt x="963740" y="101923"/>
                </a:lnTo>
                <a:lnTo>
                  <a:pt x="963740" y="55181"/>
                </a:lnTo>
                <a:close/>
              </a:path>
              <a:path w="1189355" h="229235">
                <a:moveTo>
                  <a:pt x="688481" y="53569"/>
                </a:moveTo>
                <a:lnTo>
                  <a:pt x="641582" y="64762"/>
                </a:lnTo>
                <a:lnTo>
                  <a:pt x="609279" y="95923"/>
                </a:lnTo>
                <a:lnTo>
                  <a:pt x="597594" y="141199"/>
                </a:lnTo>
                <a:lnTo>
                  <a:pt x="598324" y="153525"/>
                </a:lnTo>
                <a:lnTo>
                  <a:pt x="615680" y="195931"/>
                </a:lnTo>
                <a:lnTo>
                  <a:pt x="652241" y="222778"/>
                </a:lnTo>
                <a:lnTo>
                  <a:pt x="688481" y="229165"/>
                </a:lnTo>
                <a:lnTo>
                  <a:pt x="699853" y="228568"/>
                </a:lnTo>
                <a:lnTo>
                  <a:pt x="738845" y="214292"/>
                </a:lnTo>
                <a:lnTo>
                  <a:pt x="751852" y="201910"/>
                </a:lnTo>
                <a:lnTo>
                  <a:pt x="688157" y="201910"/>
                </a:lnTo>
                <a:lnTo>
                  <a:pt x="679928" y="201442"/>
                </a:lnTo>
                <a:lnTo>
                  <a:pt x="640884" y="179678"/>
                </a:lnTo>
                <a:lnTo>
                  <a:pt x="629080" y="141199"/>
                </a:lnTo>
                <a:lnTo>
                  <a:pt x="629557" y="132530"/>
                </a:lnTo>
                <a:lnTo>
                  <a:pt x="645797" y="97339"/>
                </a:lnTo>
                <a:lnTo>
                  <a:pt x="688157" y="80824"/>
                </a:lnTo>
                <a:lnTo>
                  <a:pt x="752127" y="80824"/>
                </a:lnTo>
                <a:lnTo>
                  <a:pt x="746461" y="74501"/>
                </a:lnTo>
                <a:lnTo>
                  <a:pt x="710596" y="55922"/>
                </a:lnTo>
                <a:lnTo>
                  <a:pt x="699853" y="54157"/>
                </a:lnTo>
                <a:lnTo>
                  <a:pt x="688481" y="53569"/>
                </a:lnTo>
                <a:close/>
              </a:path>
              <a:path w="1189355" h="229235">
                <a:moveTo>
                  <a:pt x="734899" y="177230"/>
                </a:moveTo>
                <a:lnTo>
                  <a:pt x="702113" y="200364"/>
                </a:lnTo>
                <a:lnTo>
                  <a:pt x="688157" y="201910"/>
                </a:lnTo>
                <a:lnTo>
                  <a:pt x="751852" y="201910"/>
                </a:lnTo>
                <a:lnTo>
                  <a:pt x="753044" y="200574"/>
                </a:lnTo>
                <a:lnTo>
                  <a:pt x="758594" y="192161"/>
                </a:lnTo>
                <a:lnTo>
                  <a:pt x="734899" y="177230"/>
                </a:lnTo>
                <a:close/>
              </a:path>
              <a:path w="1189355" h="229235">
                <a:moveTo>
                  <a:pt x="752127" y="80824"/>
                </a:moveTo>
                <a:lnTo>
                  <a:pt x="688157" y="80824"/>
                </a:lnTo>
                <a:lnTo>
                  <a:pt x="695297" y="81211"/>
                </a:lnTo>
                <a:lnTo>
                  <a:pt x="702113" y="82369"/>
                </a:lnTo>
                <a:lnTo>
                  <a:pt x="734899" y="105504"/>
                </a:lnTo>
                <a:lnTo>
                  <a:pt x="758594" y="90248"/>
                </a:lnTo>
                <a:lnTo>
                  <a:pt x="753044" y="81847"/>
                </a:lnTo>
                <a:lnTo>
                  <a:pt x="752127" y="80824"/>
                </a:lnTo>
                <a:close/>
              </a:path>
              <a:path w="1189355" h="229235">
                <a:moveTo>
                  <a:pt x="505733" y="53569"/>
                </a:moveTo>
                <a:lnTo>
                  <a:pt x="458823" y="64762"/>
                </a:lnTo>
                <a:lnTo>
                  <a:pt x="426531" y="95923"/>
                </a:lnTo>
                <a:lnTo>
                  <a:pt x="414846" y="141199"/>
                </a:lnTo>
                <a:lnTo>
                  <a:pt x="415576" y="153525"/>
                </a:lnTo>
                <a:lnTo>
                  <a:pt x="432931" y="195931"/>
                </a:lnTo>
                <a:lnTo>
                  <a:pt x="469488" y="222778"/>
                </a:lnTo>
                <a:lnTo>
                  <a:pt x="505733" y="229165"/>
                </a:lnTo>
                <a:lnTo>
                  <a:pt x="517104" y="228568"/>
                </a:lnTo>
                <a:lnTo>
                  <a:pt x="556097" y="214292"/>
                </a:lnTo>
                <a:lnTo>
                  <a:pt x="569104" y="201910"/>
                </a:lnTo>
                <a:lnTo>
                  <a:pt x="505408" y="201910"/>
                </a:lnTo>
                <a:lnTo>
                  <a:pt x="497180" y="201442"/>
                </a:lnTo>
                <a:lnTo>
                  <a:pt x="458136" y="179678"/>
                </a:lnTo>
                <a:lnTo>
                  <a:pt x="446331" y="141199"/>
                </a:lnTo>
                <a:lnTo>
                  <a:pt x="446808" y="132530"/>
                </a:lnTo>
                <a:lnTo>
                  <a:pt x="463047" y="97339"/>
                </a:lnTo>
                <a:lnTo>
                  <a:pt x="505408" y="80824"/>
                </a:lnTo>
                <a:lnTo>
                  <a:pt x="569379" y="80824"/>
                </a:lnTo>
                <a:lnTo>
                  <a:pt x="563713" y="74501"/>
                </a:lnTo>
                <a:lnTo>
                  <a:pt x="527847" y="55922"/>
                </a:lnTo>
                <a:lnTo>
                  <a:pt x="517104" y="54157"/>
                </a:lnTo>
                <a:lnTo>
                  <a:pt x="505733" y="53569"/>
                </a:lnTo>
                <a:close/>
              </a:path>
              <a:path w="1189355" h="229235">
                <a:moveTo>
                  <a:pt x="552150" y="177230"/>
                </a:moveTo>
                <a:lnTo>
                  <a:pt x="519365" y="200364"/>
                </a:lnTo>
                <a:lnTo>
                  <a:pt x="505408" y="201910"/>
                </a:lnTo>
                <a:lnTo>
                  <a:pt x="569104" y="201910"/>
                </a:lnTo>
                <a:lnTo>
                  <a:pt x="570296" y="200574"/>
                </a:lnTo>
                <a:lnTo>
                  <a:pt x="575846" y="192161"/>
                </a:lnTo>
                <a:lnTo>
                  <a:pt x="552150" y="177230"/>
                </a:lnTo>
                <a:close/>
              </a:path>
              <a:path w="1189355" h="229235">
                <a:moveTo>
                  <a:pt x="569379" y="80824"/>
                </a:moveTo>
                <a:lnTo>
                  <a:pt x="505408" y="80824"/>
                </a:lnTo>
                <a:lnTo>
                  <a:pt x="512549" y="81211"/>
                </a:lnTo>
                <a:lnTo>
                  <a:pt x="519365" y="82369"/>
                </a:lnTo>
                <a:lnTo>
                  <a:pt x="552150" y="105504"/>
                </a:lnTo>
                <a:lnTo>
                  <a:pt x="575846" y="90248"/>
                </a:lnTo>
                <a:lnTo>
                  <a:pt x="570296" y="81847"/>
                </a:lnTo>
                <a:lnTo>
                  <a:pt x="569379" y="80824"/>
                </a:lnTo>
                <a:close/>
              </a:path>
              <a:path w="1189355" h="229235">
                <a:moveTo>
                  <a:pt x="296367" y="53569"/>
                </a:moveTo>
                <a:lnTo>
                  <a:pt x="250275" y="64762"/>
                </a:lnTo>
                <a:lnTo>
                  <a:pt x="218297" y="95923"/>
                </a:lnTo>
                <a:lnTo>
                  <a:pt x="206779" y="141199"/>
                </a:lnTo>
                <a:lnTo>
                  <a:pt x="207497" y="153525"/>
                </a:lnTo>
                <a:lnTo>
                  <a:pt x="224618" y="195931"/>
                </a:lnTo>
                <a:lnTo>
                  <a:pt x="260824" y="222778"/>
                </a:lnTo>
                <a:lnTo>
                  <a:pt x="296367" y="229165"/>
                </a:lnTo>
                <a:lnTo>
                  <a:pt x="308852" y="228456"/>
                </a:lnTo>
                <a:lnTo>
                  <a:pt x="351890" y="211593"/>
                </a:lnTo>
                <a:lnTo>
                  <a:pt x="362504" y="201910"/>
                </a:lnTo>
                <a:lnTo>
                  <a:pt x="296367" y="201910"/>
                </a:lnTo>
                <a:lnTo>
                  <a:pt x="288302" y="201433"/>
                </a:lnTo>
                <a:lnTo>
                  <a:pt x="250048" y="179360"/>
                </a:lnTo>
                <a:lnTo>
                  <a:pt x="238264" y="141199"/>
                </a:lnTo>
                <a:lnTo>
                  <a:pt x="238740" y="132530"/>
                </a:lnTo>
                <a:lnTo>
                  <a:pt x="254896" y="97339"/>
                </a:lnTo>
                <a:lnTo>
                  <a:pt x="296367" y="80824"/>
                </a:lnTo>
                <a:lnTo>
                  <a:pt x="362762" y="80824"/>
                </a:lnTo>
                <a:lnTo>
                  <a:pt x="360389" y="78152"/>
                </a:lnTo>
                <a:lnTo>
                  <a:pt x="320669" y="56366"/>
                </a:lnTo>
                <a:lnTo>
                  <a:pt x="308852" y="54268"/>
                </a:lnTo>
                <a:lnTo>
                  <a:pt x="296367" y="53569"/>
                </a:lnTo>
                <a:close/>
              </a:path>
              <a:path w="1189355" h="229235">
                <a:moveTo>
                  <a:pt x="362762" y="80824"/>
                </a:moveTo>
                <a:lnTo>
                  <a:pt x="296367" y="80824"/>
                </a:lnTo>
                <a:lnTo>
                  <a:pt x="304431" y="81293"/>
                </a:lnTo>
                <a:lnTo>
                  <a:pt x="312067" y="82696"/>
                </a:lnTo>
                <a:lnTo>
                  <a:pt x="346680" y="109546"/>
                </a:lnTo>
                <a:lnTo>
                  <a:pt x="354146" y="141199"/>
                </a:lnTo>
                <a:lnTo>
                  <a:pt x="353679" y="149878"/>
                </a:lnTo>
                <a:lnTo>
                  <a:pt x="337789" y="185106"/>
                </a:lnTo>
                <a:lnTo>
                  <a:pt x="296367" y="201910"/>
                </a:lnTo>
                <a:lnTo>
                  <a:pt x="362504" y="201910"/>
                </a:lnTo>
                <a:lnTo>
                  <a:pt x="382750" y="165182"/>
                </a:lnTo>
                <a:lnTo>
                  <a:pt x="385632" y="141199"/>
                </a:lnTo>
                <a:lnTo>
                  <a:pt x="384911" y="128880"/>
                </a:lnTo>
                <a:lnTo>
                  <a:pt x="382750" y="117226"/>
                </a:lnTo>
                <a:lnTo>
                  <a:pt x="379147" y="106240"/>
                </a:lnTo>
                <a:lnTo>
                  <a:pt x="374103" y="95923"/>
                </a:lnTo>
                <a:lnTo>
                  <a:pt x="367793" y="86490"/>
                </a:lnTo>
                <a:lnTo>
                  <a:pt x="362762" y="80824"/>
                </a:lnTo>
                <a:close/>
              </a:path>
              <a:path w="1189355" h="229235">
                <a:moveTo>
                  <a:pt x="88615" y="0"/>
                </a:moveTo>
                <a:lnTo>
                  <a:pt x="0" y="0"/>
                </a:lnTo>
                <a:lnTo>
                  <a:pt x="0" y="227228"/>
                </a:lnTo>
                <a:lnTo>
                  <a:pt x="32459" y="227228"/>
                </a:lnTo>
                <a:lnTo>
                  <a:pt x="32459" y="158403"/>
                </a:lnTo>
                <a:lnTo>
                  <a:pt x="88615" y="158403"/>
                </a:lnTo>
                <a:lnTo>
                  <a:pt x="128056" y="153132"/>
                </a:lnTo>
                <a:lnTo>
                  <a:pt x="164945" y="130163"/>
                </a:lnTo>
                <a:lnTo>
                  <a:pt x="32459" y="130163"/>
                </a:lnTo>
                <a:lnTo>
                  <a:pt x="32459" y="28250"/>
                </a:lnTo>
                <a:lnTo>
                  <a:pt x="164946" y="28250"/>
                </a:lnTo>
                <a:lnTo>
                  <a:pt x="158089" y="21098"/>
                </a:lnTo>
                <a:lnTo>
                  <a:pt x="144247" y="11869"/>
                </a:lnTo>
                <a:lnTo>
                  <a:pt x="128056" y="5276"/>
                </a:lnTo>
                <a:lnTo>
                  <a:pt x="109512" y="1319"/>
                </a:lnTo>
                <a:lnTo>
                  <a:pt x="88615" y="0"/>
                </a:lnTo>
                <a:close/>
              </a:path>
              <a:path w="1189355" h="229235">
                <a:moveTo>
                  <a:pt x="164946" y="28250"/>
                </a:moveTo>
                <a:lnTo>
                  <a:pt x="87641" y="28250"/>
                </a:lnTo>
                <a:lnTo>
                  <a:pt x="102150" y="29071"/>
                </a:lnTo>
                <a:lnTo>
                  <a:pt x="114830" y="31534"/>
                </a:lnTo>
                <a:lnTo>
                  <a:pt x="146882" y="57418"/>
                </a:lnTo>
                <a:lnTo>
                  <a:pt x="150937" y="79201"/>
                </a:lnTo>
                <a:lnTo>
                  <a:pt x="149924" y="90817"/>
                </a:lnTo>
                <a:lnTo>
                  <a:pt x="125682" y="122773"/>
                </a:lnTo>
                <a:lnTo>
                  <a:pt x="87641" y="130163"/>
                </a:lnTo>
                <a:lnTo>
                  <a:pt x="164945" y="130163"/>
                </a:lnTo>
                <a:lnTo>
                  <a:pt x="169160" y="125767"/>
                </a:lnTo>
                <a:lnTo>
                  <a:pt x="177069" y="112232"/>
                </a:lnTo>
                <a:lnTo>
                  <a:pt x="181815" y="96710"/>
                </a:lnTo>
                <a:lnTo>
                  <a:pt x="183397" y="79201"/>
                </a:lnTo>
                <a:lnTo>
                  <a:pt x="181815" y="61694"/>
                </a:lnTo>
                <a:lnTo>
                  <a:pt x="177069" y="46176"/>
                </a:lnTo>
                <a:lnTo>
                  <a:pt x="169160" y="32645"/>
                </a:lnTo>
                <a:lnTo>
                  <a:pt x="164946" y="282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01615" y="6471262"/>
            <a:ext cx="31686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340" dirty="0">
                <a:solidFill>
                  <a:srgbClr val="C62227"/>
                </a:solidFill>
                <a:latin typeface="Calibri"/>
                <a:cs typeface="Calibri"/>
              </a:rPr>
              <a:t>3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31191" y="7135798"/>
            <a:ext cx="2368550" cy="295275"/>
          </a:xfrm>
          <a:custGeom>
            <a:avLst/>
            <a:gdLst/>
            <a:ahLst/>
            <a:cxnLst/>
            <a:rect l="l" t="t" r="r" b="b"/>
            <a:pathLst>
              <a:path w="2368550" h="295275">
                <a:moveTo>
                  <a:pt x="2236162" y="57778"/>
                </a:moveTo>
                <a:lnTo>
                  <a:pt x="2201430" y="57778"/>
                </a:lnTo>
                <a:lnTo>
                  <a:pt x="2266025" y="141849"/>
                </a:lnTo>
                <a:lnTo>
                  <a:pt x="2198184" y="229814"/>
                </a:lnTo>
                <a:lnTo>
                  <a:pt x="2232916" y="229814"/>
                </a:lnTo>
                <a:lnTo>
                  <a:pt x="2283228" y="163921"/>
                </a:lnTo>
                <a:lnTo>
                  <a:pt x="2316969" y="163921"/>
                </a:lnTo>
                <a:lnTo>
                  <a:pt x="2299783" y="141849"/>
                </a:lnTo>
                <a:lnTo>
                  <a:pt x="2316827" y="119776"/>
                </a:lnTo>
                <a:lnTo>
                  <a:pt x="2283553" y="119776"/>
                </a:lnTo>
                <a:lnTo>
                  <a:pt x="2236162" y="57778"/>
                </a:lnTo>
                <a:close/>
              </a:path>
              <a:path w="2368550" h="295275">
                <a:moveTo>
                  <a:pt x="2316969" y="163921"/>
                </a:moveTo>
                <a:lnTo>
                  <a:pt x="2283228" y="163921"/>
                </a:lnTo>
                <a:lnTo>
                  <a:pt x="2332892" y="229814"/>
                </a:lnTo>
                <a:lnTo>
                  <a:pt x="2368273" y="229814"/>
                </a:lnTo>
                <a:lnTo>
                  <a:pt x="2316969" y="163921"/>
                </a:lnTo>
                <a:close/>
              </a:path>
              <a:path w="2368550" h="295275">
                <a:moveTo>
                  <a:pt x="2364702" y="57778"/>
                </a:moveTo>
                <a:lnTo>
                  <a:pt x="2330620" y="57778"/>
                </a:lnTo>
                <a:lnTo>
                  <a:pt x="2283553" y="119776"/>
                </a:lnTo>
                <a:lnTo>
                  <a:pt x="2316827" y="119776"/>
                </a:lnTo>
                <a:lnTo>
                  <a:pt x="2364702" y="57778"/>
                </a:lnTo>
                <a:close/>
              </a:path>
              <a:path w="2368550" h="295275">
                <a:moveTo>
                  <a:pt x="2031341" y="57778"/>
                </a:moveTo>
                <a:lnTo>
                  <a:pt x="2000179" y="57778"/>
                </a:lnTo>
                <a:lnTo>
                  <a:pt x="2000179" y="229814"/>
                </a:lnTo>
                <a:lnTo>
                  <a:pt x="2028744" y="229814"/>
                </a:lnTo>
                <a:lnTo>
                  <a:pt x="2067978" y="183072"/>
                </a:lnTo>
                <a:lnTo>
                  <a:pt x="2031341" y="183072"/>
                </a:lnTo>
                <a:lnTo>
                  <a:pt x="2031341" y="57778"/>
                </a:lnTo>
                <a:close/>
              </a:path>
              <a:path w="2368550" h="295275">
                <a:moveTo>
                  <a:pt x="2165075" y="104520"/>
                </a:moveTo>
                <a:lnTo>
                  <a:pt x="2133914" y="104520"/>
                </a:lnTo>
                <a:lnTo>
                  <a:pt x="2133914" y="229814"/>
                </a:lnTo>
                <a:lnTo>
                  <a:pt x="2165075" y="229814"/>
                </a:lnTo>
                <a:lnTo>
                  <a:pt x="2165075" y="104520"/>
                </a:lnTo>
                <a:close/>
              </a:path>
              <a:path w="2368550" h="295275">
                <a:moveTo>
                  <a:pt x="2165075" y="57778"/>
                </a:moveTo>
                <a:lnTo>
                  <a:pt x="2136835" y="57778"/>
                </a:lnTo>
                <a:lnTo>
                  <a:pt x="2031341" y="183072"/>
                </a:lnTo>
                <a:lnTo>
                  <a:pt x="2067978" y="183072"/>
                </a:lnTo>
                <a:lnTo>
                  <a:pt x="2133914" y="104520"/>
                </a:lnTo>
                <a:lnTo>
                  <a:pt x="2165075" y="104520"/>
                </a:lnTo>
                <a:lnTo>
                  <a:pt x="2165075" y="57778"/>
                </a:lnTo>
                <a:close/>
              </a:path>
              <a:path w="2368550" h="295275">
                <a:moveTo>
                  <a:pt x="1837232" y="57778"/>
                </a:moveTo>
                <a:lnTo>
                  <a:pt x="1806070" y="57778"/>
                </a:lnTo>
                <a:lnTo>
                  <a:pt x="1806070" y="229814"/>
                </a:lnTo>
                <a:lnTo>
                  <a:pt x="1837232" y="229814"/>
                </a:lnTo>
                <a:lnTo>
                  <a:pt x="1837232" y="157105"/>
                </a:lnTo>
                <a:lnTo>
                  <a:pt x="1910549" y="157105"/>
                </a:lnTo>
                <a:lnTo>
                  <a:pt x="1897607" y="140550"/>
                </a:lnTo>
                <a:lnTo>
                  <a:pt x="1905538" y="130488"/>
                </a:lnTo>
                <a:lnTo>
                  <a:pt x="1837232" y="130488"/>
                </a:lnTo>
                <a:lnTo>
                  <a:pt x="1837232" y="57778"/>
                </a:lnTo>
                <a:close/>
              </a:path>
              <a:path w="2368550" h="295275">
                <a:moveTo>
                  <a:pt x="1910549" y="157105"/>
                </a:moveTo>
                <a:lnTo>
                  <a:pt x="1872937" y="157105"/>
                </a:lnTo>
                <a:lnTo>
                  <a:pt x="1930716" y="229814"/>
                </a:lnTo>
                <a:lnTo>
                  <a:pt x="1967395" y="229814"/>
                </a:lnTo>
                <a:lnTo>
                  <a:pt x="1910549" y="157105"/>
                </a:lnTo>
                <a:close/>
              </a:path>
              <a:path w="2368550" h="295275">
                <a:moveTo>
                  <a:pt x="1962851" y="57778"/>
                </a:moveTo>
                <a:lnTo>
                  <a:pt x="1929417" y="57778"/>
                </a:lnTo>
                <a:lnTo>
                  <a:pt x="1873586" y="130488"/>
                </a:lnTo>
                <a:lnTo>
                  <a:pt x="1905538" y="130488"/>
                </a:lnTo>
                <a:lnTo>
                  <a:pt x="1962851" y="57778"/>
                </a:lnTo>
                <a:close/>
              </a:path>
              <a:path w="2368550" h="295275">
                <a:moveTo>
                  <a:pt x="1695707" y="56155"/>
                </a:moveTo>
                <a:lnTo>
                  <a:pt x="1648797" y="67348"/>
                </a:lnTo>
                <a:lnTo>
                  <a:pt x="1616505" y="98520"/>
                </a:lnTo>
                <a:lnTo>
                  <a:pt x="1604820" y="143796"/>
                </a:lnTo>
                <a:lnTo>
                  <a:pt x="1605550" y="156121"/>
                </a:lnTo>
                <a:lnTo>
                  <a:pt x="1622904" y="198522"/>
                </a:lnTo>
                <a:lnTo>
                  <a:pt x="1659458" y="225370"/>
                </a:lnTo>
                <a:lnTo>
                  <a:pt x="1695707" y="231762"/>
                </a:lnTo>
                <a:lnTo>
                  <a:pt x="1707077" y="231163"/>
                </a:lnTo>
                <a:lnTo>
                  <a:pt x="1746067" y="216880"/>
                </a:lnTo>
                <a:lnTo>
                  <a:pt x="1759085" y="204496"/>
                </a:lnTo>
                <a:lnTo>
                  <a:pt x="1695382" y="204496"/>
                </a:lnTo>
                <a:lnTo>
                  <a:pt x="1687153" y="204030"/>
                </a:lnTo>
                <a:lnTo>
                  <a:pt x="1648104" y="182275"/>
                </a:lnTo>
                <a:lnTo>
                  <a:pt x="1636306" y="143796"/>
                </a:lnTo>
                <a:lnTo>
                  <a:pt x="1636781" y="135124"/>
                </a:lnTo>
                <a:lnTo>
                  <a:pt x="1653013" y="99941"/>
                </a:lnTo>
                <a:lnTo>
                  <a:pt x="1695382" y="83421"/>
                </a:lnTo>
                <a:lnTo>
                  <a:pt x="1759361" y="83421"/>
                </a:lnTo>
                <a:lnTo>
                  <a:pt x="1753686" y="77093"/>
                </a:lnTo>
                <a:lnTo>
                  <a:pt x="1717816" y="58509"/>
                </a:lnTo>
                <a:lnTo>
                  <a:pt x="1707077" y="56744"/>
                </a:lnTo>
                <a:lnTo>
                  <a:pt x="1695707" y="56155"/>
                </a:lnTo>
                <a:close/>
              </a:path>
              <a:path w="2368550" h="295275">
                <a:moveTo>
                  <a:pt x="1742124" y="179826"/>
                </a:moveTo>
                <a:lnTo>
                  <a:pt x="1709339" y="202955"/>
                </a:lnTo>
                <a:lnTo>
                  <a:pt x="1695382" y="204496"/>
                </a:lnTo>
                <a:lnTo>
                  <a:pt x="1759085" y="204496"/>
                </a:lnTo>
                <a:lnTo>
                  <a:pt x="1760270" y="203169"/>
                </a:lnTo>
                <a:lnTo>
                  <a:pt x="1765820" y="194758"/>
                </a:lnTo>
                <a:lnTo>
                  <a:pt x="1742124" y="179826"/>
                </a:lnTo>
                <a:close/>
              </a:path>
              <a:path w="2368550" h="295275">
                <a:moveTo>
                  <a:pt x="1759361" y="83421"/>
                </a:moveTo>
                <a:lnTo>
                  <a:pt x="1695382" y="83421"/>
                </a:lnTo>
                <a:lnTo>
                  <a:pt x="1702523" y="83807"/>
                </a:lnTo>
                <a:lnTo>
                  <a:pt x="1709339" y="84965"/>
                </a:lnTo>
                <a:lnTo>
                  <a:pt x="1742124" y="108090"/>
                </a:lnTo>
                <a:lnTo>
                  <a:pt x="1765820" y="92834"/>
                </a:lnTo>
                <a:lnTo>
                  <a:pt x="1760270" y="84435"/>
                </a:lnTo>
                <a:lnTo>
                  <a:pt x="1759361" y="83421"/>
                </a:lnTo>
                <a:close/>
              </a:path>
              <a:path w="2368550" h="295275">
                <a:moveTo>
                  <a:pt x="1487305" y="56155"/>
                </a:moveTo>
                <a:lnTo>
                  <a:pt x="1443003" y="67348"/>
                </a:lnTo>
                <a:lnTo>
                  <a:pt x="1412166" y="98677"/>
                </a:lnTo>
                <a:lnTo>
                  <a:pt x="1400973" y="143796"/>
                </a:lnTo>
                <a:lnTo>
                  <a:pt x="1401691" y="156131"/>
                </a:lnTo>
                <a:lnTo>
                  <a:pt x="1418847" y="198742"/>
                </a:lnTo>
                <a:lnTo>
                  <a:pt x="1456045" y="225458"/>
                </a:lnTo>
                <a:lnTo>
                  <a:pt x="1493472" y="231762"/>
                </a:lnTo>
                <a:lnTo>
                  <a:pt x="1503935" y="231316"/>
                </a:lnTo>
                <a:lnTo>
                  <a:pt x="1540591" y="220648"/>
                </a:lnTo>
                <a:lnTo>
                  <a:pt x="1560686" y="204496"/>
                </a:lnTo>
                <a:lnTo>
                  <a:pt x="1494457" y="204496"/>
                </a:lnTo>
                <a:lnTo>
                  <a:pt x="1482309" y="203635"/>
                </a:lnTo>
                <a:lnTo>
                  <a:pt x="1444452" y="183251"/>
                </a:lnTo>
                <a:lnTo>
                  <a:pt x="1432123" y="154183"/>
                </a:lnTo>
                <a:lnTo>
                  <a:pt x="1571700" y="154183"/>
                </a:lnTo>
                <a:lnTo>
                  <a:pt x="1572140" y="150288"/>
                </a:lnTo>
                <a:lnTo>
                  <a:pt x="1572350" y="147147"/>
                </a:lnTo>
                <a:lnTo>
                  <a:pt x="1572297" y="143796"/>
                </a:lnTo>
                <a:lnTo>
                  <a:pt x="1571670" y="132154"/>
                </a:lnTo>
                <a:lnTo>
                  <a:pt x="1571607" y="131786"/>
                </a:lnTo>
                <a:lnTo>
                  <a:pt x="1432123" y="131786"/>
                </a:lnTo>
                <a:lnTo>
                  <a:pt x="1434207" y="121274"/>
                </a:lnTo>
                <a:lnTo>
                  <a:pt x="1457822" y="90116"/>
                </a:lnTo>
                <a:lnTo>
                  <a:pt x="1487305" y="82447"/>
                </a:lnTo>
                <a:lnTo>
                  <a:pt x="1549885" y="82447"/>
                </a:lnTo>
                <a:lnTo>
                  <a:pt x="1548492" y="80782"/>
                </a:lnTo>
                <a:lnTo>
                  <a:pt x="1510638" y="58952"/>
                </a:lnTo>
                <a:lnTo>
                  <a:pt x="1499307" y="56854"/>
                </a:lnTo>
                <a:lnTo>
                  <a:pt x="1487305" y="56155"/>
                </a:lnTo>
                <a:close/>
              </a:path>
              <a:path w="2368550" h="295275">
                <a:moveTo>
                  <a:pt x="1544110" y="183722"/>
                </a:moveTo>
                <a:lnTo>
                  <a:pt x="1533950" y="192812"/>
                </a:lnTo>
                <a:lnTo>
                  <a:pt x="1522287" y="199304"/>
                </a:lnTo>
                <a:lnTo>
                  <a:pt x="1509122" y="203198"/>
                </a:lnTo>
                <a:lnTo>
                  <a:pt x="1494457" y="204496"/>
                </a:lnTo>
                <a:lnTo>
                  <a:pt x="1560686" y="204496"/>
                </a:lnTo>
                <a:lnTo>
                  <a:pt x="1561313" y="203847"/>
                </a:lnTo>
                <a:lnTo>
                  <a:pt x="1544110" y="183722"/>
                </a:lnTo>
                <a:close/>
              </a:path>
              <a:path w="2368550" h="295275">
                <a:moveTo>
                  <a:pt x="1549885" y="82447"/>
                </a:moveTo>
                <a:lnTo>
                  <a:pt x="1487305" y="82447"/>
                </a:lnTo>
                <a:lnTo>
                  <a:pt x="1498048" y="83309"/>
                </a:lnTo>
                <a:lnTo>
                  <a:pt x="1507879" y="85895"/>
                </a:lnTo>
                <a:lnTo>
                  <a:pt x="1536769" y="112029"/>
                </a:lnTo>
                <a:lnTo>
                  <a:pt x="1542487" y="131786"/>
                </a:lnTo>
                <a:lnTo>
                  <a:pt x="1571607" y="131786"/>
                </a:lnTo>
                <a:lnTo>
                  <a:pt x="1569632" y="120267"/>
                </a:lnTo>
                <a:lnTo>
                  <a:pt x="1566207" y="109046"/>
                </a:lnTo>
                <a:lnTo>
                  <a:pt x="1561481" y="98677"/>
                </a:lnTo>
                <a:lnTo>
                  <a:pt x="1555512" y="89173"/>
                </a:lnTo>
                <a:lnTo>
                  <a:pt x="1549885" y="82447"/>
                </a:lnTo>
                <a:close/>
              </a:path>
              <a:path w="2368550" h="295275">
                <a:moveTo>
                  <a:pt x="1356503" y="160351"/>
                </a:moveTo>
                <a:lnTo>
                  <a:pt x="1325341" y="160351"/>
                </a:lnTo>
                <a:lnTo>
                  <a:pt x="1325341" y="229814"/>
                </a:lnTo>
                <a:lnTo>
                  <a:pt x="1356503" y="229814"/>
                </a:lnTo>
                <a:lnTo>
                  <a:pt x="1356503" y="160351"/>
                </a:lnTo>
                <a:close/>
              </a:path>
              <a:path w="2368550" h="295275">
                <a:moveTo>
                  <a:pt x="1233805" y="57778"/>
                </a:moveTo>
                <a:lnTo>
                  <a:pt x="1202644" y="57778"/>
                </a:lnTo>
                <a:lnTo>
                  <a:pt x="1202644" y="113609"/>
                </a:lnTo>
                <a:lnTo>
                  <a:pt x="1220172" y="158403"/>
                </a:lnTo>
                <a:lnTo>
                  <a:pt x="1269835" y="173335"/>
                </a:lnTo>
                <a:lnTo>
                  <a:pt x="1283647" y="172522"/>
                </a:lnTo>
                <a:lnTo>
                  <a:pt x="1297502" y="170086"/>
                </a:lnTo>
                <a:lnTo>
                  <a:pt x="1311400" y="166028"/>
                </a:lnTo>
                <a:lnTo>
                  <a:pt x="1325341" y="160351"/>
                </a:lnTo>
                <a:lnTo>
                  <a:pt x="1356503" y="160351"/>
                </a:lnTo>
                <a:lnTo>
                  <a:pt x="1356503" y="147691"/>
                </a:lnTo>
                <a:lnTo>
                  <a:pt x="1276327" y="147691"/>
                </a:lnTo>
                <a:lnTo>
                  <a:pt x="1266819" y="147124"/>
                </a:lnTo>
                <a:lnTo>
                  <a:pt x="1234504" y="120042"/>
                </a:lnTo>
                <a:lnTo>
                  <a:pt x="1233805" y="111661"/>
                </a:lnTo>
                <a:lnTo>
                  <a:pt x="1233805" y="57778"/>
                </a:lnTo>
                <a:close/>
              </a:path>
              <a:path w="2368550" h="295275">
                <a:moveTo>
                  <a:pt x="1356503" y="57778"/>
                </a:moveTo>
                <a:lnTo>
                  <a:pt x="1325341" y="57778"/>
                </a:lnTo>
                <a:lnTo>
                  <a:pt x="1325341" y="136330"/>
                </a:lnTo>
                <a:lnTo>
                  <a:pt x="1312417" y="141304"/>
                </a:lnTo>
                <a:lnTo>
                  <a:pt x="1299939" y="144854"/>
                </a:lnTo>
                <a:lnTo>
                  <a:pt x="1287908" y="146982"/>
                </a:lnTo>
                <a:lnTo>
                  <a:pt x="1276327" y="147691"/>
                </a:lnTo>
                <a:lnTo>
                  <a:pt x="1356503" y="147691"/>
                </a:lnTo>
                <a:lnTo>
                  <a:pt x="1356503" y="57778"/>
                </a:lnTo>
                <a:close/>
              </a:path>
              <a:path w="2368550" h="295275">
                <a:moveTo>
                  <a:pt x="1029308" y="57778"/>
                </a:moveTo>
                <a:lnTo>
                  <a:pt x="998147" y="57778"/>
                </a:lnTo>
                <a:lnTo>
                  <a:pt x="998147" y="229814"/>
                </a:lnTo>
                <a:lnTo>
                  <a:pt x="1029308" y="229814"/>
                </a:lnTo>
                <a:lnTo>
                  <a:pt x="1029308" y="157754"/>
                </a:lnTo>
                <a:lnTo>
                  <a:pt x="1158498" y="157754"/>
                </a:lnTo>
                <a:lnTo>
                  <a:pt x="1158498" y="130812"/>
                </a:lnTo>
                <a:lnTo>
                  <a:pt x="1029308" y="130812"/>
                </a:lnTo>
                <a:lnTo>
                  <a:pt x="1029308" y="57778"/>
                </a:lnTo>
                <a:close/>
              </a:path>
              <a:path w="2368550" h="295275">
                <a:moveTo>
                  <a:pt x="1158498" y="157754"/>
                </a:moveTo>
                <a:lnTo>
                  <a:pt x="1127337" y="157754"/>
                </a:lnTo>
                <a:lnTo>
                  <a:pt x="1127337" y="229814"/>
                </a:lnTo>
                <a:lnTo>
                  <a:pt x="1158498" y="229814"/>
                </a:lnTo>
                <a:lnTo>
                  <a:pt x="1158498" y="157754"/>
                </a:lnTo>
                <a:close/>
              </a:path>
              <a:path w="2368550" h="295275">
                <a:moveTo>
                  <a:pt x="1158498" y="57778"/>
                </a:moveTo>
                <a:lnTo>
                  <a:pt x="1127337" y="57778"/>
                </a:lnTo>
                <a:lnTo>
                  <a:pt x="1127337" y="130812"/>
                </a:lnTo>
                <a:lnTo>
                  <a:pt x="1158498" y="130812"/>
                </a:lnTo>
                <a:lnTo>
                  <a:pt x="1158498" y="57778"/>
                </a:lnTo>
                <a:close/>
              </a:path>
              <a:path w="2368550" h="295275">
                <a:moveTo>
                  <a:pt x="864738" y="56155"/>
                </a:moveTo>
                <a:lnTo>
                  <a:pt x="820425" y="67348"/>
                </a:lnTo>
                <a:lnTo>
                  <a:pt x="789588" y="98677"/>
                </a:lnTo>
                <a:lnTo>
                  <a:pt x="778395" y="143796"/>
                </a:lnTo>
                <a:lnTo>
                  <a:pt x="779114" y="156131"/>
                </a:lnTo>
                <a:lnTo>
                  <a:pt x="796270" y="198742"/>
                </a:lnTo>
                <a:lnTo>
                  <a:pt x="833472" y="225458"/>
                </a:lnTo>
                <a:lnTo>
                  <a:pt x="870894" y="231762"/>
                </a:lnTo>
                <a:lnTo>
                  <a:pt x="881357" y="231316"/>
                </a:lnTo>
                <a:lnTo>
                  <a:pt x="918015" y="220648"/>
                </a:lnTo>
                <a:lnTo>
                  <a:pt x="938108" y="204496"/>
                </a:lnTo>
                <a:lnTo>
                  <a:pt x="871879" y="204496"/>
                </a:lnTo>
                <a:lnTo>
                  <a:pt x="859732" y="203635"/>
                </a:lnTo>
                <a:lnTo>
                  <a:pt x="821875" y="183251"/>
                </a:lnTo>
                <a:lnTo>
                  <a:pt x="809556" y="154183"/>
                </a:lnTo>
                <a:lnTo>
                  <a:pt x="949122" y="154183"/>
                </a:lnTo>
                <a:lnTo>
                  <a:pt x="949562" y="150288"/>
                </a:lnTo>
                <a:lnTo>
                  <a:pt x="949772" y="147147"/>
                </a:lnTo>
                <a:lnTo>
                  <a:pt x="949719" y="143796"/>
                </a:lnTo>
                <a:lnTo>
                  <a:pt x="949092" y="132154"/>
                </a:lnTo>
                <a:lnTo>
                  <a:pt x="949029" y="131786"/>
                </a:lnTo>
                <a:lnTo>
                  <a:pt x="809556" y="131786"/>
                </a:lnTo>
                <a:lnTo>
                  <a:pt x="811633" y="121274"/>
                </a:lnTo>
                <a:lnTo>
                  <a:pt x="835246" y="90116"/>
                </a:lnTo>
                <a:lnTo>
                  <a:pt x="864738" y="82447"/>
                </a:lnTo>
                <a:lnTo>
                  <a:pt x="927307" y="82447"/>
                </a:lnTo>
                <a:lnTo>
                  <a:pt x="925914" y="80782"/>
                </a:lnTo>
                <a:lnTo>
                  <a:pt x="888061" y="58952"/>
                </a:lnTo>
                <a:lnTo>
                  <a:pt x="876733" y="56854"/>
                </a:lnTo>
                <a:lnTo>
                  <a:pt x="864738" y="56155"/>
                </a:lnTo>
                <a:close/>
              </a:path>
              <a:path w="2368550" h="295275">
                <a:moveTo>
                  <a:pt x="921532" y="183722"/>
                </a:moveTo>
                <a:lnTo>
                  <a:pt x="911372" y="192812"/>
                </a:lnTo>
                <a:lnTo>
                  <a:pt x="899709" y="199304"/>
                </a:lnTo>
                <a:lnTo>
                  <a:pt x="886544" y="203198"/>
                </a:lnTo>
                <a:lnTo>
                  <a:pt x="871879" y="204496"/>
                </a:lnTo>
                <a:lnTo>
                  <a:pt x="938108" y="204496"/>
                </a:lnTo>
                <a:lnTo>
                  <a:pt x="938735" y="203847"/>
                </a:lnTo>
                <a:lnTo>
                  <a:pt x="921532" y="183722"/>
                </a:lnTo>
                <a:close/>
              </a:path>
              <a:path w="2368550" h="295275">
                <a:moveTo>
                  <a:pt x="927307" y="82447"/>
                </a:moveTo>
                <a:lnTo>
                  <a:pt x="864738" y="82447"/>
                </a:lnTo>
                <a:lnTo>
                  <a:pt x="875474" y="83309"/>
                </a:lnTo>
                <a:lnTo>
                  <a:pt x="885302" y="85895"/>
                </a:lnTo>
                <a:lnTo>
                  <a:pt x="914192" y="112029"/>
                </a:lnTo>
                <a:lnTo>
                  <a:pt x="919909" y="131786"/>
                </a:lnTo>
                <a:lnTo>
                  <a:pt x="949029" y="131786"/>
                </a:lnTo>
                <a:lnTo>
                  <a:pt x="947054" y="120267"/>
                </a:lnTo>
                <a:lnTo>
                  <a:pt x="943630" y="109046"/>
                </a:lnTo>
                <a:lnTo>
                  <a:pt x="938903" y="98677"/>
                </a:lnTo>
                <a:lnTo>
                  <a:pt x="932934" y="89173"/>
                </a:lnTo>
                <a:lnTo>
                  <a:pt x="927307" y="82447"/>
                </a:lnTo>
                <a:close/>
              </a:path>
              <a:path w="2368550" h="295275">
                <a:moveTo>
                  <a:pt x="380428" y="255458"/>
                </a:moveTo>
                <a:lnTo>
                  <a:pt x="367119" y="278829"/>
                </a:lnTo>
                <a:lnTo>
                  <a:pt x="372323" y="284022"/>
                </a:lnTo>
                <a:lnTo>
                  <a:pt x="378857" y="287970"/>
                </a:lnTo>
                <a:lnTo>
                  <a:pt x="394658" y="293373"/>
                </a:lnTo>
                <a:lnTo>
                  <a:pt x="402835" y="294734"/>
                </a:lnTo>
                <a:lnTo>
                  <a:pt x="411264" y="294734"/>
                </a:lnTo>
                <a:lnTo>
                  <a:pt x="453963" y="277693"/>
                </a:lnTo>
                <a:lnTo>
                  <a:pt x="461437" y="268117"/>
                </a:lnTo>
                <a:lnTo>
                  <a:pt x="411264" y="268117"/>
                </a:lnTo>
                <a:lnTo>
                  <a:pt x="402769" y="267326"/>
                </a:lnTo>
                <a:lnTo>
                  <a:pt x="394798" y="264952"/>
                </a:lnTo>
                <a:lnTo>
                  <a:pt x="387350" y="260996"/>
                </a:lnTo>
                <a:lnTo>
                  <a:pt x="380428" y="255458"/>
                </a:lnTo>
                <a:close/>
              </a:path>
              <a:path w="2368550" h="295275">
                <a:moveTo>
                  <a:pt x="753725" y="202548"/>
                </a:moveTo>
                <a:lnTo>
                  <a:pt x="551166" y="202548"/>
                </a:lnTo>
                <a:lnTo>
                  <a:pt x="551166" y="269740"/>
                </a:lnTo>
                <a:lnTo>
                  <a:pt x="580704" y="269740"/>
                </a:lnTo>
                <a:lnTo>
                  <a:pt x="580704" y="229814"/>
                </a:lnTo>
                <a:lnTo>
                  <a:pt x="753725" y="229814"/>
                </a:lnTo>
                <a:lnTo>
                  <a:pt x="753725" y="202548"/>
                </a:lnTo>
                <a:close/>
              </a:path>
              <a:path w="2368550" h="295275">
                <a:moveTo>
                  <a:pt x="753725" y="229814"/>
                </a:moveTo>
                <a:lnTo>
                  <a:pt x="724511" y="229814"/>
                </a:lnTo>
                <a:lnTo>
                  <a:pt x="724511" y="269740"/>
                </a:lnTo>
                <a:lnTo>
                  <a:pt x="753725" y="269740"/>
                </a:lnTo>
                <a:lnTo>
                  <a:pt x="753725" y="229814"/>
                </a:lnTo>
                <a:close/>
              </a:path>
              <a:path w="2368550" h="295275">
                <a:moveTo>
                  <a:pt x="406071" y="57778"/>
                </a:moveTo>
                <a:lnTo>
                  <a:pt x="373622" y="57778"/>
                </a:lnTo>
                <a:lnTo>
                  <a:pt x="449567" y="229490"/>
                </a:lnTo>
                <a:lnTo>
                  <a:pt x="444049" y="241500"/>
                </a:lnTo>
                <a:lnTo>
                  <a:pt x="439944" y="251238"/>
                </a:lnTo>
                <a:lnTo>
                  <a:pt x="435337" y="258107"/>
                </a:lnTo>
                <a:lnTo>
                  <a:pt x="425170" y="266117"/>
                </a:lnTo>
                <a:lnTo>
                  <a:pt x="418845" y="268117"/>
                </a:lnTo>
                <a:lnTo>
                  <a:pt x="461437" y="268117"/>
                </a:lnTo>
                <a:lnTo>
                  <a:pt x="466865" y="259191"/>
                </a:lnTo>
                <a:lnTo>
                  <a:pt x="472613" y="247018"/>
                </a:lnTo>
                <a:lnTo>
                  <a:pt x="495365" y="195407"/>
                </a:lnTo>
                <a:lnTo>
                  <a:pt x="466132" y="195407"/>
                </a:lnTo>
                <a:lnTo>
                  <a:pt x="406071" y="57778"/>
                </a:lnTo>
                <a:close/>
              </a:path>
              <a:path w="2368550" h="295275">
                <a:moveTo>
                  <a:pt x="306744" y="85044"/>
                </a:moveTo>
                <a:lnTo>
                  <a:pt x="275583" y="85044"/>
                </a:lnTo>
                <a:lnTo>
                  <a:pt x="275583" y="229814"/>
                </a:lnTo>
                <a:lnTo>
                  <a:pt x="306744" y="229814"/>
                </a:lnTo>
                <a:lnTo>
                  <a:pt x="306744" y="85044"/>
                </a:lnTo>
                <a:close/>
              </a:path>
              <a:path w="2368550" h="295275">
                <a:moveTo>
                  <a:pt x="727422" y="57778"/>
                </a:moveTo>
                <a:lnTo>
                  <a:pt x="594013" y="57778"/>
                </a:lnTo>
                <a:lnTo>
                  <a:pt x="591427" y="115881"/>
                </a:lnTo>
                <a:lnTo>
                  <a:pt x="590044" y="135174"/>
                </a:lnTo>
                <a:lnTo>
                  <a:pt x="582977" y="179177"/>
                </a:lnTo>
                <a:lnTo>
                  <a:pt x="560255" y="202548"/>
                </a:lnTo>
                <a:lnTo>
                  <a:pt x="599856" y="202548"/>
                </a:lnTo>
                <a:lnTo>
                  <a:pt x="616485" y="160545"/>
                </a:lnTo>
                <a:lnTo>
                  <a:pt x="620092" y="115881"/>
                </a:lnTo>
                <a:lnTo>
                  <a:pt x="621604" y="85044"/>
                </a:lnTo>
                <a:lnTo>
                  <a:pt x="727422" y="85044"/>
                </a:lnTo>
                <a:lnTo>
                  <a:pt x="727422" y="57778"/>
                </a:lnTo>
                <a:close/>
              </a:path>
              <a:path w="2368550" h="295275">
                <a:moveTo>
                  <a:pt x="727422" y="85044"/>
                </a:moveTo>
                <a:lnTo>
                  <a:pt x="696271" y="85044"/>
                </a:lnTo>
                <a:lnTo>
                  <a:pt x="696271" y="202548"/>
                </a:lnTo>
                <a:lnTo>
                  <a:pt x="727422" y="202548"/>
                </a:lnTo>
                <a:lnTo>
                  <a:pt x="727422" y="85044"/>
                </a:lnTo>
                <a:close/>
              </a:path>
              <a:path w="2368550" h="295275">
                <a:moveTo>
                  <a:pt x="556035" y="57778"/>
                </a:moveTo>
                <a:lnTo>
                  <a:pt x="525533" y="57778"/>
                </a:lnTo>
                <a:lnTo>
                  <a:pt x="466132" y="195407"/>
                </a:lnTo>
                <a:lnTo>
                  <a:pt x="495365" y="195407"/>
                </a:lnTo>
                <a:lnTo>
                  <a:pt x="556035" y="57778"/>
                </a:lnTo>
                <a:close/>
              </a:path>
              <a:path w="2368550" h="295275">
                <a:moveTo>
                  <a:pt x="369716" y="57778"/>
                </a:moveTo>
                <a:lnTo>
                  <a:pt x="212611" y="57778"/>
                </a:lnTo>
                <a:lnTo>
                  <a:pt x="212611" y="85044"/>
                </a:lnTo>
                <a:lnTo>
                  <a:pt x="369716" y="85044"/>
                </a:lnTo>
                <a:lnTo>
                  <a:pt x="369716" y="57778"/>
                </a:lnTo>
                <a:close/>
              </a:path>
              <a:path w="2368550" h="295275">
                <a:moveTo>
                  <a:pt x="120425" y="0"/>
                </a:moveTo>
                <a:lnTo>
                  <a:pt x="72954" y="8485"/>
                </a:lnTo>
                <a:lnTo>
                  <a:pt x="34162" y="33025"/>
                </a:lnTo>
                <a:lnTo>
                  <a:pt x="8764" y="70288"/>
                </a:lnTo>
                <a:lnTo>
                  <a:pt x="0" y="116205"/>
                </a:lnTo>
                <a:lnTo>
                  <a:pt x="973" y="132344"/>
                </a:lnTo>
                <a:lnTo>
                  <a:pt x="15580" y="175774"/>
                </a:lnTo>
                <a:lnTo>
                  <a:pt x="45617" y="209065"/>
                </a:lnTo>
                <a:lnTo>
                  <a:pt x="87683" y="228640"/>
                </a:lnTo>
                <a:lnTo>
                  <a:pt x="120101" y="232411"/>
                </a:lnTo>
                <a:lnTo>
                  <a:pt x="133137" y="231844"/>
                </a:lnTo>
                <a:lnTo>
                  <a:pt x="179656" y="218254"/>
                </a:lnTo>
                <a:lnTo>
                  <a:pt x="199977" y="203522"/>
                </a:lnTo>
                <a:lnTo>
                  <a:pt x="121724" y="203522"/>
                </a:lnTo>
                <a:lnTo>
                  <a:pt x="109369" y="202813"/>
                </a:lnTo>
                <a:lnTo>
                  <a:pt x="66288" y="185945"/>
                </a:lnTo>
                <a:lnTo>
                  <a:pt x="38944" y="150562"/>
                </a:lnTo>
                <a:lnTo>
                  <a:pt x="32459" y="116205"/>
                </a:lnTo>
                <a:lnTo>
                  <a:pt x="33180" y="104167"/>
                </a:lnTo>
                <a:lnTo>
                  <a:pt x="50303" y="62130"/>
                </a:lnTo>
                <a:lnTo>
                  <a:pt x="86484" y="35281"/>
                </a:lnTo>
                <a:lnTo>
                  <a:pt x="121724" y="28889"/>
                </a:lnTo>
                <a:lnTo>
                  <a:pt x="200301" y="28889"/>
                </a:lnTo>
                <a:lnTo>
                  <a:pt x="198573" y="27154"/>
                </a:lnTo>
                <a:lnTo>
                  <a:pt x="157796" y="5018"/>
                </a:lnTo>
                <a:lnTo>
                  <a:pt x="133452" y="557"/>
                </a:lnTo>
                <a:lnTo>
                  <a:pt x="120425" y="0"/>
                </a:lnTo>
                <a:close/>
              </a:path>
              <a:path w="2368550" h="295275">
                <a:moveTo>
                  <a:pt x="185669" y="176256"/>
                </a:moveTo>
                <a:lnTo>
                  <a:pt x="171936" y="188185"/>
                </a:lnTo>
                <a:lnTo>
                  <a:pt x="156700" y="196706"/>
                </a:lnTo>
                <a:lnTo>
                  <a:pt x="139962" y="201818"/>
                </a:lnTo>
                <a:lnTo>
                  <a:pt x="121724" y="203522"/>
                </a:lnTo>
                <a:lnTo>
                  <a:pt x="199977" y="203522"/>
                </a:lnTo>
                <a:lnTo>
                  <a:pt x="206768" y="196706"/>
                </a:lnTo>
                <a:lnTo>
                  <a:pt x="185669" y="176256"/>
                </a:lnTo>
                <a:close/>
              </a:path>
              <a:path w="2368550" h="295275">
                <a:moveTo>
                  <a:pt x="200301" y="28889"/>
                </a:moveTo>
                <a:lnTo>
                  <a:pt x="121724" y="28889"/>
                </a:lnTo>
                <a:lnTo>
                  <a:pt x="140086" y="30573"/>
                </a:lnTo>
                <a:lnTo>
                  <a:pt x="156865" y="35625"/>
                </a:lnTo>
                <a:lnTo>
                  <a:pt x="172060" y="44045"/>
                </a:lnTo>
                <a:lnTo>
                  <a:pt x="185669" y="55830"/>
                </a:lnTo>
                <a:lnTo>
                  <a:pt x="206768" y="35381"/>
                </a:lnTo>
                <a:lnTo>
                  <a:pt x="200301" y="288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1201" y="7525317"/>
            <a:ext cx="2101850" cy="293370"/>
          </a:xfrm>
          <a:custGeom>
            <a:avLst/>
            <a:gdLst/>
            <a:ahLst/>
            <a:cxnLst/>
            <a:rect l="l" t="t" r="r" b="b"/>
            <a:pathLst>
              <a:path w="2101850" h="293370">
                <a:moveTo>
                  <a:pt x="1969301" y="57767"/>
                </a:moveTo>
                <a:lnTo>
                  <a:pt x="1934569" y="57767"/>
                </a:lnTo>
                <a:lnTo>
                  <a:pt x="1999164" y="141849"/>
                </a:lnTo>
                <a:lnTo>
                  <a:pt x="1931323" y="229814"/>
                </a:lnTo>
                <a:lnTo>
                  <a:pt x="1966055" y="229814"/>
                </a:lnTo>
                <a:lnTo>
                  <a:pt x="2016367" y="163921"/>
                </a:lnTo>
                <a:lnTo>
                  <a:pt x="2050108" y="163921"/>
                </a:lnTo>
                <a:lnTo>
                  <a:pt x="2032922" y="141849"/>
                </a:lnTo>
                <a:lnTo>
                  <a:pt x="2049964" y="119776"/>
                </a:lnTo>
                <a:lnTo>
                  <a:pt x="2016692" y="119776"/>
                </a:lnTo>
                <a:lnTo>
                  <a:pt x="1969301" y="57767"/>
                </a:lnTo>
                <a:close/>
              </a:path>
              <a:path w="2101850" h="293370">
                <a:moveTo>
                  <a:pt x="2050108" y="163921"/>
                </a:moveTo>
                <a:lnTo>
                  <a:pt x="2016367" y="163921"/>
                </a:lnTo>
                <a:lnTo>
                  <a:pt x="2066031" y="229814"/>
                </a:lnTo>
                <a:lnTo>
                  <a:pt x="2101412" y="229814"/>
                </a:lnTo>
                <a:lnTo>
                  <a:pt x="2050108" y="163921"/>
                </a:lnTo>
                <a:close/>
              </a:path>
              <a:path w="2101850" h="293370">
                <a:moveTo>
                  <a:pt x="2097841" y="57767"/>
                </a:moveTo>
                <a:lnTo>
                  <a:pt x="2063759" y="57767"/>
                </a:lnTo>
                <a:lnTo>
                  <a:pt x="2016692" y="119776"/>
                </a:lnTo>
                <a:lnTo>
                  <a:pt x="2049964" y="119776"/>
                </a:lnTo>
                <a:lnTo>
                  <a:pt x="2097841" y="57767"/>
                </a:lnTo>
                <a:close/>
              </a:path>
              <a:path w="2101850" h="293370">
                <a:moveTo>
                  <a:pt x="1897889" y="57767"/>
                </a:moveTo>
                <a:lnTo>
                  <a:pt x="1866728" y="57767"/>
                </a:lnTo>
                <a:lnTo>
                  <a:pt x="1866728" y="229814"/>
                </a:lnTo>
                <a:lnTo>
                  <a:pt x="1897889" y="229814"/>
                </a:lnTo>
                <a:lnTo>
                  <a:pt x="1897889" y="57767"/>
                </a:lnTo>
                <a:close/>
              </a:path>
              <a:path w="2101850" h="293370">
                <a:moveTo>
                  <a:pt x="1727800" y="57767"/>
                </a:moveTo>
                <a:lnTo>
                  <a:pt x="1696639" y="57767"/>
                </a:lnTo>
                <a:lnTo>
                  <a:pt x="1696639" y="229814"/>
                </a:lnTo>
                <a:lnTo>
                  <a:pt x="1769024" y="230139"/>
                </a:lnTo>
                <a:lnTo>
                  <a:pt x="1785384" y="229334"/>
                </a:lnTo>
                <a:lnTo>
                  <a:pt x="1822415" y="215365"/>
                </a:lnTo>
                <a:lnTo>
                  <a:pt x="1830916" y="206443"/>
                </a:lnTo>
                <a:lnTo>
                  <a:pt x="1766752" y="206443"/>
                </a:lnTo>
                <a:lnTo>
                  <a:pt x="1727800" y="206119"/>
                </a:lnTo>
                <a:lnTo>
                  <a:pt x="1727800" y="138603"/>
                </a:lnTo>
                <a:lnTo>
                  <a:pt x="1830857" y="138603"/>
                </a:lnTo>
                <a:lnTo>
                  <a:pt x="1823881" y="131137"/>
                </a:lnTo>
                <a:lnTo>
                  <a:pt x="1774218" y="116195"/>
                </a:lnTo>
                <a:lnTo>
                  <a:pt x="1727800" y="115881"/>
                </a:lnTo>
                <a:lnTo>
                  <a:pt x="1727800" y="57767"/>
                </a:lnTo>
                <a:close/>
              </a:path>
              <a:path w="2101850" h="293370">
                <a:moveTo>
                  <a:pt x="1830857" y="138603"/>
                </a:moveTo>
                <a:lnTo>
                  <a:pt x="1727800" y="138603"/>
                </a:lnTo>
                <a:lnTo>
                  <a:pt x="1766752" y="139252"/>
                </a:lnTo>
                <a:lnTo>
                  <a:pt x="1776794" y="139882"/>
                </a:lnTo>
                <a:lnTo>
                  <a:pt x="1808929" y="164159"/>
                </a:lnTo>
                <a:lnTo>
                  <a:pt x="1809599" y="172026"/>
                </a:lnTo>
                <a:lnTo>
                  <a:pt x="1808918" y="180103"/>
                </a:lnTo>
                <a:lnTo>
                  <a:pt x="1776661" y="206039"/>
                </a:lnTo>
                <a:lnTo>
                  <a:pt x="1766752" y="206443"/>
                </a:lnTo>
                <a:lnTo>
                  <a:pt x="1830916" y="206443"/>
                </a:lnTo>
                <a:lnTo>
                  <a:pt x="1836415" y="197067"/>
                </a:lnTo>
                <a:lnTo>
                  <a:pt x="1839917" y="185515"/>
                </a:lnTo>
                <a:lnTo>
                  <a:pt x="1841085" y="172361"/>
                </a:lnTo>
                <a:lnTo>
                  <a:pt x="1840009" y="159801"/>
                </a:lnTo>
                <a:lnTo>
                  <a:pt x="1836783" y="148745"/>
                </a:lnTo>
                <a:lnTo>
                  <a:pt x="1831406" y="139190"/>
                </a:lnTo>
                <a:lnTo>
                  <a:pt x="1830857" y="138603"/>
                </a:lnTo>
                <a:close/>
              </a:path>
              <a:path w="2101850" h="293370">
                <a:moveTo>
                  <a:pt x="1506749" y="57767"/>
                </a:moveTo>
                <a:lnTo>
                  <a:pt x="1475588" y="57767"/>
                </a:lnTo>
                <a:lnTo>
                  <a:pt x="1475588" y="229814"/>
                </a:lnTo>
                <a:lnTo>
                  <a:pt x="1506749" y="229814"/>
                </a:lnTo>
                <a:lnTo>
                  <a:pt x="1506749" y="157754"/>
                </a:lnTo>
                <a:lnTo>
                  <a:pt x="1635939" y="157754"/>
                </a:lnTo>
                <a:lnTo>
                  <a:pt x="1635939" y="130812"/>
                </a:lnTo>
                <a:lnTo>
                  <a:pt x="1506749" y="130812"/>
                </a:lnTo>
                <a:lnTo>
                  <a:pt x="1506749" y="57767"/>
                </a:lnTo>
                <a:close/>
              </a:path>
              <a:path w="2101850" h="293370">
                <a:moveTo>
                  <a:pt x="1635939" y="157754"/>
                </a:moveTo>
                <a:lnTo>
                  <a:pt x="1604778" y="157754"/>
                </a:lnTo>
                <a:lnTo>
                  <a:pt x="1604778" y="229814"/>
                </a:lnTo>
                <a:lnTo>
                  <a:pt x="1635939" y="229814"/>
                </a:lnTo>
                <a:lnTo>
                  <a:pt x="1635939" y="157754"/>
                </a:lnTo>
                <a:close/>
              </a:path>
              <a:path w="2101850" h="293370">
                <a:moveTo>
                  <a:pt x="1635939" y="57767"/>
                </a:moveTo>
                <a:lnTo>
                  <a:pt x="1604778" y="57767"/>
                </a:lnTo>
                <a:lnTo>
                  <a:pt x="1604778" y="130812"/>
                </a:lnTo>
                <a:lnTo>
                  <a:pt x="1635939" y="130812"/>
                </a:lnTo>
                <a:lnTo>
                  <a:pt x="1635939" y="57767"/>
                </a:lnTo>
                <a:close/>
              </a:path>
              <a:path w="2101850" h="293370">
                <a:moveTo>
                  <a:pt x="1356136" y="57767"/>
                </a:moveTo>
                <a:lnTo>
                  <a:pt x="1276285" y="57767"/>
                </a:lnTo>
                <a:lnTo>
                  <a:pt x="1276285" y="229814"/>
                </a:lnTo>
                <a:lnTo>
                  <a:pt x="1359058" y="229814"/>
                </a:lnTo>
                <a:lnTo>
                  <a:pt x="1374890" y="229043"/>
                </a:lnTo>
                <a:lnTo>
                  <a:pt x="1417308" y="210665"/>
                </a:lnTo>
                <a:lnTo>
                  <a:pt x="1420506" y="205794"/>
                </a:lnTo>
                <a:lnTo>
                  <a:pt x="1306797" y="205794"/>
                </a:lnTo>
                <a:lnTo>
                  <a:pt x="1306797" y="154173"/>
                </a:lnTo>
                <a:lnTo>
                  <a:pt x="1417282" y="154173"/>
                </a:lnTo>
                <a:lnTo>
                  <a:pt x="1408089" y="146336"/>
                </a:lnTo>
                <a:lnTo>
                  <a:pt x="1393465" y="140550"/>
                </a:lnTo>
                <a:lnTo>
                  <a:pt x="1402114" y="137095"/>
                </a:lnTo>
                <a:lnTo>
                  <a:pt x="1408878" y="132058"/>
                </a:lnTo>
                <a:lnTo>
                  <a:pt x="1409079" y="131786"/>
                </a:lnTo>
                <a:lnTo>
                  <a:pt x="1306797" y="131786"/>
                </a:lnTo>
                <a:lnTo>
                  <a:pt x="1306797" y="81798"/>
                </a:lnTo>
                <a:lnTo>
                  <a:pt x="1415746" y="81798"/>
                </a:lnTo>
                <a:lnTo>
                  <a:pt x="1411377" y="75657"/>
                </a:lnTo>
                <a:lnTo>
                  <a:pt x="1403852" y="69296"/>
                </a:lnTo>
                <a:lnTo>
                  <a:pt x="1394415" y="64257"/>
                </a:lnTo>
                <a:lnTo>
                  <a:pt x="1383316" y="60653"/>
                </a:lnTo>
                <a:lnTo>
                  <a:pt x="1370557" y="58489"/>
                </a:lnTo>
                <a:lnTo>
                  <a:pt x="1356136" y="57767"/>
                </a:lnTo>
                <a:close/>
              </a:path>
              <a:path w="2101850" h="293370">
                <a:moveTo>
                  <a:pt x="1417282" y="154173"/>
                </a:moveTo>
                <a:lnTo>
                  <a:pt x="1358733" y="154173"/>
                </a:lnTo>
                <a:lnTo>
                  <a:pt x="1367668" y="154579"/>
                </a:lnTo>
                <a:lnTo>
                  <a:pt x="1375325" y="155797"/>
                </a:lnTo>
                <a:lnTo>
                  <a:pt x="1381705" y="157826"/>
                </a:lnTo>
                <a:lnTo>
                  <a:pt x="1386805" y="160665"/>
                </a:lnTo>
                <a:lnTo>
                  <a:pt x="1392753" y="165010"/>
                </a:lnTo>
                <a:lnTo>
                  <a:pt x="1395737" y="171596"/>
                </a:lnTo>
                <a:lnTo>
                  <a:pt x="1395737" y="189125"/>
                </a:lnTo>
                <a:lnTo>
                  <a:pt x="1356785" y="205794"/>
                </a:lnTo>
                <a:lnTo>
                  <a:pt x="1420506" y="205794"/>
                </a:lnTo>
                <a:lnTo>
                  <a:pt x="1422636" y="202551"/>
                </a:lnTo>
                <a:lnTo>
                  <a:pt x="1425833" y="193137"/>
                </a:lnTo>
                <a:lnTo>
                  <a:pt x="1426898" y="182423"/>
                </a:lnTo>
                <a:lnTo>
                  <a:pt x="1424808" y="167273"/>
                </a:lnTo>
                <a:lnTo>
                  <a:pt x="1418537" y="155243"/>
                </a:lnTo>
                <a:lnTo>
                  <a:pt x="1417282" y="154173"/>
                </a:lnTo>
                <a:close/>
              </a:path>
              <a:path w="2101850" h="293370">
                <a:moveTo>
                  <a:pt x="1415746" y="81798"/>
                </a:moveTo>
                <a:lnTo>
                  <a:pt x="1353539" y="81798"/>
                </a:lnTo>
                <a:lnTo>
                  <a:pt x="1369442" y="83339"/>
                </a:lnTo>
                <a:lnTo>
                  <a:pt x="1380803" y="87964"/>
                </a:lnTo>
                <a:lnTo>
                  <a:pt x="1387621" y="95673"/>
                </a:lnTo>
                <a:lnTo>
                  <a:pt x="1389894" y="106467"/>
                </a:lnTo>
                <a:lnTo>
                  <a:pt x="1389894" y="114698"/>
                </a:lnTo>
                <a:lnTo>
                  <a:pt x="1353539" y="131786"/>
                </a:lnTo>
                <a:lnTo>
                  <a:pt x="1409079" y="131786"/>
                </a:lnTo>
                <a:lnTo>
                  <a:pt x="1418616" y="118855"/>
                </a:lnTo>
                <a:lnTo>
                  <a:pt x="1421056" y="111001"/>
                </a:lnTo>
                <a:lnTo>
                  <a:pt x="1421056" y="101923"/>
                </a:lnTo>
                <a:lnTo>
                  <a:pt x="1419980" y="91969"/>
                </a:lnTo>
                <a:lnTo>
                  <a:pt x="1416753" y="83214"/>
                </a:lnTo>
                <a:lnTo>
                  <a:pt x="1415746" y="81798"/>
                </a:lnTo>
                <a:close/>
              </a:path>
              <a:path w="2101850" h="293370">
                <a:moveTo>
                  <a:pt x="1082176" y="57767"/>
                </a:moveTo>
                <a:lnTo>
                  <a:pt x="1051015" y="57767"/>
                </a:lnTo>
                <a:lnTo>
                  <a:pt x="1051015" y="229814"/>
                </a:lnTo>
                <a:lnTo>
                  <a:pt x="1079579" y="229814"/>
                </a:lnTo>
                <a:lnTo>
                  <a:pt x="1118813" y="183072"/>
                </a:lnTo>
                <a:lnTo>
                  <a:pt x="1082176" y="183072"/>
                </a:lnTo>
                <a:lnTo>
                  <a:pt x="1082176" y="57767"/>
                </a:lnTo>
                <a:close/>
              </a:path>
              <a:path w="2101850" h="293370">
                <a:moveTo>
                  <a:pt x="1215910" y="104520"/>
                </a:moveTo>
                <a:lnTo>
                  <a:pt x="1184749" y="104520"/>
                </a:lnTo>
                <a:lnTo>
                  <a:pt x="1184749" y="229814"/>
                </a:lnTo>
                <a:lnTo>
                  <a:pt x="1215910" y="229814"/>
                </a:lnTo>
                <a:lnTo>
                  <a:pt x="1215910" y="104520"/>
                </a:lnTo>
                <a:close/>
              </a:path>
              <a:path w="2101850" h="293370">
                <a:moveTo>
                  <a:pt x="1215910" y="57767"/>
                </a:moveTo>
                <a:lnTo>
                  <a:pt x="1187670" y="57767"/>
                </a:lnTo>
                <a:lnTo>
                  <a:pt x="1082176" y="183072"/>
                </a:lnTo>
                <a:lnTo>
                  <a:pt x="1118813" y="183072"/>
                </a:lnTo>
                <a:lnTo>
                  <a:pt x="1184749" y="104520"/>
                </a:lnTo>
                <a:lnTo>
                  <a:pt x="1215910" y="104520"/>
                </a:lnTo>
                <a:lnTo>
                  <a:pt x="1215910" y="57767"/>
                </a:lnTo>
                <a:close/>
              </a:path>
              <a:path w="2101850" h="293370">
                <a:moveTo>
                  <a:pt x="956232" y="85044"/>
                </a:moveTo>
                <a:lnTo>
                  <a:pt x="925071" y="85044"/>
                </a:lnTo>
                <a:lnTo>
                  <a:pt x="925071" y="229814"/>
                </a:lnTo>
                <a:lnTo>
                  <a:pt x="956232" y="229814"/>
                </a:lnTo>
                <a:lnTo>
                  <a:pt x="956232" y="85044"/>
                </a:lnTo>
                <a:close/>
              </a:path>
              <a:path w="2101850" h="293370">
                <a:moveTo>
                  <a:pt x="1019204" y="57767"/>
                </a:moveTo>
                <a:lnTo>
                  <a:pt x="862099" y="57767"/>
                </a:lnTo>
                <a:lnTo>
                  <a:pt x="862099" y="85044"/>
                </a:lnTo>
                <a:lnTo>
                  <a:pt x="1019204" y="85044"/>
                </a:lnTo>
                <a:lnTo>
                  <a:pt x="1019204" y="57767"/>
                </a:lnTo>
                <a:close/>
              </a:path>
              <a:path w="2101850" h="293370">
                <a:moveTo>
                  <a:pt x="704051" y="57767"/>
                </a:moveTo>
                <a:lnTo>
                  <a:pt x="674188" y="57767"/>
                </a:lnTo>
                <a:lnTo>
                  <a:pt x="674188" y="292786"/>
                </a:lnTo>
                <a:lnTo>
                  <a:pt x="705350" y="292786"/>
                </a:lnTo>
                <a:lnTo>
                  <a:pt x="705350" y="203847"/>
                </a:lnTo>
                <a:lnTo>
                  <a:pt x="753956" y="203847"/>
                </a:lnTo>
                <a:lnTo>
                  <a:pt x="716586" y="181960"/>
                </a:lnTo>
                <a:lnTo>
                  <a:pt x="705025" y="143796"/>
                </a:lnTo>
                <a:lnTo>
                  <a:pt x="705502" y="135122"/>
                </a:lnTo>
                <a:lnTo>
                  <a:pt x="721657" y="100177"/>
                </a:lnTo>
                <a:lnTo>
                  <a:pt x="748836" y="85044"/>
                </a:lnTo>
                <a:lnTo>
                  <a:pt x="704051" y="85044"/>
                </a:lnTo>
                <a:lnTo>
                  <a:pt x="704051" y="57767"/>
                </a:lnTo>
                <a:close/>
              </a:path>
              <a:path w="2101850" h="293370">
                <a:moveTo>
                  <a:pt x="753956" y="203847"/>
                </a:moveTo>
                <a:lnTo>
                  <a:pt x="705350" y="203847"/>
                </a:lnTo>
                <a:lnTo>
                  <a:pt x="710998" y="210258"/>
                </a:lnTo>
                <a:lnTo>
                  <a:pt x="747668" y="229978"/>
                </a:lnTo>
                <a:lnTo>
                  <a:pt x="765400" y="231762"/>
                </a:lnTo>
                <a:lnTo>
                  <a:pt x="777571" y="231073"/>
                </a:lnTo>
                <a:lnTo>
                  <a:pt x="819554" y="214652"/>
                </a:lnTo>
                <a:lnTo>
                  <a:pt x="830410" y="204496"/>
                </a:lnTo>
                <a:lnTo>
                  <a:pt x="762803" y="204496"/>
                </a:lnTo>
                <a:lnTo>
                  <a:pt x="754868" y="204019"/>
                </a:lnTo>
                <a:lnTo>
                  <a:pt x="753956" y="203847"/>
                </a:lnTo>
                <a:close/>
              </a:path>
              <a:path w="2101850" h="293370">
                <a:moveTo>
                  <a:pt x="830462" y="83421"/>
                </a:moveTo>
                <a:lnTo>
                  <a:pt x="762803" y="83421"/>
                </a:lnTo>
                <a:lnTo>
                  <a:pt x="770921" y="83898"/>
                </a:lnTo>
                <a:lnTo>
                  <a:pt x="778503" y="85287"/>
                </a:lnTo>
                <a:lnTo>
                  <a:pt x="813273" y="112153"/>
                </a:lnTo>
                <a:lnTo>
                  <a:pt x="820906" y="143796"/>
                </a:lnTo>
                <a:lnTo>
                  <a:pt x="820429" y="152470"/>
                </a:lnTo>
                <a:lnTo>
                  <a:pt x="804264" y="187701"/>
                </a:lnTo>
                <a:lnTo>
                  <a:pt x="762803" y="204496"/>
                </a:lnTo>
                <a:lnTo>
                  <a:pt x="830410" y="204496"/>
                </a:lnTo>
                <a:lnTo>
                  <a:pt x="849590" y="168259"/>
                </a:lnTo>
                <a:lnTo>
                  <a:pt x="852392" y="143796"/>
                </a:lnTo>
                <a:lnTo>
                  <a:pt x="851692" y="131200"/>
                </a:lnTo>
                <a:lnTo>
                  <a:pt x="849568" y="119302"/>
                </a:lnTo>
                <a:lnTo>
                  <a:pt x="846089" y="108316"/>
                </a:lnTo>
                <a:lnTo>
                  <a:pt x="841189" y="98028"/>
                </a:lnTo>
                <a:lnTo>
                  <a:pt x="835051" y="88674"/>
                </a:lnTo>
                <a:lnTo>
                  <a:pt x="830462" y="83421"/>
                </a:lnTo>
                <a:close/>
              </a:path>
              <a:path w="2101850" h="293370">
                <a:moveTo>
                  <a:pt x="765400" y="56155"/>
                </a:moveTo>
                <a:lnTo>
                  <a:pt x="722734" y="67542"/>
                </a:lnTo>
                <a:lnTo>
                  <a:pt x="704051" y="85044"/>
                </a:lnTo>
                <a:lnTo>
                  <a:pt x="748836" y="85044"/>
                </a:lnTo>
                <a:lnTo>
                  <a:pt x="754878" y="83898"/>
                </a:lnTo>
                <a:lnTo>
                  <a:pt x="762803" y="83421"/>
                </a:lnTo>
                <a:lnTo>
                  <a:pt x="830462" y="83421"/>
                </a:lnTo>
                <a:lnTo>
                  <a:pt x="827839" y="80419"/>
                </a:lnTo>
                <a:lnTo>
                  <a:pt x="789093" y="58917"/>
                </a:lnTo>
                <a:lnTo>
                  <a:pt x="777571" y="56846"/>
                </a:lnTo>
                <a:lnTo>
                  <a:pt x="765400" y="56155"/>
                </a:lnTo>
                <a:close/>
              </a:path>
              <a:path w="2101850" h="293370">
                <a:moveTo>
                  <a:pt x="539795" y="56155"/>
                </a:moveTo>
                <a:lnTo>
                  <a:pt x="493712" y="67348"/>
                </a:lnTo>
                <a:lnTo>
                  <a:pt x="461734" y="98510"/>
                </a:lnTo>
                <a:lnTo>
                  <a:pt x="450216" y="143796"/>
                </a:lnTo>
                <a:lnTo>
                  <a:pt x="450935" y="156115"/>
                </a:lnTo>
                <a:lnTo>
                  <a:pt x="468052" y="198517"/>
                </a:lnTo>
                <a:lnTo>
                  <a:pt x="504261" y="225370"/>
                </a:lnTo>
                <a:lnTo>
                  <a:pt x="539795" y="231762"/>
                </a:lnTo>
                <a:lnTo>
                  <a:pt x="552283" y="231052"/>
                </a:lnTo>
                <a:lnTo>
                  <a:pt x="595323" y="214184"/>
                </a:lnTo>
                <a:lnTo>
                  <a:pt x="605940" y="204496"/>
                </a:lnTo>
                <a:lnTo>
                  <a:pt x="539795" y="204496"/>
                </a:lnTo>
                <a:lnTo>
                  <a:pt x="531736" y="204019"/>
                </a:lnTo>
                <a:lnTo>
                  <a:pt x="493485" y="181960"/>
                </a:lnTo>
                <a:lnTo>
                  <a:pt x="481702" y="143796"/>
                </a:lnTo>
                <a:lnTo>
                  <a:pt x="482178" y="135122"/>
                </a:lnTo>
                <a:lnTo>
                  <a:pt x="498334" y="99932"/>
                </a:lnTo>
                <a:lnTo>
                  <a:pt x="539795" y="83421"/>
                </a:lnTo>
                <a:lnTo>
                  <a:pt x="606206" y="83421"/>
                </a:lnTo>
                <a:lnTo>
                  <a:pt x="603823" y="80738"/>
                </a:lnTo>
                <a:lnTo>
                  <a:pt x="564101" y="58952"/>
                </a:lnTo>
                <a:lnTo>
                  <a:pt x="552283" y="56854"/>
                </a:lnTo>
                <a:lnTo>
                  <a:pt x="539795" y="56155"/>
                </a:lnTo>
                <a:close/>
              </a:path>
              <a:path w="2101850" h="293370">
                <a:moveTo>
                  <a:pt x="606206" y="83421"/>
                </a:moveTo>
                <a:lnTo>
                  <a:pt x="539795" y="83421"/>
                </a:lnTo>
                <a:lnTo>
                  <a:pt x="547864" y="83888"/>
                </a:lnTo>
                <a:lnTo>
                  <a:pt x="555504" y="85287"/>
                </a:lnTo>
                <a:lnTo>
                  <a:pt x="590118" y="112153"/>
                </a:lnTo>
                <a:lnTo>
                  <a:pt x="597583" y="143796"/>
                </a:lnTo>
                <a:lnTo>
                  <a:pt x="597116" y="152470"/>
                </a:lnTo>
                <a:lnTo>
                  <a:pt x="581227" y="187701"/>
                </a:lnTo>
                <a:lnTo>
                  <a:pt x="539795" y="204496"/>
                </a:lnTo>
                <a:lnTo>
                  <a:pt x="605940" y="204496"/>
                </a:lnTo>
                <a:lnTo>
                  <a:pt x="626183" y="167769"/>
                </a:lnTo>
                <a:lnTo>
                  <a:pt x="629069" y="143796"/>
                </a:lnTo>
                <a:lnTo>
                  <a:pt x="628347" y="131471"/>
                </a:lnTo>
                <a:lnTo>
                  <a:pt x="626183" y="119814"/>
                </a:lnTo>
                <a:lnTo>
                  <a:pt x="622580" y="108827"/>
                </a:lnTo>
                <a:lnTo>
                  <a:pt x="617541" y="98510"/>
                </a:lnTo>
                <a:lnTo>
                  <a:pt x="611229" y="89076"/>
                </a:lnTo>
                <a:lnTo>
                  <a:pt x="606206" y="83421"/>
                </a:lnTo>
                <a:close/>
              </a:path>
              <a:path w="2101850" h="293370">
                <a:moveTo>
                  <a:pt x="405746" y="57767"/>
                </a:moveTo>
                <a:lnTo>
                  <a:pt x="246369" y="57767"/>
                </a:lnTo>
                <a:lnTo>
                  <a:pt x="246369" y="229814"/>
                </a:lnTo>
                <a:lnTo>
                  <a:pt x="277520" y="229814"/>
                </a:lnTo>
                <a:lnTo>
                  <a:pt x="277520" y="85044"/>
                </a:lnTo>
                <a:lnTo>
                  <a:pt x="405746" y="85044"/>
                </a:lnTo>
                <a:lnTo>
                  <a:pt x="405746" y="57767"/>
                </a:lnTo>
                <a:close/>
              </a:path>
              <a:path w="2101850" h="293370">
                <a:moveTo>
                  <a:pt x="405746" y="85044"/>
                </a:moveTo>
                <a:lnTo>
                  <a:pt x="374574" y="85044"/>
                </a:lnTo>
                <a:lnTo>
                  <a:pt x="374574" y="229814"/>
                </a:lnTo>
                <a:lnTo>
                  <a:pt x="405746" y="229814"/>
                </a:lnTo>
                <a:lnTo>
                  <a:pt x="405746" y="85044"/>
                </a:lnTo>
                <a:close/>
              </a:path>
              <a:path w="2101850" h="293370">
                <a:moveTo>
                  <a:pt x="120415" y="0"/>
                </a:moveTo>
                <a:lnTo>
                  <a:pt x="72944" y="8485"/>
                </a:lnTo>
                <a:lnTo>
                  <a:pt x="34157" y="33023"/>
                </a:lnTo>
                <a:lnTo>
                  <a:pt x="8759" y="70283"/>
                </a:lnTo>
                <a:lnTo>
                  <a:pt x="0" y="116195"/>
                </a:lnTo>
                <a:lnTo>
                  <a:pt x="972" y="132339"/>
                </a:lnTo>
                <a:lnTo>
                  <a:pt x="15580" y="175764"/>
                </a:lnTo>
                <a:lnTo>
                  <a:pt x="45607" y="209065"/>
                </a:lnTo>
                <a:lnTo>
                  <a:pt x="87676" y="228640"/>
                </a:lnTo>
                <a:lnTo>
                  <a:pt x="120090" y="232411"/>
                </a:lnTo>
                <a:lnTo>
                  <a:pt x="133127" y="231844"/>
                </a:lnTo>
                <a:lnTo>
                  <a:pt x="179645" y="218254"/>
                </a:lnTo>
                <a:lnTo>
                  <a:pt x="199967" y="203522"/>
                </a:lnTo>
                <a:lnTo>
                  <a:pt x="121724" y="203522"/>
                </a:lnTo>
                <a:lnTo>
                  <a:pt x="109362" y="202813"/>
                </a:lnTo>
                <a:lnTo>
                  <a:pt x="66278" y="185941"/>
                </a:lnTo>
                <a:lnTo>
                  <a:pt x="38934" y="150562"/>
                </a:lnTo>
                <a:lnTo>
                  <a:pt x="32449" y="116195"/>
                </a:lnTo>
                <a:lnTo>
                  <a:pt x="33169" y="104158"/>
                </a:lnTo>
                <a:lnTo>
                  <a:pt x="50293" y="62129"/>
                </a:lnTo>
                <a:lnTo>
                  <a:pt x="86474" y="35281"/>
                </a:lnTo>
                <a:lnTo>
                  <a:pt x="121724" y="28889"/>
                </a:lnTo>
                <a:lnTo>
                  <a:pt x="200294" y="28889"/>
                </a:lnTo>
                <a:lnTo>
                  <a:pt x="198562" y="27150"/>
                </a:lnTo>
                <a:lnTo>
                  <a:pt x="157786" y="5018"/>
                </a:lnTo>
                <a:lnTo>
                  <a:pt x="133441" y="557"/>
                </a:lnTo>
                <a:lnTo>
                  <a:pt x="120415" y="0"/>
                </a:lnTo>
                <a:close/>
              </a:path>
              <a:path w="2101850" h="293370">
                <a:moveTo>
                  <a:pt x="185659" y="176256"/>
                </a:moveTo>
                <a:lnTo>
                  <a:pt x="171926" y="188185"/>
                </a:lnTo>
                <a:lnTo>
                  <a:pt x="156691" y="196706"/>
                </a:lnTo>
                <a:lnTo>
                  <a:pt x="139956" y="201818"/>
                </a:lnTo>
                <a:lnTo>
                  <a:pt x="121724" y="203522"/>
                </a:lnTo>
                <a:lnTo>
                  <a:pt x="199967" y="203522"/>
                </a:lnTo>
                <a:lnTo>
                  <a:pt x="206758" y="196706"/>
                </a:lnTo>
                <a:lnTo>
                  <a:pt x="185659" y="176256"/>
                </a:lnTo>
                <a:close/>
              </a:path>
              <a:path w="2101850" h="293370">
                <a:moveTo>
                  <a:pt x="200294" y="28889"/>
                </a:moveTo>
                <a:lnTo>
                  <a:pt x="121724" y="28889"/>
                </a:lnTo>
                <a:lnTo>
                  <a:pt x="140080" y="30573"/>
                </a:lnTo>
                <a:lnTo>
                  <a:pt x="156856" y="35625"/>
                </a:lnTo>
                <a:lnTo>
                  <a:pt x="172050" y="44045"/>
                </a:lnTo>
                <a:lnTo>
                  <a:pt x="185659" y="55830"/>
                </a:lnTo>
                <a:lnTo>
                  <a:pt x="206758" y="35381"/>
                </a:lnTo>
                <a:lnTo>
                  <a:pt x="200294" y="288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8534" y="7917426"/>
            <a:ext cx="831215" cy="229870"/>
          </a:xfrm>
          <a:custGeom>
            <a:avLst/>
            <a:gdLst/>
            <a:ahLst/>
            <a:cxnLst/>
            <a:rect l="l" t="t" r="r" b="b"/>
            <a:pathLst>
              <a:path w="831214" h="229870">
                <a:moveTo>
                  <a:pt x="697235" y="55181"/>
                </a:moveTo>
                <a:lnTo>
                  <a:pt x="666073" y="55181"/>
                </a:lnTo>
                <a:lnTo>
                  <a:pt x="666073" y="227228"/>
                </a:lnTo>
                <a:lnTo>
                  <a:pt x="694638" y="227228"/>
                </a:lnTo>
                <a:lnTo>
                  <a:pt x="733878" y="180476"/>
                </a:lnTo>
                <a:lnTo>
                  <a:pt x="697235" y="180476"/>
                </a:lnTo>
                <a:lnTo>
                  <a:pt x="697235" y="55181"/>
                </a:lnTo>
                <a:close/>
              </a:path>
              <a:path w="831214" h="229870">
                <a:moveTo>
                  <a:pt x="830969" y="101923"/>
                </a:moveTo>
                <a:lnTo>
                  <a:pt x="799808" y="101923"/>
                </a:lnTo>
                <a:lnTo>
                  <a:pt x="799808" y="227228"/>
                </a:lnTo>
                <a:lnTo>
                  <a:pt x="830969" y="227228"/>
                </a:lnTo>
                <a:lnTo>
                  <a:pt x="830969" y="101923"/>
                </a:lnTo>
                <a:close/>
              </a:path>
              <a:path w="831214" h="229870">
                <a:moveTo>
                  <a:pt x="830969" y="55181"/>
                </a:moveTo>
                <a:lnTo>
                  <a:pt x="802729" y="55181"/>
                </a:lnTo>
                <a:lnTo>
                  <a:pt x="697235" y="180476"/>
                </a:lnTo>
                <a:lnTo>
                  <a:pt x="733878" y="180476"/>
                </a:lnTo>
                <a:lnTo>
                  <a:pt x="799808" y="101923"/>
                </a:lnTo>
                <a:lnTo>
                  <a:pt x="830969" y="101923"/>
                </a:lnTo>
                <a:lnTo>
                  <a:pt x="830969" y="55181"/>
                </a:lnTo>
                <a:close/>
              </a:path>
              <a:path w="831214" h="229870">
                <a:moveTo>
                  <a:pt x="634263" y="55181"/>
                </a:moveTo>
                <a:lnTo>
                  <a:pt x="507670" y="55181"/>
                </a:lnTo>
                <a:lnTo>
                  <a:pt x="507670" y="227228"/>
                </a:lnTo>
                <a:lnTo>
                  <a:pt x="538831" y="227228"/>
                </a:lnTo>
                <a:lnTo>
                  <a:pt x="538831" y="82447"/>
                </a:lnTo>
                <a:lnTo>
                  <a:pt x="634263" y="82447"/>
                </a:lnTo>
                <a:lnTo>
                  <a:pt x="634263" y="55181"/>
                </a:lnTo>
                <a:close/>
              </a:path>
              <a:path w="831214" h="229870">
                <a:moveTo>
                  <a:pt x="313561" y="55181"/>
                </a:moveTo>
                <a:lnTo>
                  <a:pt x="282399" y="55181"/>
                </a:lnTo>
                <a:lnTo>
                  <a:pt x="282399" y="227228"/>
                </a:lnTo>
                <a:lnTo>
                  <a:pt x="310964" y="227228"/>
                </a:lnTo>
                <a:lnTo>
                  <a:pt x="350204" y="180476"/>
                </a:lnTo>
                <a:lnTo>
                  <a:pt x="313561" y="180476"/>
                </a:lnTo>
                <a:lnTo>
                  <a:pt x="313561" y="55181"/>
                </a:lnTo>
                <a:close/>
              </a:path>
              <a:path w="831214" h="229870">
                <a:moveTo>
                  <a:pt x="447295" y="101923"/>
                </a:moveTo>
                <a:lnTo>
                  <a:pt x="416133" y="101923"/>
                </a:lnTo>
                <a:lnTo>
                  <a:pt x="416133" y="227228"/>
                </a:lnTo>
                <a:lnTo>
                  <a:pt x="447295" y="227228"/>
                </a:lnTo>
                <a:lnTo>
                  <a:pt x="447295" y="101923"/>
                </a:lnTo>
                <a:close/>
              </a:path>
              <a:path w="831214" h="229870">
                <a:moveTo>
                  <a:pt x="447295" y="55181"/>
                </a:moveTo>
                <a:lnTo>
                  <a:pt x="419055" y="55181"/>
                </a:lnTo>
                <a:lnTo>
                  <a:pt x="313561" y="180476"/>
                </a:lnTo>
                <a:lnTo>
                  <a:pt x="350204" y="180476"/>
                </a:lnTo>
                <a:lnTo>
                  <a:pt x="416133" y="101923"/>
                </a:lnTo>
                <a:lnTo>
                  <a:pt x="447295" y="101923"/>
                </a:lnTo>
                <a:lnTo>
                  <a:pt x="447295" y="55181"/>
                </a:lnTo>
                <a:close/>
              </a:path>
              <a:path w="831214" h="229870">
                <a:moveTo>
                  <a:pt x="2272" y="198329"/>
                </a:moveTo>
                <a:lnTo>
                  <a:pt x="0" y="227228"/>
                </a:lnTo>
                <a:lnTo>
                  <a:pt x="6921" y="228956"/>
                </a:lnTo>
                <a:lnTo>
                  <a:pt x="13737" y="229825"/>
                </a:lnTo>
                <a:lnTo>
                  <a:pt x="20449" y="229825"/>
                </a:lnTo>
                <a:lnTo>
                  <a:pt x="61558" y="206761"/>
                </a:lnTo>
                <a:lnTo>
                  <a:pt x="65223" y="199627"/>
                </a:lnTo>
                <a:lnTo>
                  <a:pt x="9193" y="199627"/>
                </a:lnTo>
                <a:lnTo>
                  <a:pt x="5738" y="199198"/>
                </a:lnTo>
                <a:lnTo>
                  <a:pt x="2272" y="198329"/>
                </a:lnTo>
                <a:close/>
              </a:path>
              <a:path w="831214" h="229870">
                <a:moveTo>
                  <a:pt x="216831" y="28250"/>
                </a:moveTo>
                <a:lnTo>
                  <a:pt x="185020" y="28250"/>
                </a:lnTo>
                <a:lnTo>
                  <a:pt x="185020" y="227228"/>
                </a:lnTo>
                <a:lnTo>
                  <a:pt x="216831" y="227228"/>
                </a:lnTo>
                <a:lnTo>
                  <a:pt x="216831" y="28250"/>
                </a:lnTo>
                <a:close/>
              </a:path>
              <a:path w="831214" h="229870">
                <a:moveTo>
                  <a:pt x="216831" y="0"/>
                </a:moveTo>
                <a:lnTo>
                  <a:pt x="56804" y="0"/>
                </a:lnTo>
                <a:lnTo>
                  <a:pt x="53233" y="95756"/>
                </a:lnTo>
                <a:lnTo>
                  <a:pt x="52399" y="113206"/>
                </a:lnTo>
                <a:lnTo>
                  <a:pt x="47715" y="154843"/>
                </a:lnTo>
                <a:lnTo>
                  <a:pt x="29423" y="195889"/>
                </a:lnTo>
                <a:lnTo>
                  <a:pt x="21957" y="199627"/>
                </a:lnTo>
                <a:lnTo>
                  <a:pt x="65223" y="199627"/>
                </a:lnTo>
                <a:lnTo>
                  <a:pt x="77225" y="155340"/>
                </a:lnTo>
                <a:lnTo>
                  <a:pt x="81035" y="117201"/>
                </a:lnTo>
                <a:lnTo>
                  <a:pt x="84395" y="28250"/>
                </a:lnTo>
                <a:lnTo>
                  <a:pt x="216831" y="28250"/>
                </a:lnTo>
                <a:lnTo>
                  <a:pt x="2168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65657" y="1982082"/>
            <a:ext cx="3560436" cy="30159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73853" y="2039435"/>
            <a:ext cx="4316779" cy="24424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70384" y="2361604"/>
            <a:ext cx="8120087" cy="328586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1070380" y="2849085"/>
            <a:ext cx="2242820" cy="181610"/>
          </a:xfrm>
          <a:custGeom>
            <a:avLst/>
            <a:gdLst/>
            <a:ahLst/>
            <a:cxnLst/>
            <a:rect l="l" t="t" r="r" b="b"/>
            <a:pathLst>
              <a:path w="2242819" h="181610">
                <a:moveTo>
                  <a:pt x="2229115" y="143702"/>
                </a:moveTo>
                <a:lnTo>
                  <a:pt x="2219220" y="143702"/>
                </a:lnTo>
                <a:lnTo>
                  <a:pt x="2215011" y="145451"/>
                </a:lnTo>
                <a:lnTo>
                  <a:pt x="2208027" y="152424"/>
                </a:lnTo>
                <a:lnTo>
                  <a:pt x="2206288" y="156749"/>
                </a:lnTo>
                <a:lnTo>
                  <a:pt x="2206288" y="167104"/>
                </a:lnTo>
                <a:lnTo>
                  <a:pt x="2208027" y="171492"/>
                </a:lnTo>
                <a:lnTo>
                  <a:pt x="2215011" y="178685"/>
                </a:lnTo>
                <a:lnTo>
                  <a:pt x="2219220" y="180476"/>
                </a:lnTo>
                <a:lnTo>
                  <a:pt x="2229115" y="180476"/>
                </a:lnTo>
                <a:lnTo>
                  <a:pt x="2233387" y="178685"/>
                </a:lnTo>
                <a:lnTo>
                  <a:pt x="2240591" y="171492"/>
                </a:lnTo>
                <a:lnTo>
                  <a:pt x="2242392" y="167104"/>
                </a:lnTo>
                <a:lnTo>
                  <a:pt x="2242392" y="156749"/>
                </a:lnTo>
                <a:lnTo>
                  <a:pt x="2240591" y="152424"/>
                </a:lnTo>
                <a:lnTo>
                  <a:pt x="2233387" y="145451"/>
                </a:lnTo>
                <a:lnTo>
                  <a:pt x="2229115" y="143702"/>
                </a:lnTo>
                <a:close/>
              </a:path>
              <a:path w="2242819" h="181610">
                <a:moveTo>
                  <a:pt x="2154342" y="1350"/>
                </a:moveTo>
                <a:lnTo>
                  <a:pt x="2079790" y="1350"/>
                </a:lnTo>
                <a:lnTo>
                  <a:pt x="2063174" y="2320"/>
                </a:lnTo>
                <a:lnTo>
                  <a:pt x="2024461" y="16868"/>
                </a:lnTo>
                <a:lnTo>
                  <a:pt x="2004221" y="62060"/>
                </a:lnTo>
                <a:lnTo>
                  <a:pt x="2004916" y="72228"/>
                </a:lnTo>
                <a:lnTo>
                  <a:pt x="2028845" y="108965"/>
                </a:lnTo>
                <a:lnTo>
                  <a:pt x="2047058" y="116718"/>
                </a:lnTo>
                <a:lnTo>
                  <a:pt x="2002870" y="178800"/>
                </a:lnTo>
                <a:lnTo>
                  <a:pt x="2028849" y="178800"/>
                </a:lnTo>
                <a:lnTo>
                  <a:pt x="2069999" y="120090"/>
                </a:lnTo>
                <a:lnTo>
                  <a:pt x="2154342" y="120090"/>
                </a:lnTo>
                <a:lnTo>
                  <a:pt x="2154342" y="102206"/>
                </a:lnTo>
                <a:lnTo>
                  <a:pt x="2078774" y="102206"/>
                </a:lnTo>
                <a:lnTo>
                  <a:pt x="2056779" y="99741"/>
                </a:lnTo>
                <a:lnTo>
                  <a:pt x="2041070" y="92345"/>
                </a:lnTo>
                <a:lnTo>
                  <a:pt x="2031645" y="80013"/>
                </a:lnTo>
                <a:lnTo>
                  <a:pt x="2028503" y="62741"/>
                </a:lnTo>
                <a:lnTo>
                  <a:pt x="2031750" y="45177"/>
                </a:lnTo>
                <a:lnTo>
                  <a:pt x="2041492" y="32632"/>
                </a:lnTo>
                <a:lnTo>
                  <a:pt x="2057729" y="25105"/>
                </a:lnTo>
                <a:lnTo>
                  <a:pt x="2080460" y="22596"/>
                </a:lnTo>
                <a:lnTo>
                  <a:pt x="2154342" y="22596"/>
                </a:lnTo>
                <a:lnTo>
                  <a:pt x="2154342" y="1350"/>
                </a:lnTo>
                <a:close/>
              </a:path>
              <a:path w="2242819" h="181610">
                <a:moveTo>
                  <a:pt x="2154342" y="120090"/>
                </a:moveTo>
                <a:lnTo>
                  <a:pt x="2132416" y="120090"/>
                </a:lnTo>
                <a:lnTo>
                  <a:pt x="2132416" y="178800"/>
                </a:lnTo>
                <a:lnTo>
                  <a:pt x="2154342" y="178800"/>
                </a:lnTo>
                <a:lnTo>
                  <a:pt x="2154342" y="120090"/>
                </a:lnTo>
                <a:close/>
              </a:path>
              <a:path w="2242819" h="181610">
                <a:moveTo>
                  <a:pt x="2154342" y="22596"/>
                </a:moveTo>
                <a:lnTo>
                  <a:pt x="2132416" y="22596"/>
                </a:lnTo>
                <a:lnTo>
                  <a:pt x="2132416" y="102206"/>
                </a:lnTo>
                <a:lnTo>
                  <a:pt x="2154342" y="102206"/>
                </a:lnTo>
                <a:lnTo>
                  <a:pt x="2154342" y="22596"/>
                </a:lnTo>
                <a:close/>
              </a:path>
              <a:path w="2242819" h="181610">
                <a:moveTo>
                  <a:pt x="1809903" y="1350"/>
                </a:moveTo>
                <a:lnTo>
                  <a:pt x="1785945" y="1350"/>
                </a:lnTo>
                <a:lnTo>
                  <a:pt x="1785945" y="178800"/>
                </a:lnTo>
                <a:lnTo>
                  <a:pt x="1807536" y="178800"/>
                </a:lnTo>
                <a:lnTo>
                  <a:pt x="1838056" y="142351"/>
                </a:lnTo>
                <a:lnTo>
                  <a:pt x="1809903" y="142351"/>
                </a:lnTo>
                <a:lnTo>
                  <a:pt x="1809903" y="1350"/>
                </a:lnTo>
                <a:close/>
              </a:path>
              <a:path w="2242819" h="181610">
                <a:moveTo>
                  <a:pt x="1949563" y="37778"/>
                </a:moveTo>
                <a:lnTo>
                  <a:pt x="1925616" y="37778"/>
                </a:lnTo>
                <a:lnTo>
                  <a:pt x="1925616" y="178800"/>
                </a:lnTo>
                <a:lnTo>
                  <a:pt x="1949563" y="178800"/>
                </a:lnTo>
                <a:lnTo>
                  <a:pt x="1949563" y="37778"/>
                </a:lnTo>
                <a:close/>
              </a:path>
              <a:path w="2242819" h="181610">
                <a:moveTo>
                  <a:pt x="1949563" y="1350"/>
                </a:moveTo>
                <a:lnTo>
                  <a:pt x="1928318" y="1350"/>
                </a:lnTo>
                <a:lnTo>
                  <a:pt x="1809903" y="142351"/>
                </a:lnTo>
                <a:lnTo>
                  <a:pt x="1838056" y="142351"/>
                </a:lnTo>
                <a:lnTo>
                  <a:pt x="1925616" y="37778"/>
                </a:lnTo>
                <a:lnTo>
                  <a:pt x="1949563" y="37778"/>
                </a:lnTo>
                <a:lnTo>
                  <a:pt x="1949563" y="1350"/>
                </a:lnTo>
                <a:close/>
              </a:path>
              <a:path w="2242819" h="181610">
                <a:moveTo>
                  <a:pt x="1582182" y="1350"/>
                </a:moveTo>
                <a:lnTo>
                  <a:pt x="1558235" y="1350"/>
                </a:lnTo>
                <a:lnTo>
                  <a:pt x="1558235" y="178800"/>
                </a:lnTo>
                <a:lnTo>
                  <a:pt x="1582182" y="178800"/>
                </a:lnTo>
                <a:lnTo>
                  <a:pt x="1582182" y="100530"/>
                </a:lnTo>
                <a:lnTo>
                  <a:pt x="1717801" y="100530"/>
                </a:lnTo>
                <a:lnTo>
                  <a:pt x="1717801" y="79945"/>
                </a:lnTo>
                <a:lnTo>
                  <a:pt x="1582182" y="79945"/>
                </a:lnTo>
                <a:lnTo>
                  <a:pt x="1582182" y="1350"/>
                </a:lnTo>
                <a:close/>
              </a:path>
              <a:path w="2242819" h="181610">
                <a:moveTo>
                  <a:pt x="1717801" y="100530"/>
                </a:moveTo>
                <a:lnTo>
                  <a:pt x="1693854" y="100530"/>
                </a:lnTo>
                <a:lnTo>
                  <a:pt x="1693854" y="178800"/>
                </a:lnTo>
                <a:lnTo>
                  <a:pt x="1717801" y="178800"/>
                </a:lnTo>
                <a:lnTo>
                  <a:pt x="1717801" y="100530"/>
                </a:lnTo>
                <a:close/>
              </a:path>
              <a:path w="2242819" h="181610">
                <a:moveTo>
                  <a:pt x="1717801" y="1350"/>
                </a:moveTo>
                <a:lnTo>
                  <a:pt x="1693854" y="1350"/>
                </a:lnTo>
                <a:lnTo>
                  <a:pt x="1693854" y="79945"/>
                </a:lnTo>
                <a:lnTo>
                  <a:pt x="1717801" y="79945"/>
                </a:lnTo>
                <a:lnTo>
                  <a:pt x="1717801" y="1350"/>
                </a:lnTo>
                <a:close/>
              </a:path>
              <a:path w="2242819" h="181610">
                <a:moveTo>
                  <a:pt x="1419244" y="0"/>
                </a:moveTo>
                <a:lnTo>
                  <a:pt x="1374890" y="11465"/>
                </a:lnTo>
                <a:lnTo>
                  <a:pt x="1343854" y="43516"/>
                </a:lnTo>
                <a:lnTo>
                  <a:pt x="1332545" y="90070"/>
                </a:lnTo>
                <a:lnTo>
                  <a:pt x="1333284" y="102726"/>
                </a:lnTo>
                <a:lnTo>
                  <a:pt x="1350840" y="146358"/>
                </a:lnTo>
                <a:lnTo>
                  <a:pt x="1388177" y="173934"/>
                </a:lnTo>
                <a:lnTo>
                  <a:pt x="1425663" y="180476"/>
                </a:lnTo>
                <a:lnTo>
                  <a:pt x="1436067" y="180014"/>
                </a:lnTo>
                <a:lnTo>
                  <a:pt x="1473108" y="168927"/>
                </a:lnTo>
                <a:lnTo>
                  <a:pt x="1486541" y="159230"/>
                </a:lnTo>
                <a:lnTo>
                  <a:pt x="1426333" y="159230"/>
                </a:lnTo>
                <a:lnTo>
                  <a:pt x="1412289" y="158166"/>
                </a:lnTo>
                <a:lnTo>
                  <a:pt x="1369216" y="133014"/>
                </a:lnTo>
                <a:lnTo>
                  <a:pt x="1356503" y="97494"/>
                </a:lnTo>
                <a:lnTo>
                  <a:pt x="1504938" y="97494"/>
                </a:lnTo>
                <a:lnTo>
                  <a:pt x="1505273" y="90070"/>
                </a:lnTo>
                <a:lnTo>
                  <a:pt x="1504705" y="79610"/>
                </a:lnTo>
                <a:lnTo>
                  <a:pt x="1356503" y="79610"/>
                </a:lnTo>
                <a:lnTo>
                  <a:pt x="1358619" y="67073"/>
                </a:lnTo>
                <a:lnTo>
                  <a:pt x="1385438" y="29781"/>
                </a:lnTo>
                <a:lnTo>
                  <a:pt x="1419244" y="20575"/>
                </a:lnTo>
                <a:lnTo>
                  <a:pt x="1475808" y="20575"/>
                </a:lnTo>
                <a:lnTo>
                  <a:pt x="1472695" y="17762"/>
                </a:lnTo>
                <a:lnTo>
                  <a:pt x="1463442" y="11465"/>
                </a:lnTo>
                <a:lnTo>
                  <a:pt x="1453341" y="6449"/>
                </a:lnTo>
                <a:lnTo>
                  <a:pt x="1442607" y="2866"/>
                </a:lnTo>
                <a:lnTo>
                  <a:pt x="1431242" y="716"/>
                </a:lnTo>
                <a:lnTo>
                  <a:pt x="1419244" y="0"/>
                </a:lnTo>
                <a:close/>
              </a:path>
              <a:path w="2242819" h="181610">
                <a:moveTo>
                  <a:pt x="1480646" y="135953"/>
                </a:moveTo>
                <a:lnTo>
                  <a:pt x="1442187" y="157754"/>
                </a:lnTo>
                <a:lnTo>
                  <a:pt x="1426333" y="159230"/>
                </a:lnTo>
                <a:lnTo>
                  <a:pt x="1486541" y="159230"/>
                </a:lnTo>
                <a:lnTo>
                  <a:pt x="1487868" y="158129"/>
                </a:lnTo>
                <a:lnTo>
                  <a:pt x="1494142" y="151461"/>
                </a:lnTo>
                <a:lnTo>
                  <a:pt x="1480646" y="135953"/>
                </a:lnTo>
                <a:close/>
              </a:path>
              <a:path w="2242819" h="181610">
                <a:moveTo>
                  <a:pt x="1475808" y="20575"/>
                </a:moveTo>
                <a:lnTo>
                  <a:pt x="1419244" y="20575"/>
                </a:lnTo>
                <a:lnTo>
                  <a:pt x="1431695" y="21598"/>
                </a:lnTo>
                <a:lnTo>
                  <a:pt x="1443071" y="24666"/>
                </a:lnTo>
                <a:lnTo>
                  <a:pt x="1476212" y="55786"/>
                </a:lnTo>
                <a:lnTo>
                  <a:pt x="1482331" y="79610"/>
                </a:lnTo>
                <a:lnTo>
                  <a:pt x="1504705" y="79610"/>
                </a:lnTo>
                <a:lnTo>
                  <a:pt x="1488047" y="33701"/>
                </a:lnTo>
                <a:lnTo>
                  <a:pt x="1480897" y="25173"/>
                </a:lnTo>
                <a:lnTo>
                  <a:pt x="1475808" y="20575"/>
                </a:lnTo>
                <a:close/>
              </a:path>
              <a:path w="2242819" h="181610">
                <a:moveTo>
                  <a:pt x="1105840" y="157880"/>
                </a:moveTo>
                <a:lnTo>
                  <a:pt x="1104154" y="178465"/>
                </a:lnTo>
                <a:lnTo>
                  <a:pt x="1110908" y="180256"/>
                </a:lnTo>
                <a:lnTo>
                  <a:pt x="1116646" y="181146"/>
                </a:lnTo>
                <a:lnTo>
                  <a:pt x="1121358" y="181146"/>
                </a:lnTo>
                <a:lnTo>
                  <a:pt x="1133356" y="179292"/>
                </a:lnTo>
                <a:lnTo>
                  <a:pt x="1143372" y="173729"/>
                </a:lnTo>
                <a:lnTo>
                  <a:pt x="1151407" y="164452"/>
                </a:lnTo>
                <a:lnTo>
                  <a:pt x="1153841" y="159230"/>
                </a:lnTo>
                <a:lnTo>
                  <a:pt x="1112709" y="159230"/>
                </a:lnTo>
                <a:lnTo>
                  <a:pt x="1109892" y="158780"/>
                </a:lnTo>
                <a:lnTo>
                  <a:pt x="1105840" y="157880"/>
                </a:lnTo>
                <a:close/>
              </a:path>
              <a:path w="2242819" h="181610">
                <a:moveTo>
                  <a:pt x="1281604" y="22596"/>
                </a:moveTo>
                <a:lnTo>
                  <a:pt x="1257658" y="22596"/>
                </a:lnTo>
                <a:lnTo>
                  <a:pt x="1257658" y="178800"/>
                </a:lnTo>
                <a:lnTo>
                  <a:pt x="1281604" y="178800"/>
                </a:lnTo>
                <a:lnTo>
                  <a:pt x="1281604" y="22596"/>
                </a:lnTo>
                <a:close/>
              </a:path>
              <a:path w="2242819" h="181610">
                <a:moveTo>
                  <a:pt x="1281604" y="1350"/>
                </a:moveTo>
                <a:lnTo>
                  <a:pt x="1151724" y="1350"/>
                </a:lnTo>
                <a:lnTo>
                  <a:pt x="1148687" y="64762"/>
                </a:lnTo>
                <a:lnTo>
                  <a:pt x="1147799" y="79528"/>
                </a:lnTo>
                <a:lnTo>
                  <a:pt x="1143161" y="123766"/>
                </a:lnTo>
                <a:lnTo>
                  <a:pt x="1123494" y="159230"/>
                </a:lnTo>
                <a:lnTo>
                  <a:pt x="1153841" y="159230"/>
                </a:lnTo>
                <a:lnTo>
                  <a:pt x="1165723" y="115374"/>
                </a:lnTo>
                <a:lnTo>
                  <a:pt x="1170278" y="66448"/>
                </a:lnTo>
                <a:lnTo>
                  <a:pt x="1172644" y="22596"/>
                </a:lnTo>
                <a:lnTo>
                  <a:pt x="1281604" y="22596"/>
                </a:lnTo>
                <a:lnTo>
                  <a:pt x="1281604" y="1350"/>
                </a:lnTo>
                <a:close/>
              </a:path>
              <a:path w="2242819" h="181610">
                <a:moveTo>
                  <a:pt x="1001267" y="0"/>
                </a:moveTo>
                <a:lnTo>
                  <a:pt x="956902" y="11465"/>
                </a:lnTo>
                <a:lnTo>
                  <a:pt x="925867" y="43516"/>
                </a:lnTo>
                <a:lnTo>
                  <a:pt x="914569" y="90070"/>
                </a:lnTo>
                <a:lnTo>
                  <a:pt x="915305" y="102726"/>
                </a:lnTo>
                <a:lnTo>
                  <a:pt x="932859" y="146358"/>
                </a:lnTo>
                <a:lnTo>
                  <a:pt x="970198" y="173934"/>
                </a:lnTo>
                <a:lnTo>
                  <a:pt x="1007676" y="180476"/>
                </a:lnTo>
                <a:lnTo>
                  <a:pt x="1018081" y="180014"/>
                </a:lnTo>
                <a:lnTo>
                  <a:pt x="1055125" y="168927"/>
                </a:lnTo>
                <a:lnTo>
                  <a:pt x="1068556" y="159230"/>
                </a:lnTo>
                <a:lnTo>
                  <a:pt x="1008356" y="159230"/>
                </a:lnTo>
                <a:lnTo>
                  <a:pt x="994311" y="158166"/>
                </a:lnTo>
                <a:lnTo>
                  <a:pt x="951233" y="133014"/>
                </a:lnTo>
                <a:lnTo>
                  <a:pt x="938515" y="97494"/>
                </a:lnTo>
                <a:lnTo>
                  <a:pt x="1086961" y="97494"/>
                </a:lnTo>
                <a:lnTo>
                  <a:pt x="1087296" y="90070"/>
                </a:lnTo>
                <a:lnTo>
                  <a:pt x="1086726" y="79610"/>
                </a:lnTo>
                <a:lnTo>
                  <a:pt x="938515" y="79610"/>
                </a:lnTo>
                <a:lnTo>
                  <a:pt x="940633" y="67073"/>
                </a:lnTo>
                <a:lnTo>
                  <a:pt x="967455" y="29781"/>
                </a:lnTo>
                <a:lnTo>
                  <a:pt x="1001267" y="20575"/>
                </a:lnTo>
                <a:lnTo>
                  <a:pt x="1057830" y="20575"/>
                </a:lnTo>
                <a:lnTo>
                  <a:pt x="1054718" y="17762"/>
                </a:lnTo>
                <a:lnTo>
                  <a:pt x="1045465" y="11465"/>
                </a:lnTo>
                <a:lnTo>
                  <a:pt x="1035364" y="6449"/>
                </a:lnTo>
                <a:lnTo>
                  <a:pt x="1024631" y="2866"/>
                </a:lnTo>
                <a:lnTo>
                  <a:pt x="1013265" y="716"/>
                </a:lnTo>
                <a:lnTo>
                  <a:pt x="1001267" y="0"/>
                </a:lnTo>
                <a:close/>
              </a:path>
              <a:path w="2242819" h="181610">
                <a:moveTo>
                  <a:pt x="1062669" y="135953"/>
                </a:moveTo>
                <a:lnTo>
                  <a:pt x="1024205" y="157754"/>
                </a:lnTo>
                <a:lnTo>
                  <a:pt x="1008356" y="159230"/>
                </a:lnTo>
                <a:lnTo>
                  <a:pt x="1068556" y="159230"/>
                </a:lnTo>
                <a:lnTo>
                  <a:pt x="1069882" y="158129"/>
                </a:lnTo>
                <a:lnTo>
                  <a:pt x="1076155" y="151461"/>
                </a:lnTo>
                <a:lnTo>
                  <a:pt x="1062669" y="135953"/>
                </a:lnTo>
                <a:close/>
              </a:path>
              <a:path w="2242819" h="181610">
                <a:moveTo>
                  <a:pt x="1057830" y="20575"/>
                </a:moveTo>
                <a:lnTo>
                  <a:pt x="1001267" y="20575"/>
                </a:lnTo>
                <a:lnTo>
                  <a:pt x="1013719" y="21598"/>
                </a:lnTo>
                <a:lnTo>
                  <a:pt x="1025094" y="24666"/>
                </a:lnTo>
                <a:lnTo>
                  <a:pt x="1058236" y="55786"/>
                </a:lnTo>
                <a:lnTo>
                  <a:pt x="1064355" y="79610"/>
                </a:lnTo>
                <a:lnTo>
                  <a:pt x="1086726" y="79610"/>
                </a:lnTo>
                <a:lnTo>
                  <a:pt x="1070066" y="33701"/>
                </a:lnTo>
                <a:lnTo>
                  <a:pt x="1062919" y="25173"/>
                </a:lnTo>
                <a:lnTo>
                  <a:pt x="1057830" y="20575"/>
                </a:lnTo>
                <a:close/>
              </a:path>
              <a:path w="2242819" h="181610">
                <a:moveTo>
                  <a:pt x="819095" y="0"/>
                </a:moveTo>
                <a:lnTo>
                  <a:pt x="772039" y="11465"/>
                </a:lnTo>
                <a:lnTo>
                  <a:pt x="739485" y="43516"/>
                </a:lnTo>
                <a:lnTo>
                  <a:pt x="727674" y="90070"/>
                </a:lnTo>
                <a:lnTo>
                  <a:pt x="728412" y="102737"/>
                </a:lnTo>
                <a:lnTo>
                  <a:pt x="745944" y="146586"/>
                </a:lnTo>
                <a:lnTo>
                  <a:pt x="782760" y="174031"/>
                </a:lnTo>
                <a:lnTo>
                  <a:pt x="819095" y="180476"/>
                </a:lnTo>
                <a:lnTo>
                  <a:pt x="830122" y="179918"/>
                </a:lnTo>
                <a:lnTo>
                  <a:pt x="868535" y="166553"/>
                </a:lnTo>
                <a:lnTo>
                  <a:pt x="877425" y="159230"/>
                </a:lnTo>
                <a:lnTo>
                  <a:pt x="819095" y="159230"/>
                </a:lnTo>
                <a:lnTo>
                  <a:pt x="809724" y="158692"/>
                </a:lnTo>
                <a:lnTo>
                  <a:pt x="770853" y="140252"/>
                </a:lnTo>
                <a:lnTo>
                  <a:pt x="752504" y="100057"/>
                </a:lnTo>
                <a:lnTo>
                  <a:pt x="751966" y="90070"/>
                </a:lnTo>
                <a:lnTo>
                  <a:pt x="752504" y="80224"/>
                </a:lnTo>
                <a:lnTo>
                  <a:pt x="770853" y="39933"/>
                </a:lnTo>
                <a:lnTo>
                  <a:pt x="809724" y="21457"/>
                </a:lnTo>
                <a:lnTo>
                  <a:pt x="819095" y="20920"/>
                </a:lnTo>
                <a:lnTo>
                  <a:pt x="877154" y="20920"/>
                </a:lnTo>
                <a:lnTo>
                  <a:pt x="876236" y="19947"/>
                </a:lnTo>
                <a:lnTo>
                  <a:pt x="840809" y="2235"/>
                </a:lnTo>
                <a:lnTo>
                  <a:pt x="830256" y="559"/>
                </a:lnTo>
                <a:lnTo>
                  <a:pt x="819095" y="0"/>
                </a:lnTo>
                <a:close/>
              </a:path>
              <a:path w="2242819" h="181610">
                <a:moveTo>
                  <a:pt x="870716" y="133252"/>
                </a:moveTo>
                <a:lnTo>
                  <a:pt x="834359" y="157627"/>
                </a:lnTo>
                <a:lnTo>
                  <a:pt x="819095" y="159230"/>
                </a:lnTo>
                <a:lnTo>
                  <a:pt x="877425" y="159230"/>
                </a:lnTo>
                <a:lnTo>
                  <a:pt x="882875" y="153478"/>
                </a:lnTo>
                <a:lnTo>
                  <a:pt x="888590" y="145388"/>
                </a:lnTo>
                <a:lnTo>
                  <a:pt x="870716" y="133252"/>
                </a:lnTo>
                <a:close/>
              </a:path>
              <a:path w="2242819" h="181610">
                <a:moveTo>
                  <a:pt x="877154" y="20920"/>
                </a:moveTo>
                <a:lnTo>
                  <a:pt x="819095" y="20920"/>
                </a:lnTo>
                <a:lnTo>
                  <a:pt x="826873" y="21331"/>
                </a:lnTo>
                <a:lnTo>
                  <a:pt x="834359" y="22563"/>
                </a:lnTo>
                <a:lnTo>
                  <a:pt x="870716" y="47223"/>
                </a:lnTo>
                <a:lnTo>
                  <a:pt x="888590" y="35077"/>
                </a:lnTo>
                <a:lnTo>
                  <a:pt x="882887" y="26998"/>
                </a:lnTo>
                <a:lnTo>
                  <a:pt x="877154" y="20920"/>
                </a:lnTo>
                <a:close/>
              </a:path>
              <a:path w="2242819" h="181610">
                <a:moveTo>
                  <a:pt x="665527" y="20920"/>
                </a:moveTo>
                <a:lnTo>
                  <a:pt x="606902" y="20920"/>
                </a:lnTo>
                <a:lnTo>
                  <a:pt x="618478" y="21668"/>
                </a:lnTo>
                <a:lnTo>
                  <a:pt x="628579" y="23912"/>
                </a:lnTo>
                <a:lnTo>
                  <a:pt x="656371" y="57018"/>
                </a:lnTo>
                <a:lnTo>
                  <a:pt x="657173" y="67798"/>
                </a:lnTo>
                <a:lnTo>
                  <a:pt x="657173" y="78604"/>
                </a:lnTo>
                <a:lnTo>
                  <a:pt x="600829" y="78604"/>
                </a:lnTo>
                <a:lnTo>
                  <a:pt x="584161" y="79468"/>
                </a:lnTo>
                <a:lnTo>
                  <a:pt x="541551" y="99903"/>
                </a:lnTo>
                <a:lnTo>
                  <a:pt x="532350" y="128865"/>
                </a:lnTo>
                <a:lnTo>
                  <a:pt x="533445" y="139934"/>
                </a:lnTo>
                <a:lnTo>
                  <a:pt x="559420" y="172511"/>
                </a:lnTo>
                <a:lnTo>
                  <a:pt x="597123" y="180476"/>
                </a:lnTo>
                <a:lnTo>
                  <a:pt x="607546" y="179992"/>
                </a:lnTo>
                <a:lnTo>
                  <a:pt x="648189" y="163446"/>
                </a:lnTo>
                <a:lnTo>
                  <a:pt x="649949" y="161586"/>
                </a:lnTo>
                <a:lnTo>
                  <a:pt x="600829" y="161586"/>
                </a:lnTo>
                <a:lnTo>
                  <a:pt x="590795" y="161028"/>
                </a:lnTo>
                <a:lnTo>
                  <a:pt x="556700" y="135542"/>
                </a:lnTo>
                <a:lnTo>
                  <a:pt x="555962" y="128195"/>
                </a:lnTo>
                <a:lnTo>
                  <a:pt x="558808" y="114322"/>
                </a:lnTo>
                <a:lnTo>
                  <a:pt x="567349" y="104414"/>
                </a:lnTo>
                <a:lnTo>
                  <a:pt x="581583" y="98470"/>
                </a:lnTo>
                <a:lnTo>
                  <a:pt x="601510" y="96489"/>
                </a:lnTo>
                <a:lnTo>
                  <a:pt x="681120" y="96489"/>
                </a:lnTo>
                <a:lnTo>
                  <a:pt x="681046" y="67798"/>
                </a:lnTo>
                <a:lnTo>
                  <a:pt x="679960" y="52823"/>
                </a:lnTo>
                <a:lnTo>
                  <a:pt x="676480" y="38918"/>
                </a:lnTo>
                <a:lnTo>
                  <a:pt x="670682" y="27101"/>
                </a:lnTo>
                <a:lnTo>
                  <a:pt x="665527" y="20920"/>
                </a:lnTo>
                <a:close/>
              </a:path>
              <a:path w="2242819" h="181610">
                <a:moveTo>
                  <a:pt x="681120" y="151126"/>
                </a:moveTo>
                <a:lnTo>
                  <a:pt x="658178" y="151126"/>
                </a:lnTo>
                <a:lnTo>
                  <a:pt x="658178" y="178800"/>
                </a:lnTo>
                <a:lnTo>
                  <a:pt x="681120" y="178800"/>
                </a:lnTo>
                <a:lnTo>
                  <a:pt x="681120" y="151126"/>
                </a:lnTo>
                <a:close/>
              </a:path>
              <a:path w="2242819" h="181610">
                <a:moveTo>
                  <a:pt x="681120" y="96489"/>
                </a:moveTo>
                <a:lnTo>
                  <a:pt x="657173" y="96489"/>
                </a:lnTo>
                <a:lnTo>
                  <a:pt x="657173" y="125493"/>
                </a:lnTo>
                <a:lnTo>
                  <a:pt x="653166" y="133749"/>
                </a:lnTo>
                <a:lnTo>
                  <a:pt x="619639" y="159270"/>
                </a:lnTo>
                <a:lnTo>
                  <a:pt x="600829" y="161586"/>
                </a:lnTo>
                <a:lnTo>
                  <a:pt x="649949" y="161586"/>
                </a:lnTo>
                <a:lnTo>
                  <a:pt x="653659" y="157665"/>
                </a:lnTo>
                <a:lnTo>
                  <a:pt x="658178" y="151126"/>
                </a:lnTo>
                <a:lnTo>
                  <a:pt x="681120" y="151126"/>
                </a:lnTo>
                <a:lnTo>
                  <a:pt x="681120" y="96489"/>
                </a:lnTo>
                <a:close/>
              </a:path>
              <a:path w="2242819" h="181610">
                <a:moveTo>
                  <a:pt x="609269" y="0"/>
                </a:moveTo>
                <a:lnTo>
                  <a:pt x="569459" y="6230"/>
                </a:lnTo>
                <a:lnTo>
                  <a:pt x="537117" y="23912"/>
                </a:lnTo>
                <a:lnTo>
                  <a:pt x="537131" y="24043"/>
                </a:lnTo>
                <a:lnTo>
                  <a:pt x="547868" y="41831"/>
                </a:lnTo>
                <a:lnTo>
                  <a:pt x="553709" y="37201"/>
                </a:lnTo>
                <a:lnTo>
                  <a:pt x="560096" y="33099"/>
                </a:lnTo>
                <a:lnTo>
                  <a:pt x="598553" y="21266"/>
                </a:lnTo>
                <a:lnTo>
                  <a:pt x="606902" y="20920"/>
                </a:lnTo>
                <a:lnTo>
                  <a:pt x="665527" y="20920"/>
                </a:lnTo>
                <a:lnTo>
                  <a:pt x="662566" y="17371"/>
                </a:lnTo>
                <a:lnTo>
                  <a:pt x="652278" y="9771"/>
                </a:lnTo>
                <a:lnTo>
                  <a:pt x="639966" y="4342"/>
                </a:lnTo>
                <a:lnTo>
                  <a:pt x="625629" y="1085"/>
                </a:lnTo>
                <a:lnTo>
                  <a:pt x="609269" y="0"/>
                </a:lnTo>
                <a:close/>
              </a:path>
              <a:path w="2242819" h="181610">
                <a:moveTo>
                  <a:pt x="344439" y="1350"/>
                </a:moveTo>
                <a:lnTo>
                  <a:pt x="320492" y="1350"/>
                </a:lnTo>
                <a:lnTo>
                  <a:pt x="320492" y="178800"/>
                </a:lnTo>
                <a:lnTo>
                  <a:pt x="344439" y="178800"/>
                </a:lnTo>
                <a:lnTo>
                  <a:pt x="344439" y="100530"/>
                </a:lnTo>
                <a:lnTo>
                  <a:pt x="480058" y="100530"/>
                </a:lnTo>
                <a:lnTo>
                  <a:pt x="480058" y="79945"/>
                </a:lnTo>
                <a:lnTo>
                  <a:pt x="344439" y="79945"/>
                </a:lnTo>
                <a:lnTo>
                  <a:pt x="344439" y="1350"/>
                </a:lnTo>
                <a:close/>
              </a:path>
              <a:path w="2242819" h="181610">
                <a:moveTo>
                  <a:pt x="480058" y="100530"/>
                </a:moveTo>
                <a:lnTo>
                  <a:pt x="456111" y="100530"/>
                </a:lnTo>
                <a:lnTo>
                  <a:pt x="456111" y="178800"/>
                </a:lnTo>
                <a:lnTo>
                  <a:pt x="480058" y="178800"/>
                </a:lnTo>
                <a:lnTo>
                  <a:pt x="480058" y="100530"/>
                </a:lnTo>
                <a:close/>
              </a:path>
              <a:path w="2242819" h="181610">
                <a:moveTo>
                  <a:pt x="480058" y="1350"/>
                </a:moveTo>
                <a:lnTo>
                  <a:pt x="456111" y="1350"/>
                </a:lnTo>
                <a:lnTo>
                  <a:pt x="456111" y="79945"/>
                </a:lnTo>
                <a:lnTo>
                  <a:pt x="480058" y="79945"/>
                </a:lnTo>
                <a:lnTo>
                  <a:pt x="480058" y="1350"/>
                </a:lnTo>
                <a:close/>
              </a:path>
              <a:path w="2242819" h="181610">
                <a:moveTo>
                  <a:pt x="23957" y="1350"/>
                </a:moveTo>
                <a:lnTo>
                  <a:pt x="0" y="1350"/>
                </a:lnTo>
                <a:lnTo>
                  <a:pt x="0" y="178800"/>
                </a:lnTo>
                <a:lnTo>
                  <a:pt x="21590" y="178800"/>
                </a:lnTo>
                <a:lnTo>
                  <a:pt x="52110" y="142351"/>
                </a:lnTo>
                <a:lnTo>
                  <a:pt x="23957" y="142351"/>
                </a:lnTo>
                <a:lnTo>
                  <a:pt x="23957" y="1350"/>
                </a:lnTo>
                <a:close/>
              </a:path>
              <a:path w="2242819" h="181610">
                <a:moveTo>
                  <a:pt x="163618" y="37778"/>
                </a:moveTo>
                <a:lnTo>
                  <a:pt x="139671" y="37778"/>
                </a:lnTo>
                <a:lnTo>
                  <a:pt x="139671" y="178800"/>
                </a:lnTo>
                <a:lnTo>
                  <a:pt x="163618" y="178800"/>
                </a:lnTo>
                <a:lnTo>
                  <a:pt x="163618" y="37778"/>
                </a:lnTo>
                <a:close/>
              </a:path>
              <a:path w="2242819" h="181610">
                <a:moveTo>
                  <a:pt x="163618" y="1350"/>
                </a:moveTo>
                <a:lnTo>
                  <a:pt x="142372" y="1350"/>
                </a:lnTo>
                <a:lnTo>
                  <a:pt x="23957" y="142351"/>
                </a:lnTo>
                <a:lnTo>
                  <a:pt x="52110" y="142351"/>
                </a:lnTo>
                <a:lnTo>
                  <a:pt x="139671" y="37778"/>
                </a:lnTo>
                <a:lnTo>
                  <a:pt x="163618" y="37778"/>
                </a:lnTo>
                <a:lnTo>
                  <a:pt x="163618" y="1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76121" y="3171254"/>
            <a:ext cx="8342740" cy="32690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53178" y="3576085"/>
            <a:ext cx="8305338" cy="32689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70385" y="4063553"/>
            <a:ext cx="7306730" cy="24592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53181" y="4385731"/>
            <a:ext cx="8268491" cy="32857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053178" y="4872534"/>
            <a:ext cx="6562753" cy="24659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070386" y="5209880"/>
            <a:ext cx="5059961" cy="3140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071636" y="5984521"/>
            <a:ext cx="7137301" cy="28999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041705" y="6356511"/>
            <a:ext cx="6901779" cy="27713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66555" y="6715637"/>
            <a:ext cx="6728810" cy="2771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066550" y="7061893"/>
            <a:ext cx="7158305" cy="29000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053979" y="7421022"/>
            <a:ext cx="6016235" cy="29148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041409" y="7802592"/>
            <a:ext cx="5955797" cy="269049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10860147" y="9078595"/>
            <a:ext cx="4372610" cy="521970"/>
            <a:chOff x="10860147" y="9078595"/>
            <a:chExt cx="4372610" cy="521970"/>
          </a:xfrm>
        </p:grpSpPr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80677" y="9340590"/>
              <a:ext cx="4151978" cy="22640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60147" y="9078595"/>
              <a:ext cx="423251" cy="521970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0815973" y="9777955"/>
            <a:ext cx="3196590" cy="459740"/>
            <a:chOff x="10815973" y="9777955"/>
            <a:chExt cx="3196590" cy="459740"/>
          </a:xfrm>
        </p:grpSpPr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080684" y="9903022"/>
              <a:ext cx="2931711" cy="22827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815973" y="9777955"/>
              <a:ext cx="487000" cy="459740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0803918" y="10376887"/>
            <a:ext cx="2696845" cy="424180"/>
            <a:chOff x="10803918" y="10376887"/>
            <a:chExt cx="2696845" cy="424180"/>
          </a:xfrm>
        </p:grpSpPr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080677" y="10486273"/>
              <a:ext cx="2419915" cy="20434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803918" y="10376887"/>
              <a:ext cx="523502" cy="424180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078512" y="8666984"/>
            <a:ext cx="6803908" cy="302168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10412569" y="1095650"/>
            <a:ext cx="254000" cy="62865"/>
          </a:xfrm>
          <a:custGeom>
            <a:avLst/>
            <a:gdLst/>
            <a:ahLst/>
            <a:cxnLst/>
            <a:rect l="l" t="t" r="r" b="b"/>
            <a:pathLst>
              <a:path w="254000" h="62865">
                <a:moveTo>
                  <a:pt x="238408" y="0"/>
                </a:moveTo>
                <a:lnTo>
                  <a:pt x="231680" y="787"/>
                </a:lnTo>
                <a:lnTo>
                  <a:pt x="180505" y="17601"/>
                </a:lnTo>
                <a:lnTo>
                  <a:pt x="127706" y="26243"/>
                </a:lnTo>
                <a:lnTo>
                  <a:pt x="74229" y="26492"/>
                </a:lnTo>
                <a:lnTo>
                  <a:pt x="21016" y="18127"/>
                </a:lnTo>
                <a:lnTo>
                  <a:pt x="7287" y="20421"/>
                </a:lnTo>
                <a:lnTo>
                  <a:pt x="0" y="30998"/>
                </a:lnTo>
                <a:lnTo>
                  <a:pt x="900" y="43550"/>
                </a:lnTo>
                <a:lnTo>
                  <a:pt x="11739" y="51770"/>
                </a:lnTo>
                <a:lnTo>
                  <a:pt x="57832" y="59903"/>
                </a:lnTo>
                <a:lnTo>
                  <a:pt x="104446" y="62259"/>
                </a:lnTo>
                <a:lnTo>
                  <a:pt x="150936" y="58816"/>
                </a:lnTo>
                <a:lnTo>
                  <a:pt x="196659" y="49547"/>
                </a:lnTo>
                <a:lnTo>
                  <a:pt x="240967" y="34430"/>
                </a:lnTo>
                <a:lnTo>
                  <a:pt x="253608" y="19994"/>
                </a:lnTo>
                <a:lnTo>
                  <a:pt x="253145" y="12975"/>
                </a:lnTo>
                <a:lnTo>
                  <a:pt x="250068" y="7095"/>
                </a:lnTo>
                <a:lnTo>
                  <a:pt x="244847" y="2436"/>
                </a:lnTo>
                <a:lnTo>
                  <a:pt x="23840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404731" y="7880391"/>
            <a:ext cx="9476063" cy="3428508"/>
            <a:chOff x="575987" y="8317414"/>
            <a:chExt cx="9081135" cy="2991485"/>
          </a:xfrm>
        </p:grpSpPr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5987" y="8476456"/>
              <a:ext cx="4609276" cy="283210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1931" y="8781256"/>
              <a:ext cx="4193441" cy="252730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585022" y="9174956"/>
              <a:ext cx="5071886" cy="21336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65532" y="8317414"/>
              <a:ext cx="4229901" cy="2641600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350288E-0981-4403-AB0E-124035073B0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5"/>
          <a:stretch/>
        </p:blipFill>
        <p:spPr>
          <a:xfrm>
            <a:off x="5722745" y="2588560"/>
            <a:ext cx="3232887" cy="33007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871C1E4-E224-4E3B-951A-84D0089CE1B1}"/>
              </a:ext>
            </a:extLst>
          </p:cNvPr>
          <p:cNvSpPr/>
          <p:nvPr/>
        </p:nvSpPr>
        <p:spPr>
          <a:xfrm>
            <a:off x="5679658" y="6224490"/>
            <a:ext cx="3387274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3525"/>
              </a:lnSpc>
              <a:spcBef>
                <a:spcPts val="105"/>
              </a:spcBef>
            </a:pPr>
            <a:r>
              <a:rPr lang="ru-RU" sz="3000" b="1" spc="20" dirty="0">
                <a:solidFill>
                  <a:srgbClr val="1D1D1B"/>
                </a:solidFill>
                <a:cs typeface="Calibri"/>
              </a:rPr>
              <a:t>Наталья Шелухина</a:t>
            </a:r>
            <a:endParaRPr lang="ru-RU" sz="3000" dirty="0"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1311"/>
            <a:ext cx="10722610" cy="617855"/>
            <a:chOff x="0" y="251311"/>
            <a:chExt cx="10722610" cy="617855"/>
          </a:xfrm>
        </p:grpSpPr>
        <p:sp>
          <p:nvSpPr>
            <p:cNvPr id="3" name="object 3"/>
            <p:cNvSpPr/>
            <p:nvPr/>
          </p:nvSpPr>
          <p:spPr>
            <a:xfrm>
              <a:off x="0" y="251311"/>
              <a:ext cx="10722610" cy="617855"/>
            </a:xfrm>
            <a:custGeom>
              <a:avLst/>
              <a:gdLst/>
              <a:ahLst/>
              <a:cxnLst/>
              <a:rect l="l" t="t" r="r" b="b"/>
              <a:pathLst>
                <a:path w="10722610" h="617855">
                  <a:moveTo>
                    <a:pt x="10722186" y="0"/>
                  </a:moveTo>
                  <a:lnTo>
                    <a:pt x="0" y="0"/>
                  </a:lnTo>
                  <a:lnTo>
                    <a:pt x="0" y="617771"/>
                  </a:lnTo>
                  <a:lnTo>
                    <a:pt x="10722186" y="617771"/>
                  </a:lnTo>
                  <a:lnTo>
                    <a:pt x="10722186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840" y="422659"/>
              <a:ext cx="9236367" cy="32716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01615" y="1288174"/>
            <a:ext cx="161607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spc="555" dirty="0">
                <a:solidFill>
                  <a:srgbClr val="C62227"/>
                </a:solidFill>
              </a:rPr>
              <a:t>&gt;5000</a:t>
            </a:r>
            <a:endParaRPr sz="3850"/>
          </a:p>
        </p:txBody>
      </p:sp>
      <p:sp>
        <p:nvSpPr>
          <p:cNvPr id="6" name="object 6"/>
          <p:cNvSpPr txBox="1"/>
          <p:nvPr/>
        </p:nvSpPr>
        <p:spPr>
          <a:xfrm>
            <a:off x="1011950" y="3280815"/>
            <a:ext cx="193992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40" dirty="0">
                <a:solidFill>
                  <a:srgbClr val="C62227"/>
                </a:solidFill>
                <a:latin typeface="Calibri"/>
                <a:cs typeface="Calibri"/>
              </a:rPr>
              <a:t>19</a:t>
            </a:r>
            <a:r>
              <a:rPr sz="3850" b="1" spc="150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550" dirty="0">
                <a:solidFill>
                  <a:srgbClr val="C62227"/>
                </a:solidFill>
                <a:latin typeface="Calibri"/>
                <a:cs typeface="Calibri"/>
              </a:rPr>
              <a:t>тонн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1950" y="5305936"/>
            <a:ext cx="255841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335" dirty="0">
                <a:solidFill>
                  <a:srgbClr val="C62227"/>
                </a:solidFill>
                <a:latin typeface="Calibri"/>
                <a:cs typeface="Calibri"/>
              </a:rPr>
              <a:t>2</a:t>
            </a:r>
            <a:r>
              <a:rPr sz="3850" b="1" spc="18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570" dirty="0">
                <a:solidFill>
                  <a:srgbClr val="C62227"/>
                </a:solidFill>
                <a:latin typeface="Calibri"/>
                <a:cs typeface="Calibri"/>
              </a:rPr>
              <a:t>500</a:t>
            </a:r>
            <a:r>
              <a:rPr sz="3850" b="1" spc="18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675" dirty="0">
                <a:solidFill>
                  <a:srgbClr val="C62227"/>
                </a:solidFill>
                <a:latin typeface="Calibri"/>
                <a:cs typeface="Calibri"/>
              </a:rPr>
              <a:t>000</a:t>
            </a:r>
            <a:endParaRPr sz="38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28591" y="1930312"/>
            <a:ext cx="1868170" cy="317500"/>
          </a:xfrm>
          <a:custGeom>
            <a:avLst/>
            <a:gdLst/>
            <a:ahLst/>
            <a:cxnLst/>
            <a:rect l="l" t="t" r="r" b="b"/>
            <a:pathLst>
              <a:path w="1868170" h="317500">
                <a:moveTo>
                  <a:pt x="1735633" y="80175"/>
                </a:moveTo>
                <a:lnTo>
                  <a:pt x="1700901" y="80175"/>
                </a:lnTo>
                <a:lnTo>
                  <a:pt x="1765495" y="164246"/>
                </a:lnTo>
                <a:lnTo>
                  <a:pt x="1697655" y="252212"/>
                </a:lnTo>
                <a:lnTo>
                  <a:pt x="1732387" y="252212"/>
                </a:lnTo>
                <a:lnTo>
                  <a:pt x="1782699" y="186318"/>
                </a:lnTo>
                <a:lnTo>
                  <a:pt x="1816439" y="186318"/>
                </a:lnTo>
                <a:lnTo>
                  <a:pt x="1799254" y="164246"/>
                </a:lnTo>
                <a:lnTo>
                  <a:pt x="1816298" y="142173"/>
                </a:lnTo>
                <a:lnTo>
                  <a:pt x="1783024" y="142173"/>
                </a:lnTo>
                <a:lnTo>
                  <a:pt x="1735633" y="80175"/>
                </a:lnTo>
                <a:close/>
              </a:path>
              <a:path w="1868170" h="317500">
                <a:moveTo>
                  <a:pt x="1816439" y="186318"/>
                </a:moveTo>
                <a:lnTo>
                  <a:pt x="1782699" y="186318"/>
                </a:lnTo>
                <a:lnTo>
                  <a:pt x="1832363" y="252212"/>
                </a:lnTo>
                <a:lnTo>
                  <a:pt x="1867744" y="252212"/>
                </a:lnTo>
                <a:lnTo>
                  <a:pt x="1816439" y="186318"/>
                </a:lnTo>
                <a:close/>
              </a:path>
              <a:path w="1868170" h="317500">
                <a:moveTo>
                  <a:pt x="1864173" y="80175"/>
                </a:moveTo>
                <a:lnTo>
                  <a:pt x="1830090" y="80175"/>
                </a:lnTo>
                <a:lnTo>
                  <a:pt x="1783024" y="142173"/>
                </a:lnTo>
                <a:lnTo>
                  <a:pt x="1816298" y="142173"/>
                </a:lnTo>
                <a:lnTo>
                  <a:pt x="1864173" y="80175"/>
                </a:lnTo>
                <a:close/>
              </a:path>
              <a:path w="1868170" h="317500">
                <a:moveTo>
                  <a:pt x="1664221" y="80175"/>
                </a:moveTo>
                <a:lnTo>
                  <a:pt x="1633060" y="80175"/>
                </a:lnTo>
                <a:lnTo>
                  <a:pt x="1633060" y="252212"/>
                </a:lnTo>
                <a:lnTo>
                  <a:pt x="1664221" y="252212"/>
                </a:lnTo>
                <a:lnTo>
                  <a:pt x="1664221" y="80175"/>
                </a:lnTo>
                <a:close/>
              </a:path>
              <a:path w="1868170" h="317500">
                <a:moveTo>
                  <a:pt x="1494132" y="80175"/>
                </a:moveTo>
                <a:lnTo>
                  <a:pt x="1462971" y="80175"/>
                </a:lnTo>
                <a:lnTo>
                  <a:pt x="1462971" y="252212"/>
                </a:lnTo>
                <a:lnTo>
                  <a:pt x="1535356" y="252536"/>
                </a:lnTo>
                <a:lnTo>
                  <a:pt x="1551716" y="251736"/>
                </a:lnTo>
                <a:lnTo>
                  <a:pt x="1588747" y="237762"/>
                </a:lnTo>
                <a:lnTo>
                  <a:pt x="1597249" y="228841"/>
                </a:lnTo>
                <a:lnTo>
                  <a:pt x="1533084" y="228841"/>
                </a:lnTo>
                <a:lnTo>
                  <a:pt x="1494132" y="228516"/>
                </a:lnTo>
                <a:lnTo>
                  <a:pt x="1494132" y="161000"/>
                </a:lnTo>
                <a:lnTo>
                  <a:pt x="1597189" y="161000"/>
                </a:lnTo>
                <a:lnTo>
                  <a:pt x="1590213" y="153534"/>
                </a:lnTo>
                <a:lnTo>
                  <a:pt x="1540549" y="138603"/>
                </a:lnTo>
                <a:lnTo>
                  <a:pt x="1494132" y="138278"/>
                </a:lnTo>
                <a:lnTo>
                  <a:pt x="1494132" y="80175"/>
                </a:lnTo>
                <a:close/>
              </a:path>
              <a:path w="1868170" h="317500">
                <a:moveTo>
                  <a:pt x="1597189" y="161000"/>
                </a:moveTo>
                <a:lnTo>
                  <a:pt x="1494132" y="161000"/>
                </a:lnTo>
                <a:lnTo>
                  <a:pt x="1533084" y="161649"/>
                </a:lnTo>
                <a:lnTo>
                  <a:pt x="1543126" y="162279"/>
                </a:lnTo>
                <a:lnTo>
                  <a:pt x="1575261" y="186560"/>
                </a:lnTo>
                <a:lnTo>
                  <a:pt x="1575931" y="194433"/>
                </a:lnTo>
                <a:lnTo>
                  <a:pt x="1575251" y="202511"/>
                </a:lnTo>
                <a:lnTo>
                  <a:pt x="1542992" y="228436"/>
                </a:lnTo>
                <a:lnTo>
                  <a:pt x="1533084" y="228841"/>
                </a:lnTo>
                <a:lnTo>
                  <a:pt x="1597249" y="228841"/>
                </a:lnTo>
                <a:lnTo>
                  <a:pt x="1602747" y="219468"/>
                </a:lnTo>
                <a:lnTo>
                  <a:pt x="1606249" y="207916"/>
                </a:lnTo>
                <a:lnTo>
                  <a:pt x="1607417" y="194758"/>
                </a:lnTo>
                <a:lnTo>
                  <a:pt x="1606341" y="182199"/>
                </a:lnTo>
                <a:lnTo>
                  <a:pt x="1603114" y="171142"/>
                </a:lnTo>
                <a:lnTo>
                  <a:pt x="1597738" y="161588"/>
                </a:lnTo>
                <a:lnTo>
                  <a:pt x="1597189" y="161000"/>
                </a:lnTo>
                <a:close/>
              </a:path>
              <a:path w="1868170" h="317500">
                <a:moveTo>
                  <a:pt x="1273081" y="80175"/>
                </a:moveTo>
                <a:lnTo>
                  <a:pt x="1241920" y="80175"/>
                </a:lnTo>
                <a:lnTo>
                  <a:pt x="1241920" y="252212"/>
                </a:lnTo>
                <a:lnTo>
                  <a:pt x="1273081" y="252212"/>
                </a:lnTo>
                <a:lnTo>
                  <a:pt x="1273081" y="180151"/>
                </a:lnTo>
                <a:lnTo>
                  <a:pt x="1402271" y="180151"/>
                </a:lnTo>
                <a:lnTo>
                  <a:pt x="1402271" y="153209"/>
                </a:lnTo>
                <a:lnTo>
                  <a:pt x="1273081" y="153209"/>
                </a:lnTo>
                <a:lnTo>
                  <a:pt x="1273081" y="80175"/>
                </a:lnTo>
                <a:close/>
              </a:path>
              <a:path w="1868170" h="317500">
                <a:moveTo>
                  <a:pt x="1402271" y="180151"/>
                </a:moveTo>
                <a:lnTo>
                  <a:pt x="1371110" y="180151"/>
                </a:lnTo>
                <a:lnTo>
                  <a:pt x="1371110" y="252212"/>
                </a:lnTo>
                <a:lnTo>
                  <a:pt x="1402271" y="252212"/>
                </a:lnTo>
                <a:lnTo>
                  <a:pt x="1402271" y="180151"/>
                </a:lnTo>
                <a:close/>
              </a:path>
              <a:path w="1868170" h="317500">
                <a:moveTo>
                  <a:pt x="1402271" y="80175"/>
                </a:moveTo>
                <a:lnTo>
                  <a:pt x="1371110" y="80175"/>
                </a:lnTo>
                <a:lnTo>
                  <a:pt x="1371110" y="153209"/>
                </a:lnTo>
                <a:lnTo>
                  <a:pt x="1402271" y="153209"/>
                </a:lnTo>
                <a:lnTo>
                  <a:pt x="1402271" y="80175"/>
                </a:lnTo>
                <a:close/>
              </a:path>
              <a:path w="1868170" h="317500">
                <a:moveTo>
                  <a:pt x="1052030" y="80175"/>
                </a:moveTo>
                <a:lnTo>
                  <a:pt x="1020869" y="80175"/>
                </a:lnTo>
                <a:lnTo>
                  <a:pt x="1020869" y="252212"/>
                </a:lnTo>
                <a:lnTo>
                  <a:pt x="1052030" y="252212"/>
                </a:lnTo>
                <a:lnTo>
                  <a:pt x="1052030" y="180151"/>
                </a:lnTo>
                <a:lnTo>
                  <a:pt x="1181220" y="180151"/>
                </a:lnTo>
                <a:lnTo>
                  <a:pt x="1181220" y="153209"/>
                </a:lnTo>
                <a:lnTo>
                  <a:pt x="1052030" y="153209"/>
                </a:lnTo>
                <a:lnTo>
                  <a:pt x="1052030" y="80175"/>
                </a:lnTo>
                <a:close/>
              </a:path>
              <a:path w="1868170" h="317500">
                <a:moveTo>
                  <a:pt x="1181220" y="180151"/>
                </a:moveTo>
                <a:lnTo>
                  <a:pt x="1150059" y="180151"/>
                </a:lnTo>
                <a:lnTo>
                  <a:pt x="1150059" y="252212"/>
                </a:lnTo>
                <a:lnTo>
                  <a:pt x="1181220" y="252212"/>
                </a:lnTo>
                <a:lnTo>
                  <a:pt x="1181220" y="180151"/>
                </a:lnTo>
                <a:close/>
              </a:path>
              <a:path w="1868170" h="317500">
                <a:moveTo>
                  <a:pt x="1181220" y="80175"/>
                </a:moveTo>
                <a:lnTo>
                  <a:pt x="1150059" y="80175"/>
                </a:lnTo>
                <a:lnTo>
                  <a:pt x="1150059" y="153209"/>
                </a:lnTo>
                <a:lnTo>
                  <a:pt x="1181220" y="153209"/>
                </a:lnTo>
                <a:lnTo>
                  <a:pt x="1181220" y="80175"/>
                </a:lnTo>
                <a:close/>
              </a:path>
              <a:path w="1868170" h="317500">
                <a:moveTo>
                  <a:pt x="887459" y="78552"/>
                </a:moveTo>
                <a:lnTo>
                  <a:pt x="843147" y="89745"/>
                </a:lnTo>
                <a:lnTo>
                  <a:pt x="812310" y="121074"/>
                </a:lnTo>
                <a:lnTo>
                  <a:pt x="801116" y="166193"/>
                </a:lnTo>
                <a:lnTo>
                  <a:pt x="801835" y="178524"/>
                </a:lnTo>
                <a:lnTo>
                  <a:pt x="818996" y="221139"/>
                </a:lnTo>
                <a:lnTo>
                  <a:pt x="856195" y="247856"/>
                </a:lnTo>
                <a:lnTo>
                  <a:pt x="893627" y="254159"/>
                </a:lnTo>
                <a:lnTo>
                  <a:pt x="904084" y="253713"/>
                </a:lnTo>
                <a:lnTo>
                  <a:pt x="940741" y="243045"/>
                </a:lnTo>
                <a:lnTo>
                  <a:pt x="960840" y="226893"/>
                </a:lnTo>
                <a:lnTo>
                  <a:pt x="894590" y="226893"/>
                </a:lnTo>
                <a:lnTo>
                  <a:pt x="882453" y="226033"/>
                </a:lnTo>
                <a:lnTo>
                  <a:pt x="844598" y="205649"/>
                </a:lnTo>
                <a:lnTo>
                  <a:pt x="832278" y="176581"/>
                </a:lnTo>
                <a:lnTo>
                  <a:pt x="971855" y="176581"/>
                </a:lnTo>
                <a:lnTo>
                  <a:pt x="972284" y="172685"/>
                </a:lnTo>
                <a:lnTo>
                  <a:pt x="972504" y="169544"/>
                </a:lnTo>
                <a:lnTo>
                  <a:pt x="972451" y="166193"/>
                </a:lnTo>
                <a:lnTo>
                  <a:pt x="971823" y="154551"/>
                </a:lnTo>
                <a:lnTo>
                  <a:pt x="971760" y="154183"/>
                </a:lnTo>
                <a:lnTo>
                  <a:pt x="832278" y="154183"/>
                </a:lnTo>
                <a:lnTo>
                  <a:pt x="834355" y="143672"/>
                </a:lnTo>
                <a:lnTo>
                  <a:pt x="857967" y="112518"/>
                </a:lnTo>
                <a:lnTo>
                  <a:pt x="887459" y="104844"/>
                </a:lnTo>
                <a:lnTo>
                  <a:pt x="950029" y="104844"/>
                </a:lnTo>
                <a:lnTo>
                  <a:pt x="948636" y="103180"/>
                </a:lnTo>
                <a:lnTo>
                  <a:pt x="910783" y="81349"/>
                </a:lnTo>
                <a:lnTo>
                  <a:pt x="899455" y="79251"/>
                </a:lnTo>
                <a:lnTo>
                  <a:pt x="887459" y="78552"/>
                </a:lnTo>
                <a:close/>
              </a:path>
              <a:path w="1868170" h="317500">
                <a:moveTo>
                  <a:pt x="944264" y="206119"/>
                </a:moveTo>
                <a:lnTo>
                  <a:pt x="934098" y="215209"/>
                </a:lnTo>
                <a:lnTo>
                  <a:pt x="922431" y="221701"/>
                </a:lnTo>
                <a:lnTo>
                  <a:pt x="909262" y="225595"/>
                </a:lnTo>
                <a:lnTo>
                  <a:pt x="894590" y="226893"/>
                </a:lnTo>
                <a:lnTo>
                  <a:pt x="960840" y="226893"/>
                </a:lnTo>
                <a:lnTo>
                  <a:pt x="961468" y="226244"/>
                </a:lnTo>
                <a:lnTo>
                  <a:pt x="944264" y="206119"/>
                </a:lnTo>
                <a:close/>
              </a:path>
              <a:path w="1868170" h="317500">
                <a:moveTo>
                  <a:pt x="950029" y="104844"/>
                </a:moveTo>
                <a:lnTo>
                  <a:pt x="887459" y="104844"/>
                </a:lnTo>
                <a:lnTo>
                  <a:pt x="898201" y="105706"/>
                </a:lnTo>
                <a:lnTo>
                  <a:pt x="908028" y="108292"/>
                </a:lnTo>
                <a:lnTo>
                  <a:pt x="936915" y="134426"/>
                </a:lnTo>
                <a:lnTo>
                  <a:pt x="942641" y="154183"/>
                </a:lnTo>
                <a:lnTo>
                  <a:pt x="971760" y="154183"/>
                </a:lnTo>
                <a:lnTo>
                  <a:pt x="969781" y="142664"/>
                </a:lnTo>
                <a:lnTo>
                  <a:pt x="966353" y="131443"/>
                </a:lnTo>
                <a:lnTo>
                  <a:pt x="961625" y="121074"/>
                </a:lnTo>
                <a:lnTo>
                  <a:pt x="955656" y="111570"/>
                </a:lnTo>
                <a:lnTo>
                  <a:pt x="950029" y="104844"/>
                </a:lnTo>
                <a:close/>
              </a:path>
              <a:path w="1868170" h="317500">
                <a:moveTo>
                  <a:pt x="756647" y="182748"/>
                </a:moveTo>
                <a:lnTo>
                  <a:pt x="725485" y="182748"/>
                </a:lnTo>
                <a:lnTo>
                  <a:pt x="725485" y="252212"/>
                </a:lnTo>
                <a:lnTo>
                  <a:pt x="756647" y="252212"/>
                </a:lnTo>
                <a:lnTo>
                  <a:pt x="756647" y="182748"/>
                </a:lnTo>
                <a:close/>
              </a:path>
              <a:path w="1868170" h="317500">
                <a:moveTo>
                  <a:pt x="633949" y="80175"/>
                </a:moveTo>
                <a:lnTo>
                  <a:pt x="602787" y="80175"/>
                </a:lnTo>
                <a:lnTo>
                  <a:pt x="602787" y="136006"/>
                </a:lnTo>
                <a:lnTo>
                  <a:pt x="620316" y="180800"/>
                </a:lnTo>
                <a:lnTo>
                  <a:pt x="669979" y="195732"/>
                </a:lnTo>
                <a:lnTo>
                  <a:pt x="683791" y="194919"/>
                </a:lnTo>
                <a:lnTo>
                  <a:pt x="697646" y="192483"/>
                </a:lnTo>
                <a:lnTo>
                  <a:pt x="711544" y="188425"/>
                </a:lnTo>
                <a:lnTo>
                  <a:pt x="725485" y="182748"/>
                </a:lnTo>
                <a:lnTo>
                  <a:pt x="756647" y="182748"/>
                </a:lnTo>
                <a:lnTo>
                  <a:pt x="756647" y="170089"/>
                </a:lnTo>
                <a:lnTo>
                  <a:pt x="676471" y="170089"/>
                </a:lnTo>
                <a:lnTo>
                  <a:pt x="666964" y="169521"/>
                </a:lnTo>
                <a:lnTo>
                  <a:pt x="634648" y="142439"/>
                </a:lnTo>
                <a:lnTo>
                  <a:pt x="633949" y="134058"/>
                </a:lnTo>
                <a:lnTo>
                  <a:pt x="633949" y="80175"/>
                </a:lnTo>
                <a:close/>
              </a:path>
              <a:path w="1868170" h="317500">
                <a:moveTo>
                  <a:pt x="756647" y="80175"/>
                </a:moveTo>
                <a:lnTo>
                  <a:pt x="725485" y="80175"/>
                </a:lnTo>
                <a:lnTo>
                  <a:pt x="725485" y="158728"/>
                </a:lnTo>
                <a:lnTo>
                  <a:pt x="712561" y="163701"/>
                </a:lnTo>
                <a:lnTo>
                  <a:pt x="700083" y="167251"/>
                </a:lnTo>
                <a:lnTo>
                  <a:pt x="688052" y="169379"/>
                </a:lnTo>
                <a:lnTo>
                  <a:pt x="676471" y="170089"/>
                </a:lnTo>
                <a:lnTo>
                  <a:pt x="756647" y="170089"/>
                </a:lnTo>
                <a:lnTo>
                  <a:pt x="756647" y="80175"/>
                </a:lnTo>
                <a:close/>
              </a:path>
              <a:path w="1868170" h="317500">
                <a:moveTo>
                  <a:pt x="411924" y="277855"/>
                </a:moveTo>
                <a:lnTo>
                  <a:pt x="398616" y="301226"/>
                </a:lnTo>
                <a:lnTo>
                  <a:pt x="403809" y="306419"/>
                </a:lnTo>
                <a:lnTo>
                  <a:pt x="410353" y="310367"/>
                </a:lnTo>
                <a:lnTo>
                  <a:pt x="426154" y="315770"/>
                </a:lnTo>
                <a:lnTo>
                  <a:pt x="434321" y="317131"/>
                </a:lnTo>
                <a:lnTo>
                  <a:pt x="442761" y="317131"/>
                </a:lnTo>
                <a:lnTo>
                  <a:pt x="485458" y="300090"/>
                </a:lnTo>
                <a:lnTo>
                  <a:pt x="492930" y="290514"/>
                </a:lnTo>
                <a:lnTo>
                  <a:pt x="442761" y="290514"/>
                </a:lnTo>
                <a:lnTo>
                  <a:pt x="434260" y="289723"/>
                </a:lnTo>
                <a:lnTo>
                  <a:pt x="426286" y="287349"/>
                </a:lnTo>
                <a:lnTo>
                  <a:pt x="418841" y="283393"/>
                </a:lnTo>
                <a:lnTo>
                  <a:pt x="411924" y="277855"/>
                </a:lnTo>
                <a:close/>
              </a:path>
              <a:path w="1868170" h="317500">
                <a:moveTo>
                  <a:pt x="437567" y="80175"/>
                </a:moveTo>
                <a:lnTo>
                  <a:pt x="405108" y="80175"/>
                </a:lnTo>
                <a:lnTo>
                  <a:pt x="481063" y="251887"/>
                </a:lnTo>
                <a:lnTo>
                  <a:pt x="475545" y="263897"/>
                </a:lnTo>
                <a:lnTo>
                  <a:pt x="471430" y="273635"/>
                </a:lnTo>
                <a:lnTo>
                  <a:pt x="466833" y="280504"/>
                </a:lnTo>
                <a:lnTo>
                  <a:pt x="456666" y="288514"/>
                </a:lnTo>
                <a:lnTo>
                  <a:pt x="450331" y="290514"/>
                </a:lnTo>
                <a:lnTo>
                  <a:pt x="492930" y="290514"/>
                </a:lnTo>
                <a:lnTo>
                  <a:pt x="498357" y="281588"/>
                </a:lnTo>
                <a:lnTo>
                  <a:pt x="504110" y="269415"/>
                </a:lnTo>
                <a:lnTo>
                  <a:pt x="526861" y="217804"/>
                </a:lnTo>
                <a:lnTo>
                  <a:pt x="497618" y="217804"/>
                </a:lnTo>
                <a:lnTo>
                  <a:pt x="437567" y="80175"/>
                </a:lnTo>
                <a:close/>
              </a:path>
              <a:path w="1868170" h="317500">
                <a:moveTo>
                  <a:pt x="587531" y="80175"/>
                </a:moveTo>
                <a:lnTo>
                  <a:pt x="557019" y="80175"/>
                </a:lnTo>
                <a:lnTo>
                  <a:pt x="497618" y="217804"/>
                </a:lnTo>
                <a:lnTo>
                  <a:pt x="526861" y="217804"/>
                </a:lnTo>
                <a:lnTo>
                  <a:pt x="587531" y="80175"/>
                </a:lnTo>
                <a:close/>
              </a:path>
              <a:path w="1868170" h="317500">
                <a:moveTo>
                  <a:pt x="380763" y="0"/>
                </a:moveTo>
                <a:lnTo>
                  <a:pt x="302210" y="17528"/>
                </a:lnTo>
                <a:lnTo>
                  <a:pt x="263175" y="32339"/>
                </a:lnTo>
                <a:lnTo>
                  <a:pt x="226151" y="73736"/>
                </a:lnTo>
                <a:lnTo>
                  <a:pt x="215278" y="115204"/>
                </a:lnTo>
                <a:lnTo>
                  <a:pt x="213920" y="140226"/>
                </a:lnTo>
                <a:lnTo>
                  <a:pt x="215410" y="165960"/>
                </a:lnTo>
                <a:lnTo>
                  <a:pt x="227335" y="208242"/>
                </a:lnTo>
                <a:lnTo>
                  <a:pt x="266624" y="247302"/>
                </a:lnTo>
                <a:lnTo>
                  <a:pt x="305456" y="254808"/>
                </a:lnTo>
                <a:lnTo>
                  <a:pt x="318082" y="254139"/>
                </a:lnTo>
                <a:lnTo>
                  <a:pt x="361283" y="238203"/>
                </a:lnTo>
                <a:lnTo>
                  <a:pt x="306105" y="228841"/>
                </a:lnTo>
                <a:lnTo>
                  <a:pt x="298189" y="228374"/>
                </a:lnTo>
                <a:lnTo>
                  <a:pt x="260606" y="206986"/>
                </a:lnTo>
                <a:lnTo>
                  <a:pt x="249301" y="170738"/>
                </a:lnTo>
                <a:lnTo>
                  <a:pt x="250283" y="158548"/>
                </a:lnTo>
                <a:lnTo>
                  <a:pt x="273508" y="122697"/>
                </a:lnTo>
                <a:lnTo>
                  <a:pt x="277375" y="120750"/>
                </a:lnTo>
                <a:lnTo>
                  <a:pt x="243783" y="120750"/>
                </a:lnTo>
                <a:lnTo>
                  <a:pt x="255224" y="79365"/>
                </a:lnTo>
                <a:lnTo>
                  <a:pt x="297115" y="48525"/>
                </a:lnTo>
                <a:lnTo>
                  <a:pt x="385307" y="28564"/>
                </a:lnTo>
                <a:lnTo>
                  <a:pt x="380763" y="0"/>
                </a:lnTo>
                <a:close/>
              </a:path>
              <a:path w="1868170" h="317500">
                <a:moveTo>
                  <a:pt x="375025" y="113933"/>
                </a:moveTo>
                <a:lnTo>
                  <a:pt x="306105" y="113933"/>
                </a:lnTo>
                <a:lnTo>
                  <a:pt x="318156" y="114907"/>
                </a:lnTo>
                <a:lnTo>
                  <a:pt x="328989" y="117828"/>
                </a:lnTo>
                <a:lnTo>
                  <a:pt x="358690" y="147613"/>
                </a:lnTo>
                <a:lnTo>
                  <a:pt x="362585" y="170738"/>
                </a:lnTo>
                <a:lnTo>
                  <a:pt x="362138" y="178946"/>
                </a:lnTo>
                <a:lnTo>
                  <a:pt x="341531" y="217289"/>
                </a:lnTo>
                <a:lnTo>
                  <a:pt x="306105" y="228841"/>
                </a:lnTo>
                <a:lnTo>
                  <a:pt x="371894" y="228841"/>
                </a:lnTo>
                <a:lnTo>
                  <a:pt x="391594" y="193340"/>
                </a:lnTo>
                <a:lnTo>
                  <a:pt x="394396" y="169764"/>
                </a:lnTo>
                <a:lnTo>
                  <a:pt x="393735" y="157925"/>
                </a:lnTo>
                <a:lnTo>
                  <a:pt x="391753" y="146756"/>
                </a:lnTo>
                <a:lnTo>
                  <a:pt x="388454" y="136255"/>
                </a:lnTo>
                <a:lnTo>
                  <a:pt x="383841" y="126425"/>
                </a:lnTo>
                <a:lnTo>
                  <a:pt x="378048" y="117449"/>
                </a:lnTo>
                <a:lnTo>
                  <a:pt x="375025" y="113933"/>
                </a:lnTo>
                <a:close/>
              </a:path>
              <a:path w="1868170" h="317500">
                <a:moveTo>
                  <a:pt x="311624" y="86018"/>
                </a:moveTo>
                <a:lnTo>
                  <a:pt x="272347" y="95107"/>
                </a:lnTo>
                <a:lnTo>
                  <a:pt x="243783" y="120750"/>
                </a:lnTo>
                <a:lnTo>
                  <a:pt x="277375" y="120750"/>
                </a:lnTo>
                <a:lnTo>
                  <a:pt x="283177" y="117828"/>
                </a:lnTo>
                <a:lnTo>
                  <a:pt x="294043" y="114907"/>
                </a:lnTo>
                <a:lnTo>
                  <a:pt x="306105" y="113933"/>
                </a:lnTo>
                <a:lnTo>
                  <a:pt x="375025" y="113933"/>
                </a:lnTo>
                <a:lnTo>
                  <a:pt x="371221" y="109508"/>
                </a:lnTo>
                <a:lnTo>
                  <a:pt x="334343" y="88696"/>
                </a:lnTo>
                <a:lnTo>
                  <a:pt x="323307" y="86687"/>
                </a:lnTo>
                <a:lnTo>
                  <a:pt x="311624" y="86018"/>
                </a:lnTo>
                <a:close/>
              </a:path>
              <a:path w="1868170" h="317500">
                <a:moveTo>
                  <a:pt x="89599" y="78552"/>
                </a:moveTo>
                <a:lnTo>
                  <a:pt x="43506" y="89745"/>
                </a:lnTo>
                <a:lnTo>
                  <a:pt x="11528" y="120917"/>
                </a:lnTo>
                <a:lnTo>
                  <a:pt x="0" y="166193"/>
                </a:lnTo>
                <a:lnTo>
                  <a:pt x="720" y="178514"/>
                </a:lnTo>
                <a:lnTo>
                  <a:pt x="17844" y="220919"/>
                </a:lnTo>
                <a:lnTo>
                  <a:pt x="54051" y="247767"/>
                </a:lnTo>
                <a:lnTo>
                  <a:pt x="89599" y="254159"/>
                </a:lnTo>
                <a:lnTo>
                  <a:pt x="102081" y="253449"/>
                </a:lnTo>
                <a:lnTo>
                  <a:pt x="145117" y="236582"/>
                </a:lnTo>
                <a:lnTo>
                  <a:pt x="155737" y="226893"/>
                </a:lnTo>
                <a:lnTo>
                  <a:pt x="89599" y="226893"/>
                </a:lnTo>
                <a:lnTo>
                  <a:pt x="81534" y="226418"/>
                </a:lnTo>
                <a:lnTo>
                  <a:pt x="43279" y="204362"/>
                </a:lnTo>
                <a:lnTo>
                  <a:pt x="31496" y="166193"/>
                </a:lnTo>
                <a:lnTo>
                  <a:pt x="31971" y="157521"/>
                </a:lnTo>
                <a:lnTo>
                  <a:pt x="48128" y="122339"/>
                </a:lnTo>
                <a:lnTo>
                  <a:pt x="89599" y="105818"/>
                </a:lnTo>
                <a:lnTo>
                  <a:pt x="155998" y="105818"/>
                </a:lnTo>
                <a:lnTo>
                  <a:pt x="153617" y="103136"/>
                </a:lnTo>
                <a:lnTo>
                  <a:pt x="113897" y="81349"/>
                </a:lnTo>
                <a:lnTo>
                  <a:pt x="102081" y="79251"/>
                </a:lnTo>
                <a:lnTo>
                  <a:pt x="89599" y="78552"/>
                </a:lnTo>
                <a:close/>
              </a:path>
              <a:path w="1868170" h="317500">
                <a:moveTo>
                  <a:pt x="155998" y="105818"/>
                </a:moveTo>
                <a:lnTo>
                  <a:pt x="89599" y="105818"/>
                </a:lnTo>
                <a:lnTo>
                  <a:pt x="97662" y="106285"/>
                </a:lnTo>
                <a:lnTo>
                  <a:pt x="105299" y="107686"/>
                </a:lnTo>
                <a:lnTo>
                  <a:pt x="139911" y="134550"/>
                </a:lnTo>
                <a:lnTo>
                  <a:pt x="147377" y="166193"/>
                </a:lnTo>
                <a:lnTo>
                  <a:pt x="146910" y="174869"/>
                </a:lnTo>
                <a:lnTo>
                  <a:pt x="131020" y="210102"/>
                </a:lnTo>
                <a:lnTo>
                  <a:pt x="89599" y="226893"/>
                </a:lnTo>
                <a:lnTo>
                  <a:pt x="155737" y="226893"/>
                </a:lnTo>
                <a:lnTo>
                  <a:pt x="175972" y="190170"/>
                </a:lnTo>
                <a:lnTo>
                  <a:pt x="178853" y="166193"/>
                </a:lnTo>
                <a:lnTo>
                  <a:pt x="178132" y="153868"/>
                </a:lnTo>
                <a:lnTo>
                  <a:pt x="175972" y="142212"/>
                </a:lnTo>
                <a:lnTo>
                  <a:pt x="172372" y="131228"/>
                </a:lnTo>
                <a:lnTo>
                  <a:pt x="167335" y="120917"/>
                </a:lnTo>
                <a:lnTo>
                  <a:pt x="161023" y="111478"/>
                </a:lnTo>
                <a:lnTo>
                  <a:pt x="155998" y="1058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912" y="2319833"/>
            <a:ext cx="2476688" cy="3151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909" y="3922301"/>
            <a:ext cx="1850215" cy="30218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4506" y="4377382"/>
            <a:ext cx="2767203" cy="23663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009120" y="6019215"/>
            <a:ext cx="1946275" cy="238760"/>
          </a:xfrm>
          <a:custGeom>
            <a:avLst/>
            <a:gdLst/>
            <a:ahLst/>
            <a:cxnLst/>
            <a:rect l="l" t="t" r="r" b="b"/>
            <a:pathLst>
              <a:path w="1946275" h="238760">
                <a:moveTo>
                  <a:pt x="1875199" y="1622"/>
                </a:moveTo>
                <a:lnTo>
                  <a:pt x="1795348" y="1622"/>
                </a:lnTo>
                <a:lnTo>
                  <a:pt x="1795348" y="173659"/>
                </a:lnTo>
                <a:lnTo>
                  <a:pt x="1878120" y="173659"/>
                </a:lnTo>
                <a:lnTo>
                  <a:pt x="1893952" y="172888"/>
                </a:lnTo>
                <a:lnTo>
                  <a:pt x="1936371" y="154510"/>
                </a:lnTo>
                <a:lnTo>
                  <a:pt x="1939569" y="149639"/>
                </a:lnTo>
                <a:lnTo>
                  <a:pt x="1825860" y="149639"/>
                </a:lnTo>
                <a:lnTo>
                  <a:pt x="1825860" y="98028"/>
                </a:lnTo>
                <a:lnTo>
                  <a:pt x="1936357" y="98028"/>
                </a:lnTo>
                <a:lnTo>
                  <a:pt x="1927152" y="90181"/>
                </a:lnTo>
                <a:lnTo>
                  <a:pt x="1912528" y="84395"/>
                </a:lnTo>
                <a:lnTo>
                  <a:pt x="1921187" y="80929"/>
                </a:lnTo>
                <a:lnTo>
                  <a:pt x="1927951" y="75903"/>
                </a:lnTo>
                <a:lnTo>
                  <a:pt x="1928152" y="75631"/>
                </a:lnTo>
                <a:lnTo>
                  <a:pt x="1825860" y="75631"/>
                </a:lnTo>
                <a:lnTo>
                  <a:pt x="1825860" y="25643"/>
                </a:lnTo>
                <a:lnTo>
                  <a:pt x="1934807" y="25643"/>
                </a:lnTo>
                <a:lnTo>
                  <a:pt x="1930440" y="19506"/>
                </a:lnTo>
                <a:lnTo>
                  <a:pt x="1922915" y="13151"/>
                </a:lnTo>
                <a:lnTo>
                  <a:pt x="1913477" y="8107"/>
                </a:lnTo>
                <a:lnTo>
                  <a:pt x="1902379" y="4505"/>
                </a:lnTo>
                <a:lnTo>
                  <a:pt x="1889619" y="2343"/>
                </a:lnTo>
                <a:lnTo>
                  <a:pt x="1875199" y="1622"/>
                </a:lnTo>
                <a:close/>
              </a:path>
              <a:path w="1946275" h="238760">
                <a:moveTo>
                  <a:pt x="1936357" y="98028"/>
                </a:moveTo>
                <a:lnTo>
                  <a:pt x="1877796" y="98028"/>
                </a:lnTo>
                <a:lnTo>
                  <a:pt x="1886731" y="98433"/>
                </a:lnTo>
                <a:lnTo>
                  <a:pt x="1894389" y="99648"/>
                </a:lnTo>
                <a:lnTo>
                  <a:pt x="1900772" y="101677"/>
                </a:lnTo>
                <a:lnTo>
                  <a:pt x="1905879" y="104520"/>
                </a:lnTo>
                <a:lnTo>
                  <a:pt x="1911826" y="108844"/>
                </a:lnTo>
                <a:lnTo>
                  <a:pt x="1914800" y="115441"/>
                </a:lnTo>
                <a:lnTo>
                  <a:pt x="1914800" y="132980"/>
                </a:lnTo>
                <a:lnTo>
                  <a:pt x="1875848" y="149639"/>
                </a:lnTo>
                <a:lnTo>
                  <a:pt x="1939569" y="149639"/>
                </a:lnTo>
                <a:lnTo>
                  <a:pt x="1941698" y="146396"/>
                </a:lnTo>
                <a:lnTo>
                  <a:pt x="1944895" y="136982"/>
                </a:lnTo>
                <a:lnTo>
                  <a:pt x="1945961" y="126268"/>
                </a:lnTo>
                <a:lnTo>
                  <a:pt x="1943871" y="111117"/>
                </a:lnTo>
                <a:lnTo>
                  <a:pt x="1937600" y="99088"/>
                </a:lnTo>
                <a:lnTo>
                  <a:pt x="1936357" y="98028"/>
                </a:lnTo>
                <a:close/>
              </a:path>
              <a:path w="1946275" h="238760">
                <a:moveTo>
                  <a:pt x="1934807" y="25643"/>
                </a:moveTo>
                <a:lnTo>
                  <a:pt x="1872602" y="25643"/>
                </a:lnTo>
                <a:lnTo>
                  <a:pt x="1888504" y="27184"/>
                </a:lnTo>
                <a:lnTo>
                  <a:pt x="1899866" y="31809"/>
                </a:lnTo>
                <a:lnTo>
                  <a:pt x="1906684" y="39518"/>
                </a:lnTo>
                <a:lnTo>
                  <a:pt x="1908957" y="50312"/>
                </a:lnTo>
                <a:lnTo>
                  <a:pt x="1908957" y="58542"/>
                </a:lnTo>
                <a:lnTo>
                  <a:pt x="1872602" y="75631"/>
                </a:lnTo>
                <a:lnTo>
                  <a:pt x="1928152" y="75631"/>
                </a:lnTo>
                <a:lnTo>
                  <a:pt x="1937689" y="62699"/>
                </a:lnTo>
                <a:lnTo>
                  <a:pt x="1940118" y="54856"/>
                </a:lnTo>
                <a:lnTo>
                  <a:pt x="1940118" y="45768"/>
                </a:lnTo>
                <a:lnTo>
                  <a:pt x="1939043" y="35814"/>
                </a:lnTo>
                <a:lnTo>
                  <a:pt x="1935816" y="27060"/>
                </a:lnTo>
                <a:lnTo>
                  <a:pt x="1934807" y="25643"/>
                </a:lnTo>
                <a:close/>
              </a:path>
              <a:path w="1946275" h="238760">
                <a:moveTo>
                  <a:pt x="1660965" y="0"/>
                </a:moveTo>
                <a:lnTo>
                  <a:pt x="1614872" y="11193"/>
                </a:lnTo>
                <a:lnTo>
                  <a:pt x="1582894" y="42365"/>
                </a:lnTo>
                <a:lnTo>
                  <a:pt x="1571376" y="87641"/>
                </a:lnTo>
                <a:lnTo>
                  <a:pt x="1572096" y="99966"/>
                </a:lnTo>
                <a:lnTo>
                  <a:pt x="1589216" y="142366"/>
                </a:lnTo>
                <a:lnTo>
                  <a:pt x="1625421" y="169213"/>
                </a:lnTo>
                <a:lnTo>
                  <a:pt x="1660965" y="175596"/>
                </a:lnTo>
                <a:lnTo>
                  <a:pt x="1673449" y="174887"/>
                </a:lnTo>
                <a:lnTo>
                  <a:pt x="1716487" y="158030"/>
                </a:lnTo>
                <a:lnTo>
                  <a:pt x="1727106" y="148341"/>
                </a:lnTo>
                <a:lnTo>
                  <a:pt x="1660965" y="148341"/>
                </a:lnTo>
                <a:lnTo>
                  <a:pt x="1652901" y="147863"/>
                </a:lnTo>
                <a:lnTo>
                  <a:pt x="1614645" y="125804"/>
                </a:lnTo>
                <a:lnTo>
                  <a:pt x="1602862" y="87641"/>
                </a:lnTo>
                <a:lnTo>
                  <a:pt x="1603337" y="78968"/>
                </a:lnTo>
                <a:lnTo>
                  <a:pt x="1619493" y="43786"/>
                </a:lnTo>
                <a:lnTo>
                  <a:pt x="1660965" y="27255"/>
                </a:lnTo>
                <a:lnTo>
                  <a:pt x="1727357" y="27255"/>
                </a:lnTo>
                <a:lnTo>
                  <a:pt x="1724986" y="24584"/>
                </a:lnTo>
                <a:lnTo>
                  <a:pt x="1685266" y="2797"/>
                </a:lnTo>
                <a:lnTo>
                  <a:pt x="1673449" y="699"/>
                </a:lnTo>
                <a:lnTo>
                  <a:pt x="1660965" y="0"/>
                </a:lnTo>
                <a:close/>
              </a:path>
              <a:path w="1946275" h="238760">
                <a:moveTo>
                  <a:pt x="1727357" y="27255"/>
                </a:moveTo>
                <a:lnTo>
                  <a:pt x="1660965" y="27255"/>
                </a:lnTo>
                <a:lnTo>
                  <a:pt x="1669030" y="27724"/>
                </a:lnTo>
                <a:lnTo>
                  <a:pt x="1676668" y="29128"/>
                </a:lnTo>
                <a:lnTo>
                  <a:pt x="1711277" y="55998"/>
                </a:lnTo>
                <a:lnTo>
                  <a:pt x="1718743" y="87641"/>
                </a:lnTo>
                <a:lnTo>
                  <a:pt x="1718276" y="96316"/>
                </a:lnTo>
                <a:lnTo>
                  <a:pt x="1702386" y="131544"/>
                </a:lnTo>
                <a:lnTo>
                  <a:pt x="1660965" y="148341"/>
                </a:lnTo>
                <a:lnTo>
                  <a:pt x="1727106" y="148341"/>
                </a:lnTo>
                <a:lnTo>
                  <a:pt x="1747347" y="111622"/>
                </a:lnTo>
                <a:lnTo>
                  <a:pt x="1750229" y="87641"/>
                </a:lnTo>
                <a:lnTo>
                  <a:pt x="1749508" y="75316"/>
                </a:lnTo>
                <a:lnTo>
                  <a:pt x="1747347" y="63660"/>
                </a:lnTo>
                <a:lnTo>
                  <a:pt x="1743744" y="52676"/>
                </a:lnTo>
                <a:lnTo>
                  <a:pt x="1738700" y="42365"/>
                </a:lnTo>
                <a:lnTo>
                  <a:pt x="1732390" y="32925"/>
                </a:lnTo>
                <a:lnTo>
                  <a:pt x="1727357" y="27255"/>
                </a:lnTo>
                <a:close/>
              </a:path>
              <a:path w="1946275" h="238760">
                <a:moveTo>
                  <a:pt x="1430176" y="1622"/>
                </a:moveTo>
                <a:lnTo>
                  <a:pt x="1399014" y="1622"/>
                </a:lnTo>
                <a:lnTo>
                  <a:pt x="1399014" y="173659"/>
                </a:lnTo>
                <a:lnTo>
                  <a:pt x="1430176" y="173659"/>
                </a:lnTo>
                <a:lnTo>
                  <a:pt x="1430176" y="100949"/>
                </a:lnTo>
                <a:lnTo>
                  <a:pt x="1503494" y="100949"/>
                </a:lnTo>
                <a:lnTo>
                  <a:pt x="1490551" y="84395"/>
                </a:lnTo>
                <a:lnTo>
                  <a:pt x="1498483" y="74332"/>
                </a:lnTo>
                <a:lnTo>
                  <a:pt x="1430176" y="74332"/>
                </a:lnTo>
                <a:lnTo>
                  <a:pt x="1430176" y="1622"/>
                </a:lnTo>
                <a:close/>
              </a:path>
              <a:path w="1946275" h="238760">
                <a:moveTo>
                  <a:pt x="1503494" y="100949"/>
                </a:moveTo>
                <a:lnTo>
                  <a:pt x="1465882" y="100949"/>
                </a:lnTo>
                <a:lnTo>
                  <a:pt x="1523660" y="173659"/>
                </a:lnTo>
                <a:lnTo>
                  <a:pt x="1560339" y="173659"/>
                </a:lnTo>
                <a:lnTo>
                  <a:pt x="1503494" y="100949"/>
                </a:lnTo>
                <a:close/>
              </a:path>
              <a:path w="1946275" h="238760">
                <a:moveTo>
                  <a:pt x="1555795" y="1622"/>
                </a:moveTo>
                <a:lnTo>
                  <a:pt x="1522362" y="1622"/>
                </a:lnTo>
                <a:lnTo>
                  <a:pt x="1466531" y="74332"/>
                </a:lnTo>
                <a:lnTo>
                  <a:pt x="1498483" y="74332"/>
                </a:lnTo>
                <a:lnTo>
                  <a:pt x="1555795" y="1622"/>
                </a:lnTo>
                <a:close/>
              </a:path>
              <a:path w="1946275" h="238760">
                <a:moveTo>
                  <a:pt x="1204905" y="1622"/>
                </a:moveTo>
                <a:lnTo>
                  <a:pt x="1173744" y="1622"/>
                </a:lnTo>
                <a:lnTo>
                  <a:pt x="1173744" y="173659"/>
                </a:lnTo>
                <a:lnTo>
                  <a:pt x="1202308" y="173659"/>
                </a:lnTo>
                <a:lnTo>
                  <a:pt x="1241543" y="126917"/>
                </a:lnTo>
                <a:lnTo>
                  <a:pt x="1204905" y="126917"/>
                </a:lnTo>
                <a:lnTo>
                  <a:pt x="1204905" y="1622"/>
                </a:lnTo>
                <a:close/>
              </a:path>
              <a:path w="1946275" h="238760">
                <a:moveTo>
                  <a:pt x="1338639" y="48365"/>
                </a:moveTo>
                <a:lnTo>
                  <a:pt x="1307478" y="48365"/>
                </a:lnTo>
                <a:lnTo>
                  <a:pt x="1307478" y="173659"/>
                </a:lnTo>
                <a:lnTo>
                  <a:pt x="1338639" y="173659"/>
                </a:lnTo>
                <a:lnTo>
                  <a:pt x="1338639" y="48365"/>
                </a:lnTo>
                <a:close/>
              </a:path>
              <a:path w="1946275" h="238760">
                <a:moveTo>
                  <a:pt x="1338639" y="1622"/>
                </a:moveTo>
                <a:lnTo>
                  <a:pt x="1310399" y="1622"/>
                </a:lnTo>
                <a:lnTo>
                  <a:pt x="1204905" y="126917"/>
                </a:lnTo>
                <a:lnTo>
                  <a:pt x="1241543" y="126917"/>
                </a:lnTo>
                <a:lnTo>
                  <a:pt x="1307478" y="48365"/>
                </a:lnTo>
                <a:lnTo>
                  <a:pt x="1338639" y="48365"/>
                </a:lnTo>
                <a:lnTo>
                  <a:pt x="1338639" y="1622"/>
                </a:lnTo>
                <a:close/>
              </a:path>
              <a:path w="1946275" h="238760">
                <a:moveTo>
                  <a:pt x="983854" y="1622"/>
                </a:moveTo>
                <a:lnTo>
                  <a:pt x="952693" y="1622"/>
                </a:lnTo>
                <a:lnTo>
                  <a:pt x="952693" y="173659"/>
                </a:lnTo>
                <a:lnTo>
                  <a:pt x="983854" y="173659"/>
                </a:lnTo>
                <a:lnTo>
                  <a:pt x="983854" y="101599"/>
                </a:lnTo>
                <a:lnTo>
                  <a:pt x="1113044" y="101599"/>
                </a:lnTo>
                <a:lnTo>
                  <a:pt x="1113044" y="74657"/>
                </a:lnTo>
                <a:lnTo>
                  <a:pt x="983854" y="74657"/>
                </a:lnTo>
                <a:lnTo>
                  <a:pt x="983854" y="1622"/>
                </a:lnTo>
                <a:close/>
              </a:path>
              <a:path w="1946275" h="238760">
                <a:moveTo>
                  <a:pt x="1113044" y="101599"/>
                </a:moveTo>
                <a:lnTo>
                  <a:pt x="1081883" y="101599"/>
                </a:lnTo>
                <a:lnTo>
                  <a:pt x="1081883" y="173659"/>
                </a:lnTo>
                <a:lnTo>
                  <a:pt x="1113044" y="173659"/>
                </a:lnTo>
                <a:lnTo>
                  <a:pt x="1113044" y="101599"/>
                </a:lnTo>
                <a:close/>
              </a:path>
              <a:path w="1946275" h="238760">
                <a:moveTo>
                  <a:pt x="1113044" y="1622"/>
                </a:moveTo>
                <a:lnTo>
                  <a:pt x="1081883" y="1622"/>
                </a:lnTo>
                <a:lnTo>
                  <a:pt x="1081883" y="74657"/>
                </a:lnTo>
                <a:lnTo>
                  <a:pt x="1113044" y="74657"/>
                </a:lnTo>
                <a:lnTo>
                  <a:pt x="1113044" y="1622"/>
                </a:lnTo>
                <a:close/>
              </a:path>
              <a:path w="1946275" h="238760">
                <a:moveTo>
                  <a:pt x="857911" y="28889"/>
                </a:moveTo>
                <a:lnTo>
                  <a:pt x="826749" y="28889"/>
                </a:lnTo>
                <a:lnTo>
                  <a:pt x="826749" y="173659"/>
                </a:lnTo>
                <a:lnTo>
                  <a:pt x="857911" y="173659"/>
                </a:lnTo>
                <a:lnTo>
                  <a:pt x="857911" y="28889"/>
                </a:lnTo>
                <a:close/>
              </a:path>
              <a:path w="1946275" h="238760">
                <a:moveTo>
                  <a:pt x="920882" y="1622"/>
                </a:moveTo>
                <a:lnTo>
                  <a:pt x="763777" y="1622"/>
                </a:lnTo>
                <a:lnTo>
                  <a:pt x="763777" y="28889"/>
                </a:lnTo>
                <a:lnTo>
                  <a:pt x="920882" y="28889"/>
                </a:lnTo>
                <a:lnTo>
                  <a:pt x="920882" y="1622"/>
                </a:lnTo>
                <a:close/>
              </a:path>
              <a:path w="1946275" h="238760">
                <a:moveTo>
                  <a:pt x="684576" y="0"/>
                </a:moveTo>
                <a:lnTo>
                  <a:pt x="637666" y="11193"/>
                </a:lnTo>
                <a:lnTo>
                  <a:pt x="605374" y="42365"/>
                </a:lnTo>
                <a:lnTo>
                  <a:pt x="593688" y="87641"/>
                </a:lnTo>
                <a:lnTo>
                  <a:pt x="594419" y="99966"/>
                </a:lnTo>
                <a:lnTo>
                  <a:pt x="611774" y="142366"/>
                </a:lnTo>
                <a:lnTo>
                  <a:pt x="648326" y="169213"/>
                </a:lnTo>
                <a:lnTo>
                  <a:pt x="684576" y="175596"/>
                </a:lnTo>
                <a:lnTo>
                  <a:pt x="695947" y="174999"/>
                </a:lnTo>
                <a:lnTo>
                  <a:pt x="734935" y="160725"/>
                </a:lnTo>
                <a:lnTo>
                  <a:pt x="747953" y="148341"/>
                </a:lnTo>
                <a:lnTo>
                  <a:pt x="684251" y="148341"/>
                </a:lnTo>
                <a:lnTo>
                  <a:pt x="676023" y="147875"/>
                </a:lnTo>
                <a:lnTo>
                  <a:pt x="636983" y="126119"/>
                </a:lnTo>
                <a:lnTo>
                  <a:pt x="625174" y="87641"/>
                </a:lnTo>
                <a:lnTo>
                  <a:pt x="625651" y="78968"/>
                </a:lnTo>
                <a:lnTo>
                  <a:pt x="641892" y="43786"/>
                </a:lnTo>
                <a:lnTo>
                  <a:pt x="684251" y="27255"/>
                </a:lnTo>
                <a:lnTo>
                  <a:pt x="748220" y="27255"/>
                </a:lnTo>
                <a:lnTo>
                  <a:pt x="742554" y="20937"/>
                </a:lnTo>
                <a:lnTo>
                  <a:pt x="706689" y="2354"/>
                </a:lnTo>
                <a:lnTo>
                  <a:pt x="695947" y="588"/>
                </a:lnTo>
                <a:lnTo>
                  <a:pt x="684576" y="0"/>
                </a:lnTo>
                <a:close/>
              </a:path>
              <a:path w="1946275" h="238760">
                <a:moveTo>
                  <a:pt x="730993" y="123671"/>
                </a:moveTo>
                <a:lnTo>
                  <a:pt x="698207" y="146800"/>
                </a:lnTo>
                <a:lnTo>
                  <a:pt x="684251" y="148341"/>
                </a:lnTo>
                <a:lnTo>
                  <a:pt x="747953" y="148341"/>
                </a:lnTo>
                <a:lnTo>
                  <a:pt x="749138" y="147013"/>
                </a:lnTo>
                <a:lnTo>
                  <a:pt x="754689" y="138603"/>
                </a:lnTo>
                <a:lnTo>
                  <a:pt x="730993" y="123671"/>
                </a:lnTo>
                <a:close/>
              </a:path>
              <a:path w="1946275" h="238760">
                <a:moveTo>
                  <a:pt x="748220" y="27255"/>
                </a:moveTo>
                <a:lnTo>
                  <a:pt x="684251" y="27255"/>
                </a:lnTo>
                <a:lnTo>
                  <a:pt x="691392" y="27643"/>
                </a:lnTo>
                <a:lnTo>
                  <a:pt x="698207" y="28805"/>
                </a:lnTo>
                <a:lnTo>
                  <a:pt x="730993" y="51935"/>
                </a:lnTo>
                <a:lnTo>
                  <a:pt x="754689" y="36679"/>
                </a:lnTo>
                <a:lnTo>
                  <a:pt x="749138" y="28280"/>
                </a:lnTo>
                <a:lnTo>
                  <a:pt x="748220" y="27255"/>
                </a:lnTo>
                <a:close/>
              </a:path>
              <a:path w="1946275" h="238760">
                <a:moveTo>
                  <a:pt x="542401" y="26941"/>
                </a:moveTo>
                <a:lnTo>
                  <a:pt x="476184" y="26941"/>
                </a:lnTo>
                <a:lnTo>
                  <a:pt x="486852" y="27611"/>
                </a:lnTo>
                <a:lnTo>
                  <a:pt x="496144" y="29619"/>
                </a:lnTo>
                <a:lnTo>
                  <a:pt x="521546" y="59017"/>
                </a:lnTo>
                <a:lnTo>
                  <a:pt x="522277" y="68490"/>
                </a:lnTo>
                <a:lnTo>
                  <a:pt x="522277" y="74657"/>
                </a:lnTo>
                <a:lnTo>
                  <a:pt x="472938" y="74657"/>
                </a:lnTo>
                <a:lnTo>
                  <a:pt x="456140" y="75519"/>
                </a:lnTo>
                <a:lnTo>
                  <a:pt x="413111" y="95906"/>
                </a:lnTo>
                <a:lnTo>
                  <a:pt x="403799" y="124970"/>
                </a:lnTo>
                <a:lnTo>
                  <a:pt x="404884" y="135785"/>
                </a:lnTo>
                <a:lnTo>
                  <a:pt x="430564" y="167751"/>
                </a:lnTo>
                <a:lnTo>
                  <a:pt x="467420" y="175596"/>
                </a:lnTo>
                <a:lnTo>
                  <a:pt x="476983" y="175201"/>
                </a:lnTo>
                <a:lnTo>
                  <a:pt x="514445" y="161530"/>
                </a:lnTo>
                <a:lnTo>
                  <a:pt x="523405" y="151587"/>
                </a:lnTo>
                <a:lnTo>
                  <a:pt x="472613" y="151587"/>
                </a:lnTo>
                <a:lnTo>
                  <a:pt x="464171" y="151119"/>
                </a:lnTo>
                <a:lnTo>
                  <a:pt x="434635" y="132331"/>
                </a:lnTo>
                <a:lnTo>
                  <a:pt x="434635" y="123671"/>
                </a:lnTo>
                <a:lnTo>
                  <a:pt x="437110" y="112025"/>
                </a:lnTo>
                <a:lnTo>
                  <a:pt x="444533" y="103707"/>
                </a:lnTo>
                <a:lnTo>
                  <a:pt x="456908" y="98717"/>
                </a:lnTo>
                <a:lnTo>
                  <a:pt x="474236" y="97054"/>
                </a:lnTo>
                <a:lnTo>
                  <a:pt x="553438" y="97054"/>
                </a:lnTo>
                <a:lnTo>
                  <a:pt x="553344" y="68490"/>
                </a:lnTo>
                <a:lnTo>
                  <a:pt x="552252" y="53499"/>
                </a:lnTo>
                <a:lnTo>
                  <a:pt x="548694" y="39358"/>
                </a:lnTo>
                <a:lnTo>
                  <a:pt x="542761" y="27368"/>
                </a:lnTo>
                <a:lnTo>
                  <a:pt x="542401" y="26941"/>
                </a:lnTo>
                <a:close/>
              </a:path>
              <a:path w="1946275" h="238760">
                <a:moveTo>
                  <a:pt x="553438" y="150937"/>
                </a:moveTo>
                <a:lnTo>
                  <a:pt x="523900" y="150937"/>
                </a:lnTo>
                <a:lnTo>
                  <a:pt x="523900" y="173659"/>
                </a:lnTo>
                <a:lnTo>
                  <a:pt x="553438" y="173659"/>
                </a:lnTo>
                <a:lnTo>
                  <a:pt x="553438" y="150937"/>
                </a:lnTo>
                <a:close/>
              </a:path>
              <a:path w="1946275" h="238760">
                <a:moveTo>
                  <a:pt x="553438" y="97054"/>
                </a:moveTo>
                <a:lnTo>
                  <a:pt x="522277" y="97054"/>
                </a:lnTo>
                <a:lnTo>
                  <a:pt x="522277" y="121064"/>
                </a:lnTo>
                <a:lnTo>
                  <a:pt x="518908" y="127957"/>
                </a:lnTo>
                <a:lnTo>
                  <a:pt x="481232" y="151090"/>
                </a:lnTo>
                <a:lnTo>
                  <a:pt x="472613" y="151587"/>
                </a:lnTo>
                <a:lnTo>
                  <a:pt x="523405" y="151587"/>
                </a:lnTo>
                <a:lnTo>
                  <a:pt x="523900" y="150937"/>
                </a:lnTo>
                <a:lnTo>
                  <a:pt x="553438" y="150937"/>
                </a:lnTo>
                <a:lnTo>
                  <a:pt x="553438" y="97054"/>
                </a:lnTo>
                <a:close/>
              </a:path>
              <a:path w="1946275" h="238760">
                <a:moveTo>
                  <a:pt x="479755" y="0"/>
                </a:moveTo>
                <a:lnTo>
                  <a:pt x="440478" y="5675"/>
                </a:lnTo>
                <a:lnTo>
                  <a:pt x="408668" y="22072"/>
                </a:lnTo>
                <a:lnTo>
                  <a:pt x="421652" y="45443"/>
                </a:lnTo>
                <a:lnTo>
                  <a:pt x="426964" y="41438"/>
                </a:lnTo>
                <a:lnTo>
                  <a:pt x="432848" y="37858"/>
                </a:lnTo>
                <a:lnTo>
                  <a:pt x="476184" y="26941"/>
                </a:lnTo>
                <a:lnTo>
                  <a:pt x="542401" y="26941"/>
                </a:lnTo>
                <a:lnTo>
                  <a:pt x="534454" y="17528"/>
                </a:lnTo>
                <a:lnTo>
                  <a:pt x="523914" y="9859"/>
                </a:lnTo>
                <a:lnTo>
                  <a:pt x="511282" y="4382"/>
                </a:lnTo>
                <a:lnTo>
                  <a:pt x="496562" y="1095"/>
                </a:lnTo>
                <a:lnTo>
                  <a:pt x="479755" y="0"/>
                </a:lnTo>
                <a:close/>
              </a:path>
              <a:path w="1946275" h="238760">
                <a:moveTo>
                  <a:pt x="358030" y="104195"/>
                </a:moveTo>
                <a:lnTo>
                  <a:pt x="326869" y="104195"/>
                </a:lnTo>
                <a:lnTo>
                  <a:pt x="326869" y="173659"/>
                </a:lnTo>
                <a:lnTo>
                  <a:pt x="358030" y="173659"/>
                </a:lnTo>
                <a:lnTo>
                  <a:pt x="358030" y="104195"/>
                </a:lnTo>
                <a:close/>
              </a:path>
              <a:path w="1946275" h="238760">
                <a:moveTo>
                  <a:pt x="235333" y="1622"/>
                </a:moveTo>
                <a:lnTo>
                  <a:pt x="204171" y="1622"/>
                </a:lnTo>
                <a:lnTo>
                  <a:pt x="204171" y="57453"/>
                </a:lnTo>
                <a:lnTo>
                  <a:pt x="221700" y="102248"/>
                </a:lnTo>
                <a:lnTo>
                  <a:pt x="271363" y="117179"/>
                </a:lnTo>
                <a:lnTo>
                  <a:pt x="285176" y="116367"/>
                </a:lnTo>
                <a:lnTo>
                  <a:pt x="299034" y="113931"/>
                </a:lnTo>
                <a:lnTo>
                  <a:pt x="312932" y="109873"/>
                </a:lnTo>
                <a:lnTo>
                  <a:pt x="326869" y="104195"/>
                </a:lnTo>
                <a:lnTo>
                  <a:pt x="358030" y="104195"/>
                </a:lnTo>
                <a:lnTo>
                  <a:pt x="358030" y="91536"/>
                </a:lnTo>
                <a:lnTo>
                  <a:pt x="277855" y="91536"/>
                </a:lnTo>
                <a:lnTo>
                  <a:pt x="268347" y="90968"/>
                </a:lnTo>
                <a:lnTo>
                  <a:pt x="236033" y="63882"/>
                </a:lnTo>
                <a:lnTo>
                  <a:pt x="235333" y="55506"/>
                </a:lnTo>
                <a:lnTo>
                  <a:pt x="235333" y="1622"/>
                </a:lnTo>
                <a:close/>
              </a:path>
              <a:path w="1946275" h="238760">
                <a:moveTo>
                  <a:pt x="358030" y="1622"/>
                </a:moveTo>
                <a:lnTo>
                  <a:pt x="326869" y="1622"/>
                </a:lnTo>
                <a:lnTo>
                  <a:pt x="326869" y="80175"/>
                </a:lnTo>
                <a:lnTo>
                  <a:pt x="313945" y="85148"/>
                </a:lnTo>
                <a:lnTo>
                  <a:pt x="301467" y="88698"/>
                </a:lnTo>
                <a:lnTo>
                  <a:pt x="289436" y="90827"/>
                </a:lnTo>
                <a:lnTo>
                  <a:pt x="277855" y="91536"/>
                </a:lnTo>
                <a:lnTo>
                  <a:pt x="358030" y="91536"/>
                </a:lnTo>
                <a:lnTo>
                  <a:pt x="358030" y="1622"/>
                </a:lnTo>
                <a:close/>
              </a:path>
              <a:path w="1946275" h="238760">
                <a:moveTo>
                  <a:pt x="13308" y="199302"/>
                </a:moveTo>
                <a:lnTo>
                  <a:pt x="0" y="222673"/>
                </a:lnTo>
                <a:lnTo>
                  <a:pt x="5193" y="227867"/>
                </a:lnTo>
                <a:lnTo>
                  <a:pt x="11737" y="231814"/>
                </a:lnTo>
                <a:lnTo>
                  <a:pt x="27538" y="237217"/>
                </a:lnTo>
                <a:lnTo>
                  <a:pt x="35705" y="238579"/>
                </a:lnTo>
                <a:lnTo>
                  <a:pt x="44145" y="238579"/>
                </a:lnTo>
                <a:lnTo>
                  <a:pt x="86837" y="221537"/>
                </a:lnTo>
                <a:lnTo>
                  <a:pt x="94312" y="211962"/>
                </a:lnTo>
                <a:lnTo>
                  <a:pt x="44145" y="211962"/>
                </a:lnTo>
                <a:lnTo>
                  <a:pt x="35644" y="211170"/>
                </a:lnTo>
                <a:lnTo>
                  <a:pt x="27670" y="208797"/>
                </a:lnTo>
                <a:lnTo>
                  <a:pt x="20225" y="204841"/>
                </a:lnTo>
                <a:lnTo>
                  <a:pt x="13308" y="199302"/>
                </a:lnTo>
                <a:close/>
              </a:path>
              <a:path w="1946275" h="238760">
                <a:moveTo>
                  <a:pt x="38951" y="1622"/>
                </a:moveTo>
                <a:lnTo>
                  <a:pt x="6491" y="1622"/>
                </a:lnTo>
                <a:lnTo>
                  <a:pt x="82447" y="173335"/>
                </a:lnTo>
                <a:lnTo>
                  <a:pt x="76929" y="185345"/>
                </a:lnTo>
                <a:lnTo>
                  <a:pt x="72814" y="195083"/>
                </a:lnTo>
                <a:lnTo>
                  <a:pt x="68217" y="201951"/>
                </a:lnTo>
                <a:lnTo>
                  <a:pt x="58050" y="209962"/>
                </a:lnTo>
                <a:lnTo>
                  <a:pt x="51726" y="211962"/>
                </a:lnTo>
                <a:lnTo>
                  <a:pt x="94312" y="211962"/>
                </a:lnTo>
                <a:lnTo>
                  <a:pt x="99741" y="203035"/>
                </a:lnTo>
                <a:lnTo>
                  <a:pt x="105494" y="190863"/>
                </a:lnTo>
                <a:lnTo>
                  <a:pt x="128245" y="139252"/>
                </a:lnTo>
                <a:lnTo>
                  <a:pt x="99002" y="139252"/>
                </a:lnTo>
                <a:lnTo>
                  <a:pt x="38951" y="1622"/>
                </a:lnTo>
                <a:close/>
              </a:path>
              <a:path w="1946275" h="238760">
                <a:moveTo>
                  <a:pt x="188915" y="1622"/>
                </a:moveTo>
                <a:lnTo>
                  <a:pt x="158403" y="1622"/>
                </a:lnTo>
                <a:lnTo>
                  <a:pt x="99002" y="139252"/>
                </a:lnTo>
                <a:lnTo>
                  <a:pt x="128245" y="139252"/>
                </a:lnTo>
                <a:lnTo>
                  <a:pt x="188915" y="16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4500" y="6343172"/>
            <a:ext cx="2312035" cy="302260"/>
          </a:xfrm>
          <a:custGeom>
            <a:avLst/>
            <a:gdLst/>
            <a:ahLst/>
            <a:cxnLst/>
            <a:rect l="l" t="t" r="r" b="b"/>
            <a:pathLst>
              <a:path w="2312035" h="302259">
                <a:moveTo>
                  <a:pt x="2197210" y="0"/>
                </a:moveTo>
                <a:lnTo>
                  <a:pt x="2176111" y="0"/>
                </a:lnTo>
                <a:lnTo>
                  <a:pt x="2177081" y="10230"/>
                </a:lnTo>
                <a:lnTo>
                  <a:pt x="2205727" y="41905"/>
                </a:lnTo>
                <a:lnTo>
                  <a:pt x="2227073" y="44783"/>
                </a:lnTo>
                <a:lnTo>
                  <a:pt x="2238289" y="44064"/>
                </a:lnTo>
                <a:lnTo>
                  <a:pt x="2270528" y="26606"/>
                </a:lnTo>
                <a:lnTo>
                  <a:pt x="2217869" y="26606"/>
                </a:lnTo>
                <a:lnTo>
                  <a:pt x="2210791" y="24166"/>
                </a:lnTo>
                <a:lnTo>
                  <a:pt x="2200184" y="14439"/>
                </a:lnTo>
                <a:lnTo>
                  <a:pt x="2197420" y="7999"/>
                </a:lnTo>
                <a:lnTo>
                  <a:pt x="2197210" y="0"/>
                </a:lnTo>
                <a:close/>
              </a:path>
              <a:path w="2312035" h="302259">
                <a:moveTo>
                  <a:pt x="2278359" y="0"/>
                </a:moveTo>
                <a:lnTo>
                  <a:pt x="2256611" y="0"/>
                </a:lnTo>
                <a:lnTo>
                  <a:pt x="2256392" y="7999"/>
                </a:lnTo>
                <a:lnTo>
                  <a:pt x="2253575" y="14439"/>
                </a:lnTo>
                <a:lnTo>
                  <a:pt x="2242758" y="24166"/>
                </a:lnTo>
                <a:lnTo>
                  <a:pt x="2235617" y="26606"/>
                </a:lnTo>
                <a:lnTo>
                  <a:pt x="2270528" y="26606"/>
                </a:lnTo>
                <a:lnTo>
                  <a:pt x="2274706" y="19183"/>
                </a:lnTo>
                <a:lnTo>
                  <a:pt x="2277364" y="10230"/>
                </a:lnTo>
                <a:lnTo>
                  <a:pt x="2278359" y="0"/>
                </a:lnTo>
                <a:close/>
              </a:path>
              <a:path w="2312035" h="302259">
                <a:moveTo>
                  <a:pt x="2177734" y="67181"/>
                </a:moveTo>
                <a:lnTo>
                  <a:pt x="2146573" y="67181"/>
                </a:lnTo>
                <a:lnTo>
                  <a:pt x="2146573" y="239217"/>
                </a:lnTo>
                <a:lnTo>
                  <a:pt x="2175137" y="239217"/>
                </a:lnTo>
                <a:lnTo>
                  <a:pt x="2214375" y="192475"/>
                </a:lnTo>
                <a:lnTo>
                  <a:pt x="2177734" y="192475"/>
                </a:lnTo>
                <a:lnTo>
                  <a:pt x="2177734" y="67181"/>
                </a:lnTo>
                <a:close/>
              </a:path>
              <a:path w="2312035" h="302259">
                <a:moveTo>
                  <a:pt x="2311468" y="113933"/>
                </a:moveTo>
                <a:lnTo>
                  <a:pt x="2280307" y="113933"/>
                </a:lnTo>
                <a:lnTo>
                  <a:pt x="2280307" y="239217"/>
                </a:lnTo>
                <a:lnTo>
                  <a:pt x="2311468" y="239217"/>
                </a:lnTo>
                <a:lnTo>
                  <a:pt x="2311468" y="113933"/>
                </a:lnTo>
                <a:close/>
              </a:path>
              <a:path w="2312035" h="302259">
                <a:moveTo>
                  <a:pt x="2311468" y="67181"/>
                </a:moveTo>
                <a:lnTo>
                  <a:pt x="2283228" y="67181"/>
                </a:lnTo>
                <a:lnTo>
                  <a:pt x="2177734" y="192475"/>
                </a:lnTo>
                <a:lnTo>
                  <a:pt x="2214375" y="192475"/>
                </a:lnTo>
                <a:lnTo>
                  <a:pt x="2280307" y="113933"/>
                </a:lnTo>
                <a:lnTo>
                  <a:pt x="2311468" y="113933"/>
                </a:lnTo>
                <a:lnTo>
                  <a:pt x="2311468" y="67181"/>
                </a:lnTo>
                <a:close/>
              </a:path>
              <a:path w="2312035" h="302259">
                <a:moveTo>
                  <a:pt x="1952464" y="67181"/>
                </a:moveTo>
                <a:lnTo>
                  <a:pt x="1921302" y="67181"/>
                </a:lnTo>
                <a:lnTo>
                  <a:pt x="1921302" y="239217"/>
                </a:lnTo>
                <a:lnTo>
                  <a:pt x="1949867" y="239217"/>
                </a:lnTo>
                <a:lnTo>
                  <a:pt x="1989104" y="192475"/>
                </a:lnTo>
                <a:lnTo>
                  <a:pt x="1952464" y="192475"/>
                </a:lnTo>
                <a:lnTo>
                  <a:pt x="1952464" y="67181"/>
                </a:lnTo>
                <a:close/>
              </a:path>
              <a:path w="2312035" h="302259">
                <a:moveTo>
                  <a:pt x="2086198" y="113933"/>
                </a:moveTo>
                <a:lnTo>
                  <a:pt x="2055036" y="113933"/>
                </a:lnTo>
                <a:lnTo>
                  <a:pt x="2055036" y="239217"/>
                </a:lnTo>
                <a:lnTo>
                  <a:pt x="2086198" y="239217"/>
                </a:lnTo>
                <a:lnTo>
                  <a:pt x="2086198" y="113933"/>
                </a:lnTo>
                <a:close/>
              </a:path>
              <a:path w="2312035" h="302259">
                <a:moveTo>
                  <a:pt x="2086198" y="67181"/>
                </a:moveTo>
                <a:lnTo>
                  <a:pt x="2057958" y="67181"/>
                </a:lnTo>
                <a:lnTo>
                  <a:pt x="1952464" y="192475"/>
                </a:lnTo>
                <a:lnTo>
                  <a:pt x="1989104" y="192475"/>
                </a:lnTo>
                <a:lnTo>
                  <a:pt x="2055036" y="113933"/>
                </a:lnTo>
                <a:lnTo>
                  <a:pt x="2086198" y="113933"/>
                </a:lnTo>
                <a:lnTo>
                  <a:pt x="2086198" y="67181"/>
                </a:lnTo>
                <a:close/>
              </a:path>
              <a:path w="2312035" h="302259">
                <a:moveTo>
                  <a:pt x="1826520" y="94447"/>
                </a:moveTo>
                <a:lnTo>
                  <a:pt x="1795358" y="94447"/>
                </a:lnTo>
                <a:lnTo>
                  <a:pt x="1795358" y="239217"/>
                </a:lnTo>
                <a:lnTo>
                  <a:pt x="1826520" y="239217"/>
                </a:lnTo>
                <a:lnTo>
                  <a:pt x="1826520" y="94447"/>
                </a:lnTo>
                <a:close/>
              </a:path>
              <a:path w="2312035" h="302259">
                <a:moveTo>
                  <a:pt x="1889492" y="67181"/>
                </a:moveTo>
                <a:lnTo>
                  <a:pt x="1732387" y="67181"/>
                </a:lnTo>
                <a:lnTo>
                  <a:pt x="1732387" y="94447"/>
                </a:lnTo>
                <a:lnTo>
                  <a:pt x="1889492" y="94447"/>
                </a:lnTo>
                <a:lnTo>
                  <a:pt x="1889492" y="67181"/>
                </a:lnTo>
                <a:close/>
              </a:path>
              <a:path w="2312035" h="302259">
                <a:moveTo>
                  <a:pt x="1700576" y="67181"/>
                </a:moveTo>
                <a:lnTo>
                  <a:pt x="1625269" y="67181"/>
                </a:lnTo>
                <a:lnTo>
                  <a:pt x="1608530" y="68145"/>
                </a:lnTo>
                <a:lnTo>
                  <a:pt x="1569763" y="82594"/>
                </a:lnTo>
                <a:lnTo>
                  <a:pt x="1549638" y="127556"/>
                </a:lnTo>
                <a:lnTo>
                  <a:pt x="1550286" y="137206"/>
                </a:lnTo>
                <a:lnTo>
                  <a:pt x="1572683" y="172718"/>
                </a:lnTo>
                <a:lnTo>
                  <a:pt x="1589888" y="180465"/>
                </a:lnTo>
                <a:lnTo>
                  <a:pt x="1548015" y="239217"/>
                </a:lnTo>
                <a:lnTo>
                  <a:pt x="1581449" y="239217"/>
                </a:lnTo>
                <a:lnTo>
                  <a:pt x="1619102" y="184685"/>
                </a:lnTo>
                <a:lnTo>
                  <a:pt x="1700576" y="184685"/>
                </a:lnTo>
                <a:lnTo>
                  <a:pt x="1700576" y="162298"/>
                </a:lnTo>
                <a:lnTo>
                  <a:pt x="1624945" y="162298"/>
                </a:lnTo>
                <a:lnTo>
                  <a:pt x="1614749" y="161780"/>
                </a:lnTo>
                <a:lnTo>
                  <a:pt x="1582128" y="136576"/>
                </a:lnTo>
                <a:lnTo>
                  <a:pt x="1581449" y="128530"/>
                </a:lnTo>
                <a:lnTo>
                  <a:pt x="1584248" y="113618"/>
                </a:lnTo>
                <a:lnTo>
                  <a:pt x="1592647" y="102968"/>
                </a:lnTo>
                <a:lnTo>
                  <a:pt x="1606646" y="96577"/>
                </a:lnTo>
                <a:lnTo>
                  <a:pt x="1626243" y="94447"/>
                </a:lnTo>
                <a:lnTo>
                  <a:pt x="1700576" y="94447"/>
                </a:lnTo>
                <a:lnTo>
                  <a:pt x="1700576" y="67181"/>
                </a:lnTo>
                <a:close/>
              </a:path>
              <a:path w="2312035" h="302259">
                <a:moveTo>
                  <a:pt x="1700576" y="184685"/>
                </a:moveTo>
                <a:lnTo>
                  <a:pt x="1672661" y="184685"/>
                </a:lnTo>
                <a:lnTo>
                  <a:pt x="1672661" y="239217"/>
                </a:lnTo>
                <a:lnTo>
                  <a:pt x="1700576" y="239217"/>
                </a:lnTo>
                <a:lnTo>
                  <a:pt x="1700576" y="184685"/>
                </a:lnTo>
                <a:close/>
              </a:path>
              <a:path w="2312035" h="302259">
                <a:moveTo>
                  <a:pt x="1700576" y="94447"/>
                </a:moveTo>
                <a:lnTo>
                  <a:pt x="1672661" y="94447"/>
                </a:lnTo>
                <a:lnTo>
                  <a:pt x="1672661" y="162298"/>
                </a:lnTo>
                <a:lnTo>
                  <a:pt x="1700576" y="162298"/>
                </a:lnTo>
                <a:lnTo>
                  <a:pt x="1700576" y="94447"/>
                </a:lnTo>
                <a:close/>
              </a:path>
              <a:path w="2312035" h="302259">
                <a:moveTo>
                  <a:pt x="1368513" y="67181"/>
                </a:moveTo>
                <a:lnTo>
                  <a:pt x="1337351" y="67181"/>
                </a:lnTo>
                <a:lnTo>
                  <a:pt x="1337351" y="239217"/>
                </a:lnTo>
                <a:lnTo>
                  <a:pt x="1365916" y="239217"/>
                </a:lnTo>
                <a:lnTo>
                  <a:pt x="1405154" y="192475"/>
                </a:lnTo>
                <a:lnTo>
                  <a:pt x="1368513" y="192475"/>
                </a:lnTo>
                <a:lnTo>
                  <a:pt x="1368513" y="67181"/>
                </a:lnTo>
                <a:close/>
              </a:path>
              <a:path w="2312035" h="302259">
                <a:moveTo>
                  <a:pt x="1502247" y="113933"/>
                </a:moveTo>
                <a:lnTo>
                  <a:pt x="1471086" y="113933"/>
                </a:lnTo>
                <a:lnTo>
                  <a:pt x="1471086" y="239217"/>
                </a:lnTo>
                <a:lnTo>
                  <a:pt x="1502247" y="239217"/>
                </a:lnTo>
                <a:lnTo>
                  <a:pt x="1502247" y="113933"/>
                </a:lnTo>
                <a:close/>
              </a:path>
              <a:path w="2312035" h="302259">
                <a:moveTo>
                  <a:pt x="1502247" y="67181"/>
                </a:moveTo>
                <a:lnTo>
                  <a:pt x="1474007" y="67181"/>
                </a:lnTo>
                <a:lnTo>
                  <a:pt x="1368513" y="192475"/>
                </a:lnTo>
                <a:lnTo>
                  <a:pt x="1405154" y="192475"/>
                </a:lnTo>
                <a:lnTo>
                  <a:pt x="1471086" y="113933"/>
                </a:lnTo>
                <a:lnTo>
                  <a:pt x="1502247" y="113933"/>
                </a:lnTo>
                <a:lnTo>
                  <a:pt x="1502247" y="67181"/>
                </a:lnTo>
                <a:close/>
              </a:path>
              <a:path w="2312035" h="302259">
                <a:moveTo>
                  <a:pt x="1143891" y="67181"/>
                </a:moveTo>
                <a:lnTo>
                  <a:pt x="1114028" y="67181"/>
                </a:lnTo>
                <a:lnTo>
                  <a:pt x="1114028" y="302189"/>
                </a:lnTo>
                <a:lnTo>
                  <a:pt x="1145190" y="302189"/>
                </a:lnTo>
                <a:lnTo>
                  <a:pt x="1145190" y="213250"/>
                </a:lnTo>
                <a:lnTo>
                  <a:pt x="1193796" y="213250"/>
                </a:lnTo>
                <a:lnTo>
                  <a:pt x="1156426" y="191364"/>
                </a:lnTo>
                <a:lnTo>
                  <a:pt x="1144865" y="153199"/>
                </a:lnTo>
                <a:lnTo>
                  <a:pt x="1145344" y="144529"/>
                </a:lnTo>
                <a:lnTo>
                  <a:pt x="1161498" y="109585"/>
                </a:lnTo>
                <a:lnTo>
                  <a:pt x="1188676" y="94447"/>
                </a:lnTo>
                <a:lnTo>
                  <a:pt x="1143891" y="94447"/>
                </a:lnTo>
                <a:lnTo>
                  <a:pt x="1143891" y="67181"/>
                </a:lnTo>
                <a:close/>
              </a:path>
              <a:path w="2312035" h="302259">
                <a:moveTo>
                  <a:pt x="1193796" y="213250"/>
                </a:moveTo>
                <a:lnTo>
                  <a:pt x="1145190" y="213250"/>
                </a:lnTo>
                <a:lnTo>
                  <a:pt x="1150838" y="219661"/>
                </a:lnTo>
                <a:lnTo>
                  <a:pt x="1187508" y="239381"/>
                </a:lnTo>
                <a:lnTo>
                  <a:pt x="1205240" y="241165"/>
                </a:lnTo>
                <a:lnTo>
                  <a:pt x="1217411" y="240476"/>
                </a:lnTo>
                <a:lnTo>
                  <a:pt x="1259394" y="224056"/>
                </a:lnTo>
                <a:lnTo>
                  <a:pt x="1270253" y="213899"/>
                </a:lnTo>
                <a:lnTo>
                  <a:pt x="1202644" y="213899"/>
                </a:lnTo>
                <a:lnTo>
                  <a:pt x="1194708" y="213422"/>
                </a:lnTo>
                <a:lnTo>
                  <a:pt x="1193796" y="213250"/>
                </a:lnTo>
                <a:close/>
              </a:path>
              <a:path w="2312035" h="302259">
                <a:moveTo>
                  <a:pt x="1270299" y="92824"/>
                </a:moveTo>
                <a:lnTo>
                  <a:pt x="1202644" y="92824"/>
                </a:lnTo>
                <a:lnTo>
                  <a:pt x="1210762" y="93301"/>
                </a:lnTo>
                <a:lnTo>
                  <a:pt x="1218347" y="94692"/>
                </a:lnTo>
                <a:lnTo>
                  <a:pt x="1253113" y="121556"/>
                </a:lnTo>
                <a:lnTo>
                  <a:pt x="1260746" y="153199"/>
                </a:lnTo>
                <a:lnTo>
                  <a:pt x="1260269" y="161873"/>
                </a:lnTo>
                <a:lnTo>
                  <a:pt x="1244108" y="197107"/>
                </a:lnTo>
                <a:lnTo>
                  <a:pt x="1202644" y="213899"/>
                </a:lnTo>
                <a:lnTo>
                  <a:pt x="1270253" y="213899"/>
                </a:lnTo>
                <a:lnTo>
                  <a:pt x="1289430" y="177669"/>
                </a:lnTo>
                <a:lnTo>
                  <a:pt x="1292232" y="153199"/>
                </a:lnTo>
                <a:lnTo>
                  <a:pt x="1291532" y="140603"/>
                </a:lnTo>
                <a:lnTo>
                  <a:pt x="1289408" y="128706"/>
                </a:lnTo>
                <a:lnTo>
                  <a:pt x="1285929" y="117718"/>
                </a:lnTo>
                <a:lnTo>
                  <a:pt x="1281029" y="107431"/>
                </a:lnTo>
                <a:lnTo>
                  <a:pt x="1274891" y="98082"/>
                </a:lnTo>
                <a:lnTo>
                  <a:pt x="1270299" y="92824"/>
                </a:lnTo>
                <a:close/>
              </a:path>
              <a:path w="2312035" h="302259">
                <a:moveTo>
                  <a:pt x="1205240" y="65558"/>
                </a:moveTo>
                <a:lnTo>
                  <a:pt x="1162574" y="76950"/>
                </a:lnTo>
                <a:lnTo>
                  <a:pt x="1143891" y="94447"/>
                </a:lnTo>
                <a:lnTo>
                  <a:pt x="1188676" y="94447"/>
                </a:lnTo>
                <a:lnTo>
                  <a:pt x="1194718" y="93301"/>
                </a:lnTo>
                <a:lnTo>
                  <a:pt x="1202644" y="92824"/>
                </a:lnTo>
                <a:lnTo>
                  <a:pt x="1270299" y="92824"/>
                </a:lnTo>
                <a:lnTo>
                  <a:pt x="1267679" y="89825"/>
                </a:lnTo>
                <a:lnTo>
                  <a:pt x="1228933" y="68319"/>
                </a:lnTo>
                <a:lnTo>
                  <a:pt x="1217411" y="66248"/>
                </a:lnTo>
                <a:lnTo>
                  <a:pt x="1205240" y="65558"/>
                </a:lnTo>
                <a:close/>
              </a:path>
              <a:path w="2312035" h="302259">
                <a:moveTo>
                  <a:pt x="1053653" y="67181"/>
                </a:moveTo>
                <a:lnTo>
                  <a:pt x="894276" y="67181"/>
                </a:lnTo>
                <a:lnTo>
                  <a:pt x="894276" y="239217"/>
                </a:lnTo>
                <a:lnTo>
                  <a:pt x="925437" y="239217"/>
                </a:lnTo>
                <a:lnTo>
                  <a:pt x="925437" y="94447"/>
                </a:lnTo>
                <a:lnTo>
                  <a:pt x="1053653" y="94447"/>
                </a:lnTo>
                <a:lnTo>
                  <a:pt x="1053653" y="67181"/>
                </a:lnTo>
                <a:close/>
              </a:path>
              <a:path w="2312035" h="302259">
                <a:moveTo>
                  <a:pt x="1053653" y="94447"/>
                </a:moveTo>
                <a:lnTo>
                  <a:pt x="1022492" y="94447"/>
                </a:lnTo>
                <a:lnTo>
                  <a:pt x="1022492" y="239217"/>
                </a:lnTo>
                <a:lnTo>
                  <a:pt x="1053653" y="239217"/>
                </a:lnTo>
                <a:lnTo>
                  <a:pt x="1053653" y="94447"/>
                </a:lnTo>
                <a:close/>
              </a:path>
              <a:path w="2312035" h="302259">
                <a:moveTo>
                  <a:pt x="759893" y="65558"/>
                </a:moveTo>
                <a:lnTo>
                  <a:pt x="713800" y="76762"/>
                </a:lnTo>
                <a:lnTo>
                  <a:pt x="681822" y="107912"/>
                </a:lnTo>
                <a:lnTo>
                  <a:pt x="670304" y="153199"/>
                </a:lnTo>
                <a:lnTo>
                  <a:pt x="671023" y="165523"/>
                </a:lnTo>
                <a:lnTo>
                  <a:pt x="688143" y="207925"/>
                </a:lnTo>
                <a:lnTo>
                  <a:pt x="724349" y="234777"/>
                </a:lnTo>
                <a:lnTo>
                  <a:pt x="759893" y="241165"/>
                </a:lnTo>
                <a:lnTo>
                  <a:pt x="772377" y="240456"/>
                </a:lnTo>
                <a:lnTo>
                  <a:pt x="815415" y="223587"/>
                </a:lnTo>
                <a:lnTo>
                  <a:pt x="826032" y="213899"/>
                </a:lnTo>
                <a:lnTo>
                  <a:pt x="759893" y="213899"/>
                </a:lnTo>
                <a:lnTo>
                  <a:pt x="751828" y="213422"/>
                </a:lnTo>
                <a:lnTo>
                  <a:pt x="713568" y="191364"/>
                </a:lnTo>
                <a:lnTo>
                  <a:pt x="701790" y="153199"/>
                </a:lnTo>
                <a:lnTo>
                  <a:pt x="702265" y="144529"/>
                </a:lnTo>
                <a:lnTo>
                  <a:pt x="718417" y="109336"/>
                </a:lnTo>
                <a:lnTo>
                  <a:pt x="759893" y="92824"/>
                </a:lnTo>
                <a:lnTo>
                  <a:pt x="826289" y="92824"/>
                </a:lnTo>
                <a:lnTo>
                  <a:pt x="823914" y="90150"/>
                </a:lnTo>
                <a:lnTo>
                  <a:pt x="784194" y="68360"/>
                </a:lnTo>
                <a:lnTo>
                  <a:pt x="772377" y="66258"/>
                </a:lnTo>
                <a:lnTo>
                  <a:pt x="759893" y="65558"/>
                </a:lnTo>
                <a:close/>
              </a:path>
              <a:path w="2312035" h="302259">
                <a:moveTo>
                  <a:pt x="826289" y="92824"/>
                </a:moveTo>
                <a:lnTo>
                  <a:pt x="759893" y="92824"/>
                </a:lnTo>
                <a:lnTo>
                  <a:pt x="767956" y="93291"/>
                </a:lnTo>
                <a:lnTo>
                  <a:pt x="775592" y="94692"/>
                </a:lnTo>
                <a:lnTo>
                  <a:pt x="810205" y="121556"/>
                </a:lnTo>
                <a:lnTo>
                  <a:pt x="817660" y="153199"/>
                </a:lnTo>
                <a:lnTo>
                  <a:pt x="817195" y="161873"/>
                </a:lnTo>
                <a:lnTo>
                  <a:pt x="801314" y="197107"/>
                </a:lnTo>
                <a:lnTo>
                  <a:pt x="759893" y="213899"/>
                </a:lnTo>
                <a:lnTo>
                  <a:pt x="826032" y="213899"/>
                </a:lnTo>
                <a:lnTo>
                  <a:pt x="846275" y="177177"/>
                </a:lnTo>
                <a:lnTo>
                  <a:pt x="849157" y="153199"/>
                </a:lnTo>
                <a:lnTo>
                  <a:pt x="848436" y="140875"/>
                </a:lnTo>
                <a:lnTo>
                  <a:pt x="846275" y="129221"/>
                </a:lnTo>
                <a:lnTo>
                  <a:pt x="842672" y="118234"/>
                </a:lnTo>
                <a:lnTo>
                  <a:pt x="837628" y="107912"/>
                </a:lnTo>
                <a:lnTo>
                  <a:pt x="831318" y="98485"/>
                </a:lnTo>
                <a:lnTo>
                  <a:pt x="826289" y="92824"/>
                </a:lnTo>
                <a:close/>
              </a:path>
              <a:path w="2312035" h="302259">
                <a:moveTo>
                  <a:pt x="492749" y="67181"/>
                </a:moveTo>
                <a:lnTo>
                  <a:pt x="462886" y="67181"/>
                </a:lnTo>
                <a:lnTo>
                  <a:pt x="462886" y="302189"/>
                </a:lnTo>
                <a:lnTo>
                  <a:pt x="494047" y="302189"/>
                </a:lnTo>
                <a:lnTo>
                  <a:pt x="494047" y="213250"/>
                </a:lnTo>
                <a:lnTo>
                  <a:pt x="542654" y="213250"/>
                </a:lnTo>
                <a:lnTo>
                  <a:pt x="505280" y="191364"/>
                </a:lnTo>
                <a:lnTo>
                  <a:pt x="493712" y="153199"/>
                </a:lnTo>
                <a:lnTo>
                  <a:pt x="494191" y="144529"/>
                </a:lnTo>
                <a:lnTo>
                  <a:pt x="510350" y="109585"/>
                </a:lnTo>
                <a:lnTo>
                  <a:pt x="537534" y="94447"/>
                </a:lnTo>
                <a:lnTo>
                  <a:pt x="492749" y="94447"/>
                </a:lnTo>
                <a:lnTo>
                  <a:pt x="492749" y="67181"/>
                </a:lnTo>
                <a:close/>
              </a:path>
              <a:path w="2312035" h="302259">
                <a:moveTo>
                  <a:pt x="542654" y="213250"/>
                </a:moveTo>
                <a:lnTo>
                  <a:pt x="494047" y="213250"/>
                </a:lnTo>
                <a:lnTo>
                  <a:pt x="499692" y="219661"/>
                </a:lnTo>
                <a:lnTo>
                  <a:pt x="536358" y="239381"/>
                </a:lnTo>
                <a:lnTo>
                  <a:pt x="554098" y="241165"/>
                </a:lnTo>
                <a:lnTo>
                  <a:pt x="566268" y="240476"/>
                </a:lnTo>
                <a:lnTo>
                  <a:pt x="608247" y="224056"/>
                </a:lnTo>
                <a:lnTo>
                  <a:pt x="619110" y="213899"/>
                </a:lnTo>
                <a:lnTo>
                  <a:pt x="551501" y="213899"/>
                </a:lnTo>
                <a:lnTo>
                  <a:pt x="543565" y="213422"/>
                </a:lnTo>
                <a:lnTo>
                  <a:pt x="542654" y="213250"/>
                </a:lnTo>
                <a:close/>
              </a:path>
              <a:path w="2312035" h="302259">
                <a:moveTo>
                  <a:pt x="619155" y="92824"/>
                </a:moveTo>
                <a:lnTo>
                  <a:pt x="551501" y="92824"/>
                </a:lnTo>
                <a:lnTo>
                  <a:pt x="559618" y="93301"/>
                </a:lnTo>
                <a:lnTo>
                  <a:pt x="567201" y="94692"/>
                </a:lnTo>
                <a:lnTo>
                  <a:pt x="601971" y="121556"/>
                </a:lnTo>
                <a:lnTo>
                  <a:pt x="609594" y="153199"/>
                </a:lnTo>
                <a:lnTo>
                  <a:pt x="609117" y="161873"/>
                </a:lnTo>
                <a:lnTo>
                  <a:pt x="592962" y="197107"/>
                </a:lnTo>
                <a:lnTo>
                  <a:pt x="551501" y="213899"/>
                </a:lnTo>
                <a:lnTo>
                  <a:pt x="619110" y="213899"/>
                </a:lnTo>
                <a:lnTo>
                  <a:pt x="638288" y="177669"/>
                </a:lnTo>
                <a:lnTo>
                  <a:pt x="641090" y="153199"/>
                </a:lnTo>
                <a:lnTo>
                  <a:pt x="640389" y="140603"/>
                </a:lnTo>
                <a:lnTo>
                  <a:pt x="638266" y="128706"/>
                </a:lnTo>
                <a:lnTo>
                  <a:pt x="634786" y="117718"/>
                </a:lnTo>
                <a:lnTo>
                  <a:pt x="629886" y="107431"/>
                </a:lnTo>
                <a:lnTo>
                  <a:pt x="623749" y="98082"/>
                </a:lnTo>
                <a:lnTo>
                  <a:pt x="619155" y="92824"/>
                </a:lnTo>
                <a:close/>
              </a:path>
              <a:path w="2312035" h="302259">
                <a:moveTo>
                  <a:pt x="554098" y="65558"/>
                </a:moveTo>
                <a:lnTo>
                  <a:pt x="511427" y="76950"/>
                </a:lnTo>
                <a:lnTo>
                  <a:pt x="492749" y="94447"/>
                </a:lnTo>
                <a:lnTo>
                  <a:pt x="537534" y="94447"/>
                </a:lnTo>
                <a:lnTo>
                  <a:pt x="543575" y="93301"/>
                </a:lnTo>
                <a:lnTo>
                  <a:pt x="551501" y="92824"/>
                </a:lnTo>
                <a:lnTo>
                  <a:pt x="619155" y="92824"/>
                </a:lnTo>
                <a:lnTo>
                  <a:pt x="616536" y="89825"/>
                </a:lnTo>
                <a:lnTo>
                  <a:pt x="577789" y="68319"/>
                </a:lnTo>
                <a:lnTo>
                  <a:pt x="566268" y="66248"/>
                </a:lnTo>
                <a:lnTo>
                  <a:pt x="554098" y="65558"/>
                </a:lnTo>
                <a:close/>
              </a:path>
              <a:path w="2312035" h="302259">
                <a:moveTo>
                  <a:pt x="329466" y="65558"/>
                </a:moveTo>
                <a:lnTo>
                  <a:pt x="285164" y="76762"/>
                </a:lnTo>
                <a:lnTo>
                  <a:pt x="254327" y="108080"/>
                </a:lnTo>
                <a:lnTo>
                  <a:pt x="243123" y="153199"/>
                </a:lnTo>
                <a:lnTo>
                  <a:pt x="243844" y="165534"/>
                </a:lnTo>
                <a:lnTo>
                  <a:pt x="261008" y="208151"/>
                </a:lnTo>
                <a:lnTo>
                  <a:pt x="298202" y="234866"/>
                </a:lnTo>
                <a:lnTo>
                  <a:pt x="335633" y="241165"/>
                </a:lnTo>
                <a:lnTo>
                  <a:pt x="346096" y="240719"/>
                </a:lnTo>
                <a:lnTo>
                  <a:pt x="382752" y="230050"/>
                </a:lnTo>
                <a:lnTo>
                  <a:pt x="402847" y="213899"/>
                </a:lnTo>
                <a:lnTo>
                  <a:pt x="336618" y="213899"/>
                </a:lnTo>
                <a:lnTo>
                  <a:pt x="324470" y="213037"/>
                </a:lnTo>
                <a:lnTo>
                  <a:pt x="286613" y="192650"/>
                </a:lnTo>
                <a:lnTo>
                  <a:pt x="274284" y="163586"/>
                </a:lnTo>
                <a:lnTo>
                  <a:pt x="413861" y="163586"/>
                </a:lnTo>
                <a:lnTo>
                  <a:pt x="414301" y="159701"/>
                </a:lnTo>
                <a:lnTo>
                  <a:pt x="414521" y="156560"/>
                </a:lnTo>
                <a:lnTo>
                  <a:pt x="414468" y="153199"/>
                </a:lnTo>
                <a:lnTo>
                  <a:pt x="413840" y="141557"/>
                </a:lnTo>
                <a:lnTo>
                  <a:pt x="413777" y="141189"/>
                </a:lnTo>
                <a:lnTo>
                  <a:pt x="274284" y="141189"/>
                </a:lnTo>
                <a:lnTo>
                  <a:pt x="276363" y="130682"/>
                </a:lnTo>
                <a:lnTo>
                  <a:pt x="299983" y="99519"/>
                </a:lnTo>
                <a:lnTo>
                  <a:pt x="329466" y="91850"/>
                </a:lnTo>
                <a:lnTo>
                  <a:pt x="392042" y="91850"/>
                </a:lnTo>
                <a:lnTo>
                  <a:pt x="390653" y="90190"/>
                </a:lnTo>
                <a:lnTo>
                  <a:pt x="352799" y="68360"/>
                </a:lnTo>
                <a:lnTo>
                  <a:pt x="341468" y="66258"/>
                </a:lnTo>
                <a:lnTo>
                  <a:pt x="329466" y="65558"/>
                </a:lnTo>
                <a:close/>
              </a:path>
              <a:path w="2312035" h="302259">
                <a:moveTo>
                  <a:pt x="386270" y="193125"/>
                </a:moveTo>
                <a:lnTo>
                  <a:pt x="376109" y="202215"/>
                </a:lnTo>
                <a:lnTo>
                  <a:pt x="364444" y="208706"/>
                </a:lnTo>
                <a:lnTo>
                  <a:pt x="351279" y="212601"/>
                </a:lnTo>
                <a:lnTo>
                  <a:pt x="336618" y="213899"/>
                </a:lnTo>
                <a:lnTo>
                  <a:pt x="402847" y="213899"/>
                </a:lnTo>
                <a:lnTo>
                  <a:pt x="403474" y="213250"/>
                </a:lnTo>
                <a:lnTo>
                  <a:pt x="386270" y="193125"/>
                </a:lnTo>
                <a:close/>
              </a:path>
              <a:path w="2312035" h="302259">
                <a:moveTo>
                  <a:pt x="392042" y="91850"/>
                </a:moveTo>
                <a:lnTo>
                  <a:pt x="329466" y="91850"/>
                </a:lnTo>
                <a:lnTo>
                  <a:pt x="340209" y="92713"/>
                </a:lnTo>
                <a:lnTo>
                  <a:pt x="350040" y="95302"/>
                </a:lnTo>
                <a:lnTo>
                  <a:pt x="378930" y="121432"/>
                </a:lnTo>
                <a:lnTo>
                  <a:pt x="384647" y="141189"/>
                </a:lnTo>
                <a:lnTo>
                  <a:pt x="413777" y="141189"/>
                </a:lnTo>
                <a:lnTo>
                  <a:pt x="411798" y="129670"/>
                </a:lnTo>
                <a:lnTo>
                  <a:pt x="408371" y="118450"/>
                </a:lnTo>
                <a:lnTo>
                  <a:pt x="403642" y="108080"/>
                </a:lnTo>
                <a:lnTo>
                  <a:pt x="397673" y="98578"/>
                </a:lnTo>
                <a:lnTo>
                  <a:pt x="392042" y="91850"/>
                </a:lnTo>
                <a:close/>
              </a:path>
              <a:path w="2312035" h="302259">
                <a:moveTo>
                  <a:pt x="32135" y="67181"/>
                </a:moveTo>
                <a:lnTo>
                  <a:pt x="0" y="67181"/>
                </a:lnTo>
                <a:lnTo>
                  <a:pt x="0" y="239217"/>
                </a:lnTo>
                <a:lnTo>
                  <a:pt x="28564" y="239217"/>
                </a:lnTo>
                <a:lnTo>
                  <a:pt x="28564" y="113274"/>
                </a:lnTo>
                <a:lnTo>
                  <a:pt x="58915" y="113274"/>
                </a:lnTo>
                <a:lnTo>
                  <a:pt x="32135" y="67181"/>
                </a:lnTo>
                <a:close/>
              </a:path>
              <a:path w="2312035" h="302259">
                <a:moveTo>
                  <a:pt x="198339" y="113598"/>
                </a:moveTo>
                <a:lnTo>
                  <a:pt x="170089" y="113598"/>
                </a:lnTo>
                <a:lnTo>
                  <a:pt x="170089" y="239217"/>
                </a:lnTo>
                <a:lnTo>
                  <a:pt x="198339" y="239217"/>
                </a:lnTo>
                <a:lnTo>
                  <a:pt x="198339" y="113598"/>
                </a:lnTo>
                <a:close/>
              </a:path>
              <a:path w="2312035" h="302259">
                <a:moveTo>
                  <a:pt x="58915" y="113274"/>
                </a:moveTo>
                <a:lnTo>
                  <a:pt x="28564" y="113274"/>
                </a:lnTo>
                <a:lnTo>
                  <a:pt x="92185" y="219742"/>
                </a:lnTo>
                <a:lnTo>
                  <a:pt x="105818" y="219742"/>
                </a:lnTo>
                <a:lnTo>
                  <a:pt x="127831" y="183387"/>
                </a:lnTo>
                <a:lnTo>
                  <a:pt x="99651" y="183387"/>
                </a:lnTo>
                <a:lnTo>
                  <a:pt x="58915" y="113274"/>
                </a:lnTo>
                <a:close/>
              </a:path>
              <a:path w="2312035" h="302259">
                <a:moveTo>
                  <a:pt x="198339" y="67181"/>
                </a:moveTo>
                <a:lnTo>
                  <a:pt x="169115" y="67181"/>
                </a:lnTo>
                <a:lnTo>
                  <a:pt x="99651" y="183387"/>
                </a:lnTo>
                <a:lnTo>
                  <a:pt x="127831" y="183387"/>
                </a:lnTo>
                <a:lnTo>
                  <a:pt x="170089" y="113598"/>
                </a:lnTo>
                <a:lnTo>
                  <a:pt x="198339" y="113598"/>
                </a:lnTo>
                <a:lnTo>
                  <a:pt x="198339" y="67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04334" y="1474872"/>
            <a:ext cx="3352463" cy="28397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473374" y="1464710"/>
            <a:ext cx="7054664" cy="29572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79552" y="1909410"/>
            <a:ext cx="10586002" cy="23062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08782" y="2213411"/>
            <a:ext cx="10408018" cy="30779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08777" y="2594580"/>
            <a:ext cx="10411860" cy="30780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08783" y="2975760"/>
            <a:ext cx="10233698" cy="30938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08783" y="3356932"/>
            <a:ext cx="4079519" cy="30939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009143" y="3916540"/>
            <a:ext cx="244475" cy="383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50" b="1" spc="475" dirty="0">
                <a:solidFill>
                  <a:srgbClr val="C62227"/>
                </a:solidFill>
                <a:latin typeface="Calibri"/>
                <a:cs typeface="Calibri"/>
              </a:rPr>
              <a:t>C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221533" y="4064556"/>
            <a:ext cx="1449705" cy="223520"/>
          </a:xfrm>
          <a:custGeom>
            <a:avLst/>
            <a:gdLst/>
            <a:ahLst/>
            <a:cxnLst/>
            <a:rect l="l" t="t" r="r" b="b"/>
            <a:pathLst>
              <a:path w="1449704" h="223520">
                <a:moveTo>
                  <a:pt x="1442850" y="36951"/>
                </a:moveTo>
                <a:lnTo>
                  <a:pt x="1365926" y="36951"/>
                </a:lnTo>
                <a:lnTo>
                  <a:pt x="1374586" y="37464"/>
                </a:lnTo>
                <a:lnTo>
                  <a:pt x="1382094" y="39000"/>
                </a:lnTo>
                <a:lnTo>
                  <a:pt x="1388446" y="41559"/>
                </a:lnTo>
                <a:lnTo>
                  <a:pt x="1393643" y="45139"/>
                </a:lnTo>
                <a:lnTo>
                  <a:pt x="1399800" y="50616"/>
                </a:lnTo>
                <a:lnTo>
                  <a:pt x="1402878" y="58417"/>
                </a:lnTo>
                <a:lnTo>
                  <a:pt x="1402878" y="68552"/>
                </a:lnTo>
                <a:lnTo>
                  <a:pt x="1365926" y="68552"/>
                </a:lnTo>
                <a:lnTo>
                  <a:pt x="1349488" y="69353"/>
                </a:lnTo>
                <a:lnTo>
                  <a:pt x="1306551" y="88368"/>
                </a:lnTo>
                <a:lnTo>
                  <a:pt x="1297080" y="116530"/>
                </a:lnTo>
                <a:lnTo>
                  <a:pt x="1297526" y="123348"/>
                </a:lnTo>
                <a:lnTo>
                  <a:pt x="1318562" y="155423"/>
                </a:lnTo>
                <a:lnTo>
                  <a:pt x="1356984" y="165104"/>
                </a:lnTo>
                <a:lnTo>
                  <a:pt x="1373450" y="163708"/>
                </a:lnTo>
                <a:lnTo>
                  <a:pt x="1387086" y="159520"/>
                </a:lnTo>
                <a:lnTo>
                  <a:pt x="1397890" y="152537"/>
                </a:lnTo>
                <a:lnTo>
                  <a:pt x="1405862" y="142760"/>
                </a:lnTo>
                <a:lnTo>
                  <a:pt x="1449379" y="142760"/>
                </a:lnTo>
                <a:lnTo>
                  <a:pt x="1449379" y="133817"/>
                </a:lnTo>
                <a:lnTo>
                  <a:pt x="1360461" y="133817"/>
                </a:lnTo>
                <a:lnTo>
                  <a:pt x="1354053" y="132079"/>
                </a:lnTo>
                <a:lnTo>
                  <a:pt x="1344712" y="125127"/>
                </a:lnTo>
                <a:lnTo>
                  <a:pt x="1342388" y="120404"/>
                </a:lnTo>
                <a:lnTo>
                  <a:pt x="1342388" y="114436"/>
                </a:lnTo>
                <a:lnTo>
                  <a:pt x="1344175" y="106224"/>
                </a:lnTo>
                <a:lnTo>
                  <a:pt x="1349537" y="100356"/>
                </a:lnTo>
                <a:lnTo>
                  <a:pt x="1358476" y="96835"/>
                </a:lnTo>
                <a:lnTo>
                  <a:pt x="1370994" y="95662"/>
                </a:lnTo>
                <a:lnTo>
                  <a:pt x="1449379" y="95662"/>
                </a:lnTo>
                <a:lnTo>
                  <a:pt x="1449379" y="71222"/>
                </a:lnTo>
                <a:lnTo>
                  <a:pt x="1448131" y="54468"/>
                </a:lnTo>
                <a:lnTo>
                  <a:pt x="1444386" y="39967"/>
                </a:lnTo>
                <a:lnTo>
                  <a:pt x="1442850" y="36951"/>
                </a:lnTo>
                <a:close/>
              </a:path>
              <a:path w="1449704" h="223520">
                <a:moveTo>
                  <a:pt x="1449379" y="142760"/>
                </a:moveTo>
                <a:lnTo>
                  <a:pt x="1405862" y="142760"/>
                </a:lnTo>
                <a:lnTo>
                  <a:pt x="1405862" y="162728"/>
                </a:lnTo>
                <a:lnTo>
                  <a:pt x="1449379" y="162728"/>
                </a:lnTo>
                <a:lnTo>
                  <a:pt x="1449379" y="142760"/>
                </a:lnTo>
                <a:close/>
              </a:path>
              <a:path w="1449704" h="223520">
                <a:moveTo>
                  <a:pt x="1449379" y="95662"/>
                </a:moveTo>
                <a:lnTo>
                  <a:pt x="1402878" y="95662"/>
                </a:lnTo>
                <a:lnTo>
                  <a:pt x="1402878" y="112059"/>
                </a:lnTo>
                <a:lnTo>
                  <a:pt x="1400302" y="119211"/>
                </a:lnTo>
                <a:lnTo>
                  <a:pt x="1395926" y="124624"/>
                </a:lnTo>
                <a:lnTo>
                  <a:pt x="1383612" y="131975"/>
                </a:lnTo>
                <a:lnTo>
                  <a:pt x="1376554" y="133817"/>
                </a:lnTo>
                <a:lnTo>
                  <a:pt x="1449379" y="133817"/>
                </a:lnTo>
                <a:lnTo>
                  <a:pt x="1449379" y="95662"/>
                </a:lnTo>
                <a:close/>
              </a:path>
              <a:path w="1449704" h="223520">
                <a:moveTo>
                  <a:pt x="1372188" y="0"/>
                </a:moveTo>
                <a:lnTo>
                  <a:pt x="1325644" y="7853"/>
                </a:lnTo>
                <a:lnTo>
                  <a:pt x="1303038" y="19360"/>
                </a:lnTo>
                <a:lnTo>
                  <a:pt x="1319729" y="51851"/>
                </a:lnTo>
                <a:lnTo>
                  <a:pt x="1325488" y="47286"/>
                </a:lnTo>
                <a:lnTo>
                  <a:pt x="1332493" y="43663"/>
                </a:lnTo>
                <a:lnTo>
                  <a:pt x="1365926" y="36951"/>
                </a:lnTo>
                <a:lnTo>
                  <a:pt x="1442850" y="36951"/>
                </a:lnTo>
                <a:lnTo>
                  <a:pt x="1438146" y="27720"/>
                </a:lnTo>
                <a:lnTo>
                  <a:pt x="1429411" y="17727"/>
                </a:lnTo>
                <a:lnTo>
                  <a:pt x="1418343" y="9970"/>
                </a:lnTo>
                <a:lnTo>
                  <a:pt x="1405115" y="4430"/>
                </a:lnTo>
                <a:lnTo>
                  <a:pt x="1389730" y="1107"/>
                </a:lnTo>
                <a:lnTo>
                  <a:pt x="1372188" y="0"/>
                </a:lnTo>
                <a:close/>
              </a:path>
              <a:path w="1449704" h="223520">
                <a:moveTo>
                  <a:pt x="1147169" y="2376"/>
                </a:moveTo>
                <a:lnTo>
                  <a:pt x="1102751" y="2376"/>
                </a:lnTo>
                <a:lnTo>
                  <a:pt x="1102751" y="220548"/>
                </a:lnTo>
                <a:lnTo>
                  <a:pt x="1149252" y="220548"/>
                </a:lnTo>
                <a:lnTo>
                  <a:pt x="1149252" y="145744"/>
                </a:lnTo>
                <a:lnTo>
                  <a:pt x="1250806" y="145744"/>
                </a:lnTo>
                <a:lnTo>
                  <a:pt x="1254566" y="142461"/>
                </a:lnTo>
                <a:lnTo>
                  <a:pt x="1261263" y="134710"/>
                </a:lnTo>
                <a:lnTo>
                  <a:pt x="1266297" y="126959"/>
                </a:lnTo>
                <a:lnTo>
                  <a:pt x="1189492" y="126959"/>
                </a:lnTo>
                <a:lnTo>
                  <a:pt x="1180948" y="126205"/>
                </a:lnTo>
                <a:lnTo>
                  <a:pt x="1151523" y="100773"/>
                </a:lnTo>
                <a:lnTo>
                  <a:pt x="1148656" y="82552"/>
                </a:lnTo>
                <a:lnTo>
                  <a:pt x="1149372" y="72928"/>
                </a:lnTo>
                <a:lnTo>
                  <a:pt x="1173206" y="41162"/>
                </a:lnTo>
                <a:lnTo>
                  <a:pt x="1189492" y="38145"/>
                </a:lnTo>
                <a:lnTo>
                  <a:pt x="1266297" y="38145"/>
                </a:lnTo>
                <a:lnTo>
                  <a:pt x="1261263" y="30394"/>
                </a:lnTo>
                <a:lnTo>
                  <a:pt x="1254566" y="22643"/>
                </a:lnTo>
                <a:lnTo>
                  <a:pt x="1252521" y="20858"/>
                </a:lnTo>
                <a:lnTo>
                  <a:pt x="1147169" y="20858"/>
                </a:lnTo>
                <a:lnTo>
                  <a:pt x="1147169" y="2376"/>
                </a:lnTo>
                <a:close/>
              </a:path>
              <a:path w="1449704" h="223520">
                <a:moveTo>
                  <a:pt x="1250806" y="145744"/>
                </a:moveTo>
                <a:lnTo>
                  <a:pt x="1149252" y="145744"/>
                </a:lnTo>
                <a:lnTo>
                  <a:pt x="1158861" y="154216"/>
                </a:lnTo>
                <a:lnTo>
                  <a:pt x="1170110" y="160266"/>
                </a:lnTo>
                <a:lnTo>
                  <a:pt x="1183001" y="163895"/>
                </a:lnTo>
                <a:lnTo>
                  <a:pt x="1197534" y="165104"/>
                </a:lnTo>
                <a:lnTo>
                  <a:pt x="1208457" y="164462"/>
                </a:lnTo>
                <a:lnTo>
                  <a:pt x="1246883" y="149168"/>
                </a:lnTo>
                <a:lnTo>
                  <a:pt x="1250806" y="145744"/>
                </a:lnTo>
                <a:close/>
              </a:path>
              <a:path w="1449704" h="223520">
                <a:moveTo>
                  <a:pt x="1266297" y="38145"/>
                </a:moveTo>
                <a:lnTo>
                  <a:pt x="1189492" y="38145"/>
                </a:lnTo>
                <a:lnTo>
                  <a:pt x="1198029" y="38899"/>
                </a:lnTo>
                <a:lnTo>
                  <a:pt x="1205765" y="41162"/>
                </a:lnTo>
                <a:lnTo>
                  <a:pt x="1229600" y="72928"/>
                </a:lnTo>
                <a:lnTo>
                  <a:pt x="1230318" y="82552"/>
                </a:lnTo>
                <a:lnTo>
                  <a:pt x="1229600" y="92176"/>
                </a:lnTo>
                <a:lnTo>
                  <a:pt x="1205765" y="123942"/>
                </a:lnTo>
                <a:lnTo>
                  <a:pt x="1189492" y="126959"/>
                </a:lnTo>
                <a:lnTo>
                  <a:pt x="1266297" y="126959"/>
                </a:lnTo>
                <a:lnTo>
                  <a:pt x="1277406" y="82552"/>
                </a:lnTo>
                <a:lnTo>
                  <a:pt x="1276754" y="70564"/>
                </a:lnTo>
                <a:lnTo>
                  <a:pt x="1274798" y="59341"/>
                </a:lnTo>
                <a:lnTo>
                  <a:pt x="1271539" y="48883"/>
                </a:lnTo>
                <a:lnTo>
                  <a:pt x="1266977" y="39192"/>
                </a:lnTo>
                <a:lnTo>
                  <a:pt x="1266297" y="38145"/>
                </a:lnTo>
                <a:close/>
              </a:path>
              <a:path w="1449704" h="223520">
                <a:moveTo>
                  <a:pt x="1197534" y="0"/>
                </a:moveTo>
                <a:lnTo>
                  <a:pt x="1181981" y="1303"/>
                </a:lnTo>
                <a:lnTo>
                  <a:pt x="1168401" y="5214"/>
                </a:lnTo>
                <a:lnTo>
                  <a:pt x="1156796" y="11732"/>
                </a:lnTo>
                <a:lnTo>
                  <a:pt x="1147169" y="20858"/>
                </a:lnTo>
                <a:lnTo>
                  <a:pt x="1252521" y="20858"/>
                </a:lnTo>
                <a:lnTo>
                  <a:pt x="1218879" y="2567"/>
                </a:lnTo>
                <a:lnTo>
                  <a:pt x="1197534" y="0"/>
                </a:lnTo>
                <a:close/>
              </a:path>
              <a:path w="1449704" h="223520">
                <a:moveTo>
                  <a:pt x="914097" y="175240"/>
                </a:moveTo>
                <a:lnTo>
                  <a:pt x="897103" y="208318"/>
                </a:lnTo>
                <a:lnTo>
                  <a:pt x="902265" y="212894"/>
                </a:lnTo>
                <a:lnTo>
                  <a:pt x="908925" y="216475"/>
                </a:lnTo>
                <a:lnTo>
                  <a:pt x="925217" y="221637"/>
                </a:lnTo>
                <a:lnTo>
                  <a:pt x="933468" y="222935"/>
                </a:lnTo>
                <a:lnTo>
                  <a:pt x="941814" y="222935"/>
                </a:lnTo>
                <a:lnTo>
                  <a:pt x="981006" y="211606"/>
                </a:lnTo>
                <a:lnTo>
                  <a:pt x="1002442" y="185376"/>
                </a:lnTo>
                <a:lnTo>
                  <a:pt x="935751" y="185376"/>
                </a:lnTo>
                <a:lnTo>
                  <a:pt x="931133" y="184486"/>
                </a:lnTo>
                <a:lnTo>
                  <a:pt x="921793" y="180905"/>
                </a:lnTo>
                <a:lnTo>
                  <a:pt x="917678" y="178423"/>
                </a:lnTo>
                <a:lnTo>
                  <a:pt x="914097" y="175240"/>
                </a:lnTo>
                <a:close/>
              </a:path>
              <a:path w="1449704" h="223520">
                <a:moveTo>
                  <a:pt x="945688" y="2376"/>
                </a:moveTo>
                <a:lnTo>
                  <a:pt x="897700" y="2376"/>
                </a:lnTo>
                <a:lnTo>
                  <a:pt x="967143" y="163921"/>
                </a:lnTo>
                <a:lnTo>
                  <a:pt x="966556" y="165408"/>
                </a:lnTo>
                <a:lnTo>
                  <a:pt x="963373" y="172560"/>
                </a:lnTo>
                <a:lnTo>
                  <a:pt x="959792" y="177669"/>
                </a:lnTo>
                <a:lnTo>
                  <a:pt x="951845" y="183826"/>
                </a:lnTo>
                <a:lnTo>
                  <a:pt x="946683" y="185376"/>
                </a:lnTo>
                <a:lnTo>
                  <a:pt x="1002442" y="185376"/>
                </a:lnTo>
                <a:lnTo>
                  <a:pt x="1008272" y="172560"/>
                </a:lnTo>
                <a:lnTo>
                  <a:pt x="1034399" y="111169"/>
                </a:lnTo>
                <a:lnTo>
                  <a:pt x="990692" y="111169"/>
                </a:lnTo>
                <a:lnTo>
                  <a:pt x="945688" y="2376"/>
                </a:lnTo>
                <a:close/>
              </a:path>
              <a:path w="1449704" h="223520">
                <a:moveTo>
                  <a:pt x="1080700" y="2376"/>
                </a:moveTo>
                <a:lnTo>
                  <a:pt x="1035989" y="2376"/>
                </a:lnTo>
                <a:lnTo>
                  <a:pt x="990692" y="111169"/>
                </a:lnTo>
                <a:lnTo>
                  <a:pt x="1034399" y="111169"/>
                </a:lnTo>
                <a:lnTo>
                  <a:pt x="1080700" y="2376"/>
                </a:lnTo>
                <a:close/>
              </a:path>
              <a:path w="1449704" h="223520">
                <a:moveTo>
                  <a:pt x="841073" y="40532"/>
                </a:moveTo>
                <a:lnTo>
                  <a:pt x="794876" y="40532"/>
                </a:lnTo>
                <a:lnTo>
                  <a:pt x="794876" y="162728"/>
                </a:lnTo>
                <a:lnTo>
                  <a:pt x="841073" y="162728"/>
                </a:lnTo>
                <a:lnTo>
                  <a:pt x="841073" y="40532"/>
                </a:lnTo>
                <a:close/>
              </a:path>
              <a:path w="1449704" h="223520">
                <a:moveTo>
                  <a:pt x="895313" y="2376"/>
                </a:moveTo>
                <a:lnTo>
                  <a:pt x="740637" y="2376"/>
                </a:lnTo>
                <a:lnTo>
                  <a:pt x="740637" y="40532"/>
                </a:lnTo>
                <a:lnTo>
                  <a:pt x="895313" y="40532"/>
                </a:lnTo>
                <a:lnTo>
                  <a:pt x="895313" y="2376"/>
                </a:lnTo>
                <a:close/>
              </a:path>
              <a:path w="1449704" h="223520">
                <a:moveTo>
                  <a:pt x="615761" y="2376"/>
                </a:moveTo>
                <a:lnTo>
                  <a:pt x="569260" y="2376"/>
                </a:lnTo>
                <a:lnTo>
                  <a:pt x="569260" y="162728"/>
                </a:lnTo>
                <a:lnTo>
                  <a:pt x="615761" y="162728"/>
                </a:lnTo>
                <a:lnTo>
                  <a:pt x="615761" y="101923"/>
                </a:lnTo>
                <a:lnTo>
                  <a:pt x="694006" y="101923"/>
                </a:lnTo>
                <a:lnTo>
                  <a:pt x="677748" y="79275"/>
                </a:lnTo>
                <a:lnTo>
                  <a:pt x="688391" y="64668"/>
                </a:lnTo>
                <a:lnTo>
                  <a:pt x="615761" y="64668"/>
                </a:lnTo>
                <a:lnTo>
                  <a:pt x="615761" y="2376"/>
                </a:lnTo>
                <a:close/>
              </a:path>
              <a:path w="1449704" h="223520">
                <a:moveTo>
                  <a:pt x="694006" y="101923"/>
                </a:moveTo>
                <a:lnTo>
                  <a:pt x="639896" y="101923"/>
                </a:lnTo>
                <a:lnTo>
                  <a:pt x="682816" y="162728"/>
                </a:lnTo>
                <a:lnTo>
                  <a:pt x="737652" y="162728"/>
                </a:lnTo>
                <a:lnTo>
                  <a:pt x="694006" y="101923"/>
                </a:lnTo>
                <a:close/>
              </a:path>
              <a:path w="1449704" h="223520">
                <a:moveTo>
                  <a:pt x="733778" y="2376"/>
                </a:moveTo>
                <a:lnTo>
                  <a:pt x="684303" y="2376"/>
                </a:lnTo>
                <a:lnTo>
                  <a:pt x="640786" y="64668"/>
                </a:lnTo>
                <a:lnTo>
                  <a:pt x="688391" y="64668"/>
                </a:lnTo>
                <a:lnTo>
                  <a:pt x="733778" y="2376"/>
                </a:lnTo>
                <a:close/>
              </a:path>
              <a:path w="1449704" h="223520">
                <a:moveTo>
                  <a:pt x="380302" y="175240"/>
                </a:moveTo>
                <a:lnTo>
                  <a:pt x="363318" y="208318"/>
                </a:lnTo>
                <a:lnTo>
                  <a:pt x="368480" y="212894"/>
                </a:lnTo>
                <a:lnTo>
                  <a:pt x="375129" y="216475"/>
                </a:lnTo>
                <a:lnTo>
                  <a:pt x="391422" y="221637"/>
                </a:lnTo>
                <a:lnTo>
                  <a:pt x="399673" y="222935"/>
                </a:lnTo>
                <a:lnTo>
                  <a:pt x="408018" y="222935"/>
                </a:lnTo>
                <a:lnTo>
                  <a:pt x="447211" y="211606"/>
                </a:lnTo>
                <a:lnTo>
                  <a:pt x="468647" y="185376"/>
                </a:lnTo>
                <a:lnTo>
                  <a:pt x="401956" y="185376"/>
                </a:lnTo>
                <a:lnTo>
                  <a:pt x="397338" y="184486"/>
                </a:lnTo>
                <a:lnTo>
                  <a:pt x="387998" y="180905"/>
                </a:lnTo>
                <a:lnTo>
                  <a:pt x="383883" y="178423"/>
                </a:lnTo>
                <a:lnTo>
                  <a:pt x="380302" y="175240"/>
                </a:lnTo>
                <a:close/>
              </a:path>
              <a:path w="1449704" h="223520">
                <a:moveTo>
                  <a:pt x="411893" y="2376"/>
                </a:moveTo>
                <a:lnTo>
                  <a:pt x="363905" y="2376"/>
                </a:lnTo>
                <a:lnTo>
                  <a:pt x="433358" y="163921"/>
                </a:lnTo>
                <a:lnTo>
                  <a:pt x="432761" y="165408"/>
                </a:lnTo>
                <a:lnTo>
                  <a:pt x="429578" y="172560"/>
                </a:lnTo>
                <a:lnTo>
                  <a:pt x="425997" y="177669"/>
                </a:lnTo>
                <a:lnTo>
                  <a:pt x="418050" y="183826"/>
                </a:lnTo>
                <a:lnTo>
                  <a:pt x="412887" y="185376"/>
                </a:lnTo>
                <a:lnTo>
                  <a:pt x="468647" y="185376"/>
                </a:lnTo>
                <a:lnTo>
                  <a:pt x="474477" y="172560"/>
                </a:lnTo>
                <a:lnTo>
                  <a:pt x="500604" y="111169"/>
                </a:lnTo>
                <a:lnTo>
                  <a:pt x="456897" y="111169"/>
                </a:lnTo>
                <a:lnTo>
                  <a:pt x="411893" y="2376"/>
                </a:lnTo>
                <a:close/>
              </a:path>
              <a:path w="1449704" h="223520">
                <a:moveTo>
                  <a:pt x="546904" y="2376"/>
                </a:moveTo>
                <a:lnTo>
                  <a:pt x="502204" y="2376"/>
                </a:lnTo>
                <a:lnTo>
                  <a:pt x="456897" y="111169"/>
                </a:lnTo>
                <a:lnTo>
                  <a:pt x="500604" y="111169"/>
                </a:lnTo>
                <a:lnTo>
                  <a:pt x="546904" y="2376"/>
                </a:lnTo>
                <a:close/>
              </a:path>
              <a:path w="1449704" h="223520">
                <a:moveTo>
                  <a:pt x="223532" y="2376"/>
                </a:moveTo>
                <a:lnTo>
                  <a:pt x="179125" y="2376"/>
                </a:lnTo>
                <a:lnTo>
                  <a:pt x="179125" y="220548"/>
                </a:lnTo>
                <a:lnTo>
                  <a:pt x="225616" y="220548"/>
                </a:lnTo>
                <a:lnTo>
                  <a:pt x="225616" y="145744"/>
                </a:lnTo>
                <a:lnTo>
                  <a:pt x="327176" y="145744"/>
                </a:lnTo>
                <a:lnTo>
                  <a:pt x="330937" y="142461"/>
                </a:lnTo>
                <a:lnTo>
                  <a:pt x="337632" y="134710"/>
                </a:lnTo>
                <a:lnTo>
                  <a:pt x="342661" y="126959"/>
                </a:lnTo>
                <a:lnTo>
                  <a:pt x="265855" y="126959"/>
                </a:lnTo>
                <a:lnTo>
                  <a:pt x="257311" y="126205"/>
                </a:lnTo>
                <a:lnTo>
                  <a:pt x="227887" y="100773"/>
                </a:lnTo>
                <a:lnTo>
                  <a:pt x="225019" y="82552"/>
                </a:lnTo>
                <a:lnTo>
                  <a:pt x="225736" y="72928"/>
                </a:lnTo>
                <a:lnTo>
                  <a:pt x="249569" y="41162"/>
                </a:lnTo>
                <a:lnTo>
                  <a:pt x="265855" y="38145"/>
                </a:lnTo>
                <a:lnTo>
                  <a:pt x="342661" y="38145"/>
                </a:lnTo>
                <a:lnTo>
                  <a:pt x="337632" y="30394"/>
                </a:lnTo>
                <a:lnTo>
                  <a:pt x="330937" y="22643"/>
                </a:lnTo>
                <a:lnTo>
                  <a:pt x="328892" y="20858"/>
                </a:lnTo>
                <a:lnTo>
                  <a:pt x="223532" y="20858"/>
                </a:lnTo>
                <a:lnTo>
                  <a:pt x="223532" y="2376"/>
                </a:lnTo>
                <a:close/>
              </a:path>
              <a:path w="1449704" h="223520">
                <a:moveTo>
                  <a:pt x="327176" y="145744"/>
                </a:moveTo>
                <a:lnTo>
                  <a:pt x="225616" y="145744"/>
                </a:lnTo>
                <a:lnTo>
                  <a:pt x="235225" y="154216"/>
                </a:lnTo>
                <a:lnTo>
                  <a:pt x="246478" y="160266"/>
                </a:lnTo>
                <a:lnTo>
                  <a:pt x="259369" y="163895"/>
                </a:lnTo>
                <a:lnTo>
                  <a:pt x="273897" y="165104"/>
                </a:lnTo>
                <a:lnTo>
                  <a:pt x="284821" y="164462"/>
                </a:lnTo>
                <a:lnTo>
                  <a:pt x="323252" y="149168"/>
                </a:lnTo>
                <a:lnTo>
                  <a:pt x="327176" y="145744"/>
                </a:lnTo>
                <a:close/>
              </a:path>
              <a:path w="1449704" h="223520">
                <a:moveTo>
                  <a:pt x="342661" y="38145"/>
                </a:moveTo>
                <a:lnTo>
                  <a:pt x="265855" y="38145"/>
                </a:lnTo>
                <a:lnTo>
                  <a:pt x="274393" y="38899"/>
                </a:lnTo>
                <a:lnTo>
                  <a:pt x="282132" y="41162"/>
                </a:lnTo>
                <a:lnTo>
                  <a:pt x="305964" y="72928"/>
                </a:lnTo>
                <a:lnTo>
                  <a:pt x="306681" y="82552"/>
                </a:lnTo>
                <a:lnTo>
                  <a:pt x="305964" y="92176"/>
                </a:lnTo>
                <a:lnTo>
                  <a:pt x="282132" y="123942"/>
                </a:lnTo>
                <a:lnTo>
                  <a:pt x="265855" y="126959"/>
                </a:lnTo>
                <a:lnTo>
                  <a:pt x="342661" y="126959"/>
                </a:lnTo>
                <a:lnTo>
                  <a:pt x="353779" y="82552"/>
                </a:lnTo>
                <a:lnTo>
                  <a:pt x="353127" y="70564"/>
                </a:lnTo>
                <a:lnTo>
                  <a:pt x="351171" y="59341"/>
                </a:lnTo>
                <a:lnTo>
                  <a:pt x="347909" y="48883"/>
                </a:lnTo>
                <a:lnTo>
                  <a:pt x="343340" y="39192"/>
                </a:lnTo>
                <a:lnTo>
                  <a:pt x="342661" y="38145"/>
                </a:lnTo>
                <a:close/>
              </a:path>
              <a:path w="1449704" h="223520">
                <a:moveTo>
                  <a:pt x="273897" y="0"/>
                </a:moveTo>
                <a:lnTo>
                  <a:pt x="258344" y="1303"/>
                </a:lnTo>
                <a:lnTo>
                  <a:pt x="244764" y="5214"/>
                </a:lnTo>
                <a:lnTo>
                  <a:pt x="233160" y="11732"/>
                </a:lnTo>
                <a:lnTo>
                  <a:pt x="223532" y="20858"/>
                </a:lnTo>
                <a:lnTo>
                  <a:pt x="328892" y="20858"/>
                </a:lnTo>
                <a:lnTo>
                  <a:pt x="295242" y="2567"/>
                </a:lnTo>
                <a:lnTo>
                  <a:pt x="273897" y="0"/>
                </a:lnTo>
                <a:close/>
              </a:path>
              <a:path w="1449704" h="223520">
                <a:moveTo>
                  <a:pt x="100436" y="40532"/>
                </a:moveTo>
                <a:lnTo>
                  <a:pt x="54239" y="40532"/>
                </a:lnTo>
                <a:lnTo>
                  <a:pt x="54239" y="162728"/>
                </a:lnTo>
                <a:lnTo>
                  <a:pt x="100436" y="162728"/>
                </a:lnTo>
                <a:lnTo>
                  <a:pt x="100436" y="40532"/>
                </a:lnTo>
                <a:close/>
              </a:path>
              <a:path w="1449704" h="223520">
                <a:moveTo>
                  <a:pt x="154686" y="2376"/>
                </a:moveTo>
                <a:lnTo>
                  <a:pt x="0" y="2376"/>
                </a:lnTo>
                <a:lnTo>
                  <a:pt x="0" y="40532"/>
                </a:lnTo>
                <a:lnTo>
                  <a:pt x="154686" y="40532"/>
                </a:lnTo>
                <a:lnTo>
                  <a:pt x="154686" y="2376"/>
                </a:lnTo>
                <a:close/>
              </a:path>
            </a:pathLst>
          </a:custGeom>
          <a:solidFill>
            <a:srgbClr val="C6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840496" y="4064549"/>
            <a:ext cx="2204720" cy="220979"/>
          </a:xfrm>
          <a:custGeom>
            <a:avLst/>
            <a:gdLst/>
            <a:ahLst/>
            <a:cxnLst/>
            <a:rect l="l" t="t" r="r" b="b"/>
            <a:pathLst>
              <a:path w="2204719" h="220979">
                <a:moveTo>
                  <a:pt x="2183860" y="107305"/>
                </a:moveTo>
                <a:lnTo>
                  <a:pt x="2167567" y="107305"/>
                </a:lnTo>
                <a:lnTo>
                  <a:pt x="2160709" y="109923"/>
                </a:lnTo>
                <a:lnTo>
                  <a:pt x="2149578" y="120457"/>
                </a:lnTo>
                <a:lnTo>
                  <a:pt x="2146803" y="127367"/>
                </a:lnTo>
                <a:lnTo>
                  <a:pt x="2146803" y="144257"/>
                </a:lnTo>
                <a:lnTo>
                  <a:pt x="2149578" y="151210"/>
                </a:lnTo>
                <a:lnTo>
                  <a:pt x="2160709" y="162330"/>
                </a:lnTo>
                <a:lnTo>
                  <a:pt x="2167567" y="165115"/>
                </a:lnTo>
                <a:lnTo>
                  <a:pt x="2183860" y="165115"/>
                </a:lnTo>
                <a:lnTo>
                  <a:pt x="2190718" y="162330"/>
                </a:lnTo>
                <a:lnTo>
                  <a:pt x="2201838" y="151210"/>
                </a:lnTo>
                <a:lnTo>
                  <a:pt x="2204623" y="144257"/>
                </a:lnTo>
                <a:lnTo>
                  <a:pt x="2204623" y="127367"/>
                </a:lnTo>
                <a:lnTo>
                  <a:pt x="2201838" y="120457"/>
                </a:lnTo>
                <a:lnTo>
                  <a:pt x="2190718" y="109923"/>
                </a:lnTo>
                <a:lnTo>
                  <a:pt x="2183860" y="107305"/>
                </a:lnTo>
                <a:close/>
              </a:path>
              <a:path w="2204719" h="220979">
                <a:moveTo>
                  <a:pt x="2183860" y="303"/>
                </a:moveTo>
                <a:lnTo>
                  <a:pt x="2167567" y="303"/>
                </a:lnTo>
                <a:lnTo>
                  <a:pt x="2160709" y="2942"/>
                </a:lnTo>
                <a:lnTo>
                  <a:pt x="2149578" y="13465"/>
                </a:lnTo>
                <a:lnTo>
                  <a:pt x="2146803" y="20376"/>
                </a:lnTo>
                <a:lnTo>
                  <a:pt x="2146803" y="37255"/>
                </a:lnTo>
                <a:lnTo>
                  <a:pt x="2149578" y="44208"/>
                </a:lnTo>
                <a:lnTo>
                  <a:pt x="2160709" y="55338"/>
                </a:lnTo>
                <a:lnTo>
                  <a:pt x="2167567" y="58113"/>
                </a:lnTo>
                <a:lnTo>
                  <a:pt x="2183860" y="58113"/>
                </a:lnTo>
                <a:lnTo>
                  <a:pt x="2190718" y="55338"/>
                </a:lnTo>
                <a:lnTo>
                  <a:pt x="2201838" y="44208"/>
                </a:lnTo>
                <a:lnTo>
                  <a:pt x="2204623" y="37255"/>
                </a:lnTo>
                <a:lnTo>
                  <a:pt x="2204623" y="20376"/>
                </a:lnTo>
                <a:lnTo>
                  <a:pt x="2201838" y="13465"/>
                </a:lnTo>
                <a:lnTo>
                  <a:pt x="2190718" y="2942"/>
                </a:lnTo>
                <a:lnTo>
                  <a:pt x="2183860" y="303"/>
                </a:lnTo>
                <a:close/>
              </a:path>
              <a:path w="2204719" h="220979">
                <a:moveTo>
                  <a:pt x="2114312" y="2387"/>
                </a:moveTo>
                <a:lnTo>
                  <a:pt x="2037718" y="2387"/>
                </a:lnTo>
                <a:lnTo>
                  <a:pt x="2020794" y="3345"/>
                </a:lnTo>
                <a:lnTo>
                  <a:pt x="1981541" y="17737"/>
                </a:lnTo>
                <a:lnTo>
                  <a:pt x="1961123" y="61401"/>
                </a:lnTo>
                <a:lnTo>
                  <a:pt x="1961673" y="69869"/>
                </a:lnTo>
                <a:lnTo>
                  <a:pt x="1987541" y="106639"/>
                </a:lnTo>
                <a:lnTo>
                  <a:pt x="1995394" y="110279"/>
                </a:lnTo>
                <a:lnTo>
                  <a:pt x="1958736" y="162728"/>
                </a:lnTo>
                <a:lnTo>
                  <a:pt x="2008211" y="162728"/>
                </a:lnTo>
                <a:lnTo>
                  <a:pt x="2038608" y="116834"/>
                </a:lnTo>
                <a:lnTo>
                  <a:pt x="2114312" y="116834"/>
                </a:lnTo>
                <a:lnTo>
                  <a:pt x="2114312" y="85840"/>
                </a:lnTo>
                <a:lnTo>
                  <a:pt x="2028074" y="85840"/>
                </a:lnTo>
                <a:lnTo>
                  <a:pt x="2020681" y="84007"/>
                </a:lnTo>
                <a:lnTo>
                  <a:pt x="2010944" y="76646"/>
                </a:lnTo>
                <a:lnTo>
                  <a:pt x="2008514" y="70835"/>
                </a:lnTo>
                <a:lnTo>
                  <a:pt x="2008514" y="54951"/>
                </a:lnTo>
                <a:lnTo>
                  <a:pt x="2011038" y="49181"/>
                </a:lnTo>
                <a:lnTo>
                  <a:pt x="2021174" y="42019"/>
                </a:lnTo>
                <a:lnTo>
                  <a:pt x="2028681" y="40239"/>
                </a:lnTo>
                <a:lnTo>
                  <a:pt x="2114312" y="40239"/>
                </a:lnTo>
                <a:lnTo>
                  <a:pt x="2114312" y="2387"/>
                </a:lnTo>
                <a:close/>
              </a:path>
              <a:path w="2204719" h="220979">
                <a:moveTo>
                  <a:pt x="2114312" y="116834"/>
                </a:moveTo>
                <a:lnTo>
                  <a:pt x="2072889" y="116834"/>
                </a:lnTo>
                <a:lnTo>
                  <a:pt x="2072889" y="162728"/>
                </a:lnTo>
                <a:lnTo>
                  <a:pt x="2114312" y="162728"/>
                </a:lnTo>
                <a:lnTo>
                  <a:pt x="2114312" y="116834"/>
                </a:lnTo>
                <a:close/>
              </a:path>
              <a:path w="2204719" h="220979">
                <a:moveTo>
                  <a:pt x="2114312" y="40239"/>
                </a:moveTo>
                <a:lnTo>
                  <a:pt x="2072889" y="40239"/>
                </a:lnTo>
                <a:lnTo>
                  <a:pt x="2072889" y="85840"/>
                </a:lnTo>
                <a:lnTo>
                  <a:pt x="2114312" y="85840"/>
                </a:lnTo>
                <a:lnTo>
                  <a:pt x="2114312" y="40239"/>
                </a:lnTo>
                <a:close/>
              </a:path>
              <a:path w="2204719" h="220979">
                <a:moveTo>
                  <a:pt x="1806437" y="2387"/>
                </a:moveTo>
                <a:lnTo>
                  <a:pt x="1760239" y="2387"/>
                </a:lnTo>
                <a:lnTo>
                  <a:pt x="1760239" y="162728"/>
                </a:lnTo>
                <a:lnTo>
                  <a:pt x="1803159" y="162728"/>
                </a:lnTo>
                <a:lnTo>
                  <a:pt x="1856154" y="97756"/>
                </a:lnTo>
                <a:lnTo>
                  <a:pt x="1806437" y="97756"/>
                </a:lnTo>
                <a:lnTo>
                  <a:pt x="1806437" y="2387"/>
                </a:lnTo>
                <a:close/>
              </a:path>
              <a:path w="2204719" h="220979">
                <a:moveTo>
                  <a:pt x="1927145" y="67359"/>
                </a:moveTo>
                <a:lnTo>
                  <a:pt x="1880947" y="67359"/>
                </a:lnTo>
                <a:lnTo>
                  <a:pt x="1880947" y="162728"/>
                </a:lnTo>
                <a:lnTo>
                  <a:pt x="1927145" y="162728"/>
                </a:lnTo>
                <a:lnTo>
                  <a:pt x="1927145" y="67359"/>
                </a:lnTo>
                <a:close/>
              </a:path>
              <a:path w="2204719" h="220979">
                <a:moveTo>
                  <a:pt x="1927145" y="2387"/>
                </a:moveTo>
                <a:lnTo>
                  <a:pt x="1884518" y="2387"/>
                </a:lnTo>
                <a:lnTo>
                  <a:pt x="1806437" y="97756"/>
                </a:lnTo>
                <a:lnTo>
                  <a:pt x="1856154" y="97756"/>
                </a:lnTo>
                <a:lnTo>
                  <a:pt x="1880947" y="67359"/>
                </a:lnTo>
                <a:lnTo>
                  <a:pt x="1927145" y="67359"/>
                </a:lnTo>
                <a:lnTo>
                  <a:pt x="1927145" y="2387"/>
                </a:lnTo>
                <a:close/>
              </a:path>
              <a:path w="2204719" h="220979">
                <a:moveTo>
                  <a:pt x="1599595" y="2387"/>
                </a:moveTo>
                <a:lnTo>
                  <a:pt x="1553397" y="2387"/>
                </a:lnTo>
                <a:lnTo>
                  <a:pt x="1553397" y="162728"/>
                </a:lnTo>
                <a:lnTo>
                  <a:pt x="1599595" y="162728"/>
                </a:lnTo>
                <a:lnTo>
                  <a:pt x="1599595" y="102824"/>
                </a:lnTo>
                <a:lnTo>
                  <a:pt x="1715832" y="102824"/>
                </a:lnTo>
                <a:lnTo>
                  <a:pt x="1715832" y="64982"/>
                </a:lnTo>
                <a:lnTo>
                  <a:pt x="1599595" y="64982"/>
                </a:lnTo>
                <a:lnTo>
                  <a:pt x="1599595" y="2387"/>
                </a:lnTo>
                <a:close/>
              </a:path>
              <a:path w="2204719" h="220979">
                <a:moveTo>
                  <a:pt x="1715832" y="102824"/>
                </a:moveTo>
                <a:lnTo>
                  <a:pt x="1669341" y="102824"/>
                </a:lnTo>
                <a:lnTo>
                  <a:pt x="1669341" y="162728"/>
                </a:lnTo>
                <a:lnTo>
                  <a:pt x="1715832" y="162728"/>
                </a:lnTo>
                <a:lnTo>
                  <a:pt x="1715832" y="102824"/>
                </a:lnTo>
                <a:close/>
              </a:path>
              <a:path w="2204719" h="220979">
                <a:moveTo>
                  <a:pt x="1715832" y="2387"/>
                </a:moveTo>
                <a:lnTo>
                  <a:pt x="1669341" y="2387"/>
                </a:lnTo>
                <a:lnTo>
                  <a:pt x="1669341" y="64982"/>
                </a:lnTo>
                <a:lnTo>
                  <a:pt x="1715832" y="64982"/>
                </a:lnTo>
                <a:lnTo>
                  <a:pt x="1715832" y="2387"/>
                </a:lnTo>
                <a:close/>
              </a:path>
              <a:path w="2204719" h="220979">
                <a:moveTo>
                  <a:pt x="1434176" y="0"/>
                </a:moveTo>
                <a:lnTo>
                  <a:pt x="1390512" y="10575"/>
                </a:lnTo>
                <a:lnTo>
                  <a:pt x="1359822" y="40093"/>
                </a:lnTo>
                <a:lnTo>
                  <a:pt x="1348639" y="82552"/>
                </a:lnTo>
                <a:lnTo>
                  <a:pt x="1349348" y="94161"/>
                </a:lnTo>
                <a:lnTo>
                  <a:pt x="1366221" y="134057"/>
                </a:lnTo>
                <a:lnTo>
                  <a:pt x="1402976" y="159160"/>
                </a:lnTo>
                <a:lnTo>
                  <a:pt x="1440134" y="165115"/>
                </a:lnTo>
                <a:lnTo>
                  <a:pt x="1460589" y="163495"/>
                </a:lnTo>
                <a:lnTo>
                  <a:pt x="1478435" y="158633"/>
                </a:lnTo>
                <a:lnTo>
                  <a:pt x="1493671" y="150529"/>
                </a:lnTo>
                <a:lnTo>
                  <a:pt x="1506299" y="139179"/>
                </a:lnTo>
                <a:lnTo>
                  <a:pt x="1495860" y="127859"/>
                </a:lnTo>
                <a:lnTo>
                  <a:pt x="1441327" y="127859"/>
                </a:lnTo>
                <a:lnTo>
                  <a:pt x="1432612" y="127320"/>
                </a:lnTo>
                <a:lnTo>
                  <a:pt x="1397628" y="102732"/>
                </a:lnTo>
                <a:lnTo>
                  <a:pt x="1395433" y="95672"/>
                </a:lnTo>
                <a:lnTo>
                  <a:pt x="1516739" y="95672"/>
                </a:lnTo>
                <a:lnTo>
                  <a:pt x="1517335" y="87924"/>
                </a:lnTo>
                <a:lnTo>
                  <a:pt x="1517629" y="83746"/>
                </a:lnTo>
                <a:lnTo>
                  <a:pt x="1517595" y="82552"/>
                </a:lnTo>
                <a:lnTo>
                  <a:pt x="1516949" y="71020"/>
                </a:lnTo>
                <a:lnTo>
                  <a:pt x="1516507" y="68552"/>
                </a:lnTo>
                <a:lnTo>
                  <a:pt x="1394837" y="68552"/>
                </a:lnTo>
                <a:lnTo>
                  <a:pt x="1396551" y="61211"/>
                </a:lnTo>
                <a:lnTo>
                  <a:pt x="1426891" y="35730"/>
                </a:lnTo>
                <a:lnTo>
                  <a:pt x="1434469" y="35171"/>
                </a:lnTo>
                <a:lnTo>
                  <a:pt x="1504057" y="35171"/>
                </a:lnTo>
                <a:lnTo>
                  <a:pt x="1500796" y="30289"/>
                </a:lnTo>
                <a:lnTo>
                  <a:pt x="1466978" y="5702"/>
                </a:lnTo>
                <a:lnTo>
                  <a:pt x="1445669" y="633"/>
                </a:lnTo>
                <a:lnTo>
                  <a:pt x="1434176" y="0"/>
                </a:lnTo>
                <a:close/>
              </a:path>
              <a:path w="2204719" h="220979">
                <a:moveTo>
                  <a:pt x="1481567" y="112363"/>
                </a:moveTo>
                <a:lnTo>
                  <a:pt x="1475996" y="117734"/>
                </a:lnTo>
                <a:lnTo>
                  <a:pt x="1469997" y="121661"/>
                </a:lnTo>
                <a:lnTo>
                  <a:pt x="1457076" y="126624"/>
                </a:lnTo>
                <a:lnTo>
                  <a:pt x="1449673" y="127859"/>
                </a:lnTo>
                <a:lnTo>
                  <a:pt x="1495860" y="127859"/>
                </a:lnTo>
                <a:lnTo>
                  <a:pt x="1481567" y="112363"/>
                </a:lnTo>
                <a:close/>
              </a:path>
              <a:path w="2204719" h="220979">
                <a:moveTo>
                  <a:pt x="1504057" y="35171"/>
                </a:moveTo>
                <a:lnTo>
                  <a:pt x="1434469" y="35171"/>
                </a:lnTo>
                <a:lnTo>
                  <a:pt x="1441922" y="35740"/>
                </a:lnTo>
                <a:lnTo>
                  <a:pt x="1448777" y="37446"/>
                </a:lnTo>
                <a:lnTo>
                  <a:pt x="1473818" y="68552"/>
                </a:lnTo>
                <a:lnTo>
                  <a:pt x="1516507" y="68552"/>
                </a:lnTo>
                <a:lnTo>
                  <a:pt x="1514910" y="59650"/>
                </a:lnTo>
                <a:lnTo>
                  <a:pt x="1511483" y="48988"/>
                </a:lnTo>
                <a:lnTo>
                  <a:pt x="1506749" y="39202"/>
                </a:lnTo>
                <a:lnTo>
                  <a:pt x="1504057" y="35171"/>
                </a:lnTo>
                <a:close/>
              </a:path>
              <a:path w="2204719" h="220979">
                <a:moveTo>
                  <a:pt x="1145378" y="124289"/>
                </a:moveTo>
                <a:lnTo>
                  <a:pt x="1142991" y="162434"/>
                </a:lnTo>
                <a:lnTo>
                  <a:pt x="1152331" y="164822"/>
                </a:lnTo>
                <a:lnTo>
                  <a:pt x="1160373" y="166015"/>
                </a:lnTo>
                <a:lnTo>
                  <a:pt x="1167137" y="166015"/>
                </a:lnTo>
                <a:lnTo>
                  <a:pt x="1201928" y="147571"/>
                </a:lnTo>
                <a:lnTo>
                  <a:pt x="1211436" y="124875"/>
                </a:lnTo>
                <a:lnTo>
                  <a:pt x="1150844" y="124875"/>
                </a:lnTo>
                <a:lnTo>
                  <a:pt x="1148551" y="124687"/>
                </a:lnTo>
                <a:lnTo>
                  <a:pt x="1145378" y="124289"/>
                </a:lnTo>
                <a:close/>
              </a:path>
              <a:path w="2204719" h="220979">
                <a:moveTo>
                  <a:pt x="1317048" y="40543"/>
                </a:moveTo>
                <a:lnTo>
                  <a:pt x="1270558" y="40543"/>
                </a:lnTo>
                <a:lnTo>
                  <a:pt x="1270558" y="162728"/>
                </a:lnTo>
                <a:lnTo>
                  <a:pt x="1317048" y="162728"/>
                </a:lnTo>
                <a:lnTo>
                  <a:pt x="1317048" y="40543"/>
                </a:lnTo>
                <a:close/>
              </a:path>
              <a:path w="2204719" h="220979">
                <a:moveTo>
                  <a:pt x="1317048" y="2387"/>
                </a:moveTo>
                <a:lnTo>
                  <a:pt x="1179943" y="2387"/>
                </a:lnTo>
                <a:lnTo>
                  <a:pt x="1177566" y="66762"/>
                </a:lnTo>
                <a:lnTo>
                  <a:pt x="1177063" y="75976"/>
                </a:lnTo>
                <a:lnTo>
                  <a:pt x="1164404" y="122352"/>
                </a:lnTo>
                <a:lnTo>
                  <a:pt x="1159179" y="124875"/>
                </a:lnTo>
                <a:lnTo>
                  <a:pt x="1211436" y="124875"/>
                </a:lnTo>
                <a:lnTo>
                  <a:pt x="1217577" y="83979"/>
                </a:lnTo>
                <a:lnTo>
                  <a:pt x="1219889" y="40543"/>
                </a:lnTo>
                <a:lnTo>
                  <a:pt x="1317048" y="40543"/>
                </a:lnTo>
                <a:lnTo>
                  <a:pt x="1317048" y="2387"/>
                </a:lnTo>
                <a:close/>
              </a:path>
              <a:path w="2204719" h="220979">
                <a:moveTo>
                  <a:pt x="1059842" y="2387"/>
                </a:moveTo>
                <a:lnTo>
                  <a:pt x="977875" y="2387"/>
                </a:lnTo>
                <a:lnTo>
                  <a:pt x="977875" y="162728"/>
                </a:lnTo>
                <a:lnTo>
                  <a:pt x="1063412" y="162728"/>
                </a:lnTo>
                <a:lnTo>
                  <a:pt x="1078647" y="161983"/>
                </a:lnTo>
                <a:lnTo>
                  <a:pt x="1119464" y="144237"/>
                </a:lnTo>
                <a:lnTo>
                  <a:pt x="1126391" y="131137"/>
                </a:lnTo>
                <a:lnTo>
                  <a:pt x="1020492" y="131137"/>
                </a:lnTo>
                <a:lnTo>
                  <a:pt x="1020492" y="95672"/>
                </a:lnTo>
                <a:lnTo>
                  <a:pt x="1122784" y="95672"/>
                </a:lnTo>
                <a:lnTo>
                  <a:pt x="1121607" y="93292"/>
                </a:lnTo>
                <a:lnTo>
                  <a:pt x="1112758" y="84946"/>
                </a:lnTo>
                <a:lnTo>
                  <a:pt x="1100374" y="78981"/>
                </a:lnTo>
                <a:lnTo>
                  <a:pt x="1107924" y="75599"/>
                </a:lnTo>
                <a:lnTo>
                  <a:pt x="1113735" y="70887"/>
                </a:lnTo>
                <a:lnTo>
                  <a:pt x="1115510" y="68249"/>
                </a:lnTo>
                <a:lnTo>
                  <a:pt x="1020492" y="68249"/>
                </a:lnTo>
                <a:lnTo>
                  <a:pt x="1020492" y="33988"/>
                </a:lnTo>
                <a:lnTo>
                  <a:pt x="1122652" y="33988"/>
                </a:lnTo>
                <a:lnTo>
                  <a:pt x="1119675" y="26339"/>
                </a:lnTo>
                <a:lnTo>
                  <a:pt x="1086664" y="5109"/>
                </a:lnTo>
                <a:lnTo>
                  <a:pt x="1074071" y="3068"/>
                </a:lnTo>
                <a:lnTo>
                  <a:pt x="1059842" y="2387"/>
                </a:lnTo>
                <a:close/>
              </a:path>
              <a:path w="2204719" h="220979">
                <a:moveTo>
                  <a:pt x="1122784" y="95672"/>
                </a:moveTo>
                <a:lnTo>
                  <a:pt x="1068972" y="95672"/>
                </a:lnTo>
                <a:lnTo>
                  <a:pt x="1075234" y="97117"/>
                </a:lnTo>
                <a:lnTo>
                  <a:pt x="1083181" y="102876"/>
                </a:lnTo>
                <a:lnTo>
                  <a:pt x="1085171" y="107399"/>
                </a:lnTo>
                <a:lnTo>
                  <a:pt x="1085171" y="113556"/>
                </a:lnTo>
                <a:lnTo>
                  <a:pt x="1083569" y="121246"/>
                </a:lnTo>
                <a:lnTo>
                  <a:pt x="1078762" y="126740"/>
                </a:lnTo>
                <a:lnTo>
                  <a:pt x="1070752" y="130038"/>
                </a:lnTo>
                <a:lnTo>
                  <a:pt x="1059538" y="131137"/>
                </a:lnTo>
                <a:lnTo>
                  <a:pt x="1126391" y="131137"/>
                </a:lnTo>
                <a:lnTo>
                  <a:pt x="1127663" y="127399"/>
                </a:lnTo>
                <a:lnTo>
                  <a:pt x="1128688" y="117137"/>
                </a:lnTo>
                <a:lnTo>
                  <a:pt x="1126917" y="104022"/>
                </a:lnTo>
                <a:lnTo>
                  <a:pt x="1122784" y="95672"/>
                </a:lnTo>
                <a:close/>
              </a:path>
              <a:path w="2204719" h="220979">
                <a:moveTo>
                  <a:pt x="1122652" y="33988"/>
                </a:moveTo>
                <a:lnTo>
                  <a:pt x="1055664" y="33988"/>
                </a:lnTo>
                <a:lnTo>
                  <a:pt x="1066356" y="35048"/>
                </a:lnTo>
                <a:lnTo>
                  <a:pt x="1073993" y="38231"/>
                </a:lnTo>
                <a:lnTo>
                  <a:pt x="1078575" y="43538"/>
                </a:lnTo>
                <a:lnTo>
                  <a:pt x="1080103" y="50972"/>
                </a:lnTo>
                <a:lnTo>
                  <a:pt x="1078575" y="58530"/>
                </a:lnTo>
                <a:lnTo>
                  <a:pt x="1073993" y="63929"/>
                </a:lnTo>
                <a:lnTo>
                  <a:pt x="1066356" y="67169"/>
                </a:lnTo>
                <a:lnTo>
                  <a:pt x="1055664" y="68249"/>
                </a:lnTo>
                <a:lnTo>
                  <a:pt x="1115510" y="68249"/>
                </a:lnTo>
                <a:lnTo>
                  <a:pt x="1121882" y="58773"/>
                </a:lnTo>
                <a:lnTo>
                  <a:pt x="1123923" y="51768"/>
                </a:lnTo>
                <a:lnTo>
                  <a:pt x="1123892" y="43538"/>
                </a:lnTo>
                <a:lnTo>
                  <a:pt x="1122861" y="34526"/>
                </a:lnTo>
                <a:lnTo>
                  <a:pt x="1122652" y="33988"/>
                </a:lnTo>
                <a:close/>
              </a:path>
              <a:path w="2204719" h="220979">
                <a:moveTo>
                  <a:pt x="930813" y="36962"/>
                </a:moveTo>
                <a:lnTo>
                  <a:pt x="853890" y="36962"/>
                </a:lnTo>
                <a:lnTo>
                  <a:pt x="862549" y="37473"/>
                </a:lnTo>
                <a:lnTo>
                  <a:pt x="870057" y="39006"/>
                </a:lnTo>
                <a:lnTo>
                  <a:pt x="876410" y="41565"/>
                </a:lnTo>
                <a:lnTo>
                  <a:pt x="881606" y="45150"/>
                </a:lnTo>
                <a:lnTo>
                  <a:pt x="887763" y="50616"/>
                </a:lnTo>
                <a:lnTo>
                  <a:pt x="890852" y="58427"/>
                </a:lnTo>
                <a:lnTo>
                  <a:pt x="890852" y="68552"/>
                </a:lnTo>
                <a:lnTo>
                  <a:pt x="853890" y="68552"/>
                </a:lnTo>
                <a:lnTo>
                  <a:pt x="837451" y="69355"/>
                </a:lnTo>
                <a:lnTo>
                  <a:pt x="794515" y="88373"/>
                </a:lnTo>
                <a:lnTo>
                  <a:pt x="785044" y="116530"/>
                </a:lnTo>
                <a:lnTo>
                  <a:pt x="785491" y="123355"/>
                </a:lnTo>
                <a:lnTo>
                  <a:pt x="806525" y="155429"/>
                </a:lnTo>
                <a:lnTo>
                  <a:pt x="844948" y="165115"/>
                </a:lnTo>
                <a:lnTo>
                  <a:pt x="861414" y="163719"/>
                </a:lnTo>
                <a:lnTo>
                  <a:pt x="875049" y="159529"/>
                </a:lnTo>
                <a:lnTo>
                  <a:pt x="885853" y="152543"/>
                </a:lnTo>
                <a:lnTo>
                  <a:pt x="893826" y="142760"/>
                </a:lnTo>
                <a:lnTo>
                  <a:pt x="937343" y="142760"/>
                </a:lnTo>
                <a:lnTo>
                  <a:pt x="937343" y="133828"/>
                </a:lnTo>
                <a:lnTo>
                  <a:pt x="848424" y="133828"/>
                </a:lnTo>
                <a:lnTo>
                  <a:pt x="842016" y="132090"/>
                </a:lnTo>
                <a:lnTo>
                  <a:pt x="832676" y="125137"/>
                </a:lnTo>
                <a:lnTo>
                  <a:pt x="830341" y="120404"/>
                </a:lnTo>
                <a:lnTo>
                  <a:pt x="830341" y="114446"/>
                </a:lnTo>
                <a:lnTo>
                  <a:pt x="832129" y="106234"/>
                </a:lnTo>
                <a:lnTo>
                  <a:pt x="837495" y="100367"/>
                </a:lnTo>
                <a:lnTo>
                  <a:pt x="846438" y="96846"/>
                </a:lnTo>
                <a:lnTo>
                  <a:pt x="858958" y="95672"/>
                </a:lnTo>
                <a:lnTo>
                  <a:pt x="937343" y="95672"/>
                </a:lnTo>
                <a:lnTo>
                  <a:pt x="937343" y="71233"/>
                </a:lnTo>
                <a:lnTo>
                  <a:pt x="936094" y="54478"/>
                </a:lnTo>
                <a:lnTo>
                  <a:pt x="932349" y="39977"/>
                </a:lnTo>
                <a:lnTo>
                  <a:pt x="930813" y="36962"/>
                </a:lnTo>
                <a:close/>
              </a:path>
              <a:path w="2204719" h="220979">
                <a:moveTo>
                  <a:pt x="937343" y="142760"/>
                </a:moveTo>
                <a:lnTo>
                  <a:pt x="893826" y="142760"/>
                </a:lnTo>
                <a:lnTo>
                  <a:pt x="893826" y="162728"/>
                </a:lnTo>
                <a:lnTo>
                  <a:pt x="937343" y="162728"/>
                </a:lnTo>
                <a:lnTo>
                  <a:pt x="937343" y="142760"/>
                </a:lnTo>
                <a:close/>
              </a:path>
              <a:path w="2204719" h="220979">
                <a:moveTo>
                  <a:pt x="937343" y="95672"/>
                </a:moveTo>
                <a:lnTo>
                  <a:pt x="890852" y="95672"/>
                </a:lnTo>
                <a:lnTo>
                  <a:pt x="890852" y="112069"/>
                </a:lnTo>
                <a:lnTo>
                  <a:pt x="888266" y="119221"/>
                </a:lnTo>
                <a:lnTo>
                  <a:pt x="883889" y="124634"/>
                </a:lnTo>
                <a:lnTo>
                  <a:pt x="871575" y="131985"/>
                </a:lnTo>
                <a:lnTo>
                  <a:pt x="864518" y="133828"/>
                </a:lnTo>
                <a:lnTo>
                  <a:pt x="937343" y="133828"/>
                </a:lnTo>
                <a:lnTo>
                  <a:pt x="937343" y="95672"/>
                </a:lnTo>
                <a:close/>
              </a:path>
              <a:path w="2204719" h="220979">
                <a:moveTo>
                  <a:pt x="860151" y="0"/>
                </a:moveTo>
                <a:lnTo>
                  <a:pt x="813607" y="7863"/>
                </a:lnTo>
                <a:lnTo>
                  <a:pt x="791002" y="19371"/>
                </a:lnTo>
                <a:lnTo>
                  <a:pt x="807692" y="51862"/>
                </a:lnTo>
                <a:lnTo>
                  <a:pt x="813451" y="47296"/>
                </a:lnTo>
                <a:lnTo>
                  <a:pt x="820456" y="43663"/>
                </a:lnTo>
                <a:lnTo>
                  <a:pt x="853890" y="36962"/>
                </a:lnTo>
                <a:lnTo>
                  <a:pt x="930813" y="36962"/>
                </a:lnTo>
                <a:lnTo>
                  <a:pt x="926109" y="27730"/>
                </a:lnTo>
                <a:lnTo>
                  <a:pt x="917375" y="17737"/>
                </a:lnTo>
                <a:lnTo>
                  <a:pt x="906306" y="9978"/>
                </a:lnTo>
                <a:lnTo>
                  <a:pt x="893078" y="4435"/>
                </a:lnTo>
                <a:lnTo>
                  <a:pt x="877693" y="1109"/>
                </a:lnTo>
                <a:lnTo>
                  <a:pt x="860151" y="0"/>
                </a:lnTo>
                <a:close/>
              </a:path>
              <a:path w="2204719" h="220979">
                <a:moveTo>
                  <a:pt x="635132" y="2387"/>
                </a:moveTo>
                <a:lnTo>
                  <a:pt x="590714" y="2387"/>
                </a:lnTo>
                <a:lnTo>
                  <a:pt x="590714" y="220558"/>
                </a:lnTo>
                <a:lnTo>
                  <a:pt x="637216" y="220558"/>
                </a:lnTo>
                <a:lnTo>
                  <a:pt x="637216" y="145744"/>
                </a:lnTo>
                <a:lnTo>
                  <a:pt x="738773" y="145744"/>
                </a:lnTo>
                <a:lnTo>
                  <a:pt x="742529" y="142464"/>
                </a:lnTo>
                <a:lnTo>
                  <a:pt x="749226" y="134714"/>
                </a:lnTo>
                <a:lnTo>
                  <a:pt x="754266" y="126959"/>
                </a:lnTo>
                <a:lnTo>
                  <a:pt x="677455" y="126959"/>
                </a:lnTo>
                <a:lnTo>
                  <a:pt x="668911" y="126207"/>
                </a:lnTo>
                <a:lnTo>
                  <a:pt x="639487" y="100778"/>
                </a:lnTo>
                <a:lnTo>
                  <a:pt x="636619" y="82552"/>
                </a:lnTo>
                <a:lnTo>
                  <a:pt x="637336" y="72934"/>
                </a:lnTo>
                <a:lnTo>
                  <a:pt x="661169" y="41171"/>
                </a:lnTo>
                <a:lnTo>
                  <a:pt x="677455" y="38155"/>
                </a:lnTo>
                <a:lnTo>
                  <a:pt x="754260" y="38155"/>
                </a:lnTo>
                <a:lnTo>
                  <a:pt x="749226" y="30405"/>
                </a:lnTo>
                <a:lnTo>
                  <a:pt x="742529" y="22653"/>
                </a:lnTo>
                <a:lnTo>
                  <a:pt x="740484" y="20868"/>
                </a:lnTo>
                <a:lnTo>
                  <a:pt x="635132" y="20868"/>
                </a:lnTo>
                <a:lnTo>
                  <a:pt x="635132" y="2387"/>
                </a:lnTo>
                <a:close/>
              </a:path>
              <a:path w="2204719" h="220979">
                <a:moveTo>
                  <a:pt x="738773" y="145744"/>
                </a:moveTo>
                <a:lnTo>
                  <a:pt x="637216" y="145744"/>
                </a:lnTo>
                <a:lnTo>
                  <a:pt x="646824" y="154222"/>
                </a:lnTo>
                <a:lnTo>
                  <a:pt x="658074" y="160275"/>
                </a:lnTo>
                <a:lnTo>
                  <a:pt x="670965" y="163905"/>
                </a:lnTo>
                <a:lnTo>
                  <a:pt x="685497" y="165115"/>
                </a:lnTo>
                <a:lnTo>
                  <a:pt x="696421" y="164473"/>
                </a:lnTo>
                <a:lnTo>
                  <a:pt x="734847" y="149173"/>
                </a:lnTo>
                <a:lnTo>
                  <a:pt x="738773" y="145744"/>
                </a:lnTo>
                <a:close/>
              </a:path>
              <a:path w="2204719" h="220979">
                <a:moveTo>
                  <a:pt x="754260" y="38155"/>
                </a:moveTo>
                <a:lnTo>
                  <a:pt x="677455" y="38155"/>
                </a:lnTo>
                <a:lnTo>
                  <a:pt x="685992" y="38909"/>
                </a:lnTo>
                <a:lnTo>
                  <a:pt x="693728" y="41171"/>
                </a:lnTo>
                <a:lnTo>
                  <a:pt x="717563" y="72934"/>
                </a:lnTo>
                <a:lnTo>
                  <a:pt x="718281" y="82552"/>
                </a:lnTo>
                <a:lnTo>
                  <a:pt x="717563" y="92178"/>
                </a:lnTo>
                <a:lnTo>
                  <a:pt x="693728" y="123947"/>
                </a:lnTo>
                <a:lnTo>
                  <a:pt x="677455" y="126959"/>
                </a:lnTo>
                <a:lnTo>
                  <a:pt x="754266" y="126959"/>
                </a:lnTo>
                <a:lnTo>
                  <a:pt x="765369" y="82552"/>
                </a:lnTo>
                <a:lnTo>
                  <a:pt x="764717" y="70570"/>
                </a:lnTo>
                <a:lnTo>
                  <a:pt x="762762" y="59350"/>
                </a:lnTo>
                <a:lnTo>
                  <a:pt x="759503" y="48893"/>
                </a:lnTo>
                <a:lnTo>
                  <a:pt x="754940" y="39202"/>
                </a:lnTo>
                <a:lnTo>
                  <a:pt x="754260" y="38155"/>
                </a:lnTo>
                <a:close/>
              </a:path>
              <a:path w="2204719" h="220979">
                <a:moveTo>
                  <a:pt x="685497" y="0"/>
                </a:moveTo>
                <a:lnTo>
                  <a:pt x="669944" y="1305"/>
                </a:lnTo>
                <a:lnTo>
                  <a:pt x="656364" y="5219"/>
                </a:lnTo>
                <a:lnTo>
                  <a:pt x="644760" y="11741"/>
                </a:lnTo>
                <a:lnTo>
                  <a:pt x="635132" y="20868"/>
                </a:lnTo>
                <a:lnTo>
                  <a:pt x="740484" y="20868"/>
                </a:lnTo>
                <a:lnTo>
                  <a:pt x="706842" y="2573"/>
                </a:lnTo>
                <a:lnTo>
                  <a:pt x="685497" y="0"/>
                </a:lnTo>
                <a:close/>
              </a:path>
              <a:path w="2204719" h="220979">
                <a:moveTo>
                  <a:pt x="546318" y="2387"/>
                </a:moveTo>
                <a:lnTo>
                  <a:pt x="386857" y="2387"/>
                </a:lnTo>
                <a:lnTo>
                  <a:pt x="386857" y="162728"/>
                </a:lnTo>
                <a:lnTo>
                  <a:pt x="433054" y="162728"/>
                </a:lnTo>
                <a:lnTo>
                  <a:pt x="433054" y="40543"/>
                </a:lnTo>
                <a:lnTo>
                  <a:pt x="546318" y="40543"/>
                </a:lnTo>
                <a:lnTo>
                  <a:pt x="546318" y="2387"/>
                </a:lnTo>
                <a:close/>
              </a:path>
              <a:path w="2204719" h="220979">
                <a:moveTo>
                  <a:pt x="546318" y="40543"/>
                </a:moveTo>
                <a:lnTo>
                  <a:pt x="499817" y="40543"/>
                </a:lnTo>
                <a:lnTo>
                  <a:pt x="499817" y="162728"/>
                </a:lnTo>
                <a:lnTo>
                  <a:pt x="546318" y="162728"/>
                </a:lnTo>
                <a:lnTo>
                  <a:pt x="546318" y="40543"/>
                </a:lnTo>
                <a:close/>
              </a:path>
              <a:path w="2204719" h="220979">
                <a:moveTo>
                  <a:pt x="339794" y="36962"/>
                </a:moveTo>
                <a:lnTo>
                  <a:pt x="262871" y="36962"/>
                </a:lnTo>
                <a:lnTo>
                  <a:pt x="271535" y="37473"/>
                </a:lnTo>
                <a:lnTo>
                  <a:pt x="279042" y="39006"/>
                </a:lnTo>
                <a:lnTo>
                  <a:pt x="285392" y="41565"/>
                </a:lnTo>
                <a:lnTo>
                  <a:pt x="290588" y="45150"/>
                </a:lnTo>
                <a:lnTo>
                  <a:pt x="296744" y="50616"/>
                </a:lnTo>
                <a:lnTo>
                  <a:pt x="299833" y="58427"/>
                </a:lnTo>
                <a:lnTo>
                  <a:pt x="299833" y="68552"/>
                </a:lnTo>
                <a:lnTo>
                  <a:pt x="262871" y="68552"/>
                </a:lnTo>
                <a:lnTo>
                  <a:pt x="246433" y="69355"/>
                </a:lnTo>
                <a:lnTo>
                  <a:pt x="203496" y="88373"/>
                </a:lnTo>
                <a:lnTo>
                  <a:pt x="194025" y="116530"/>
                </a:lnTo>
                <a:lnTo>
                  <a:pt x="194472" y="123355"/>
                </a:lnTo>
                <a:lnTo>
                  <a:pt x="215510" y="155429"/>
                </a:lnTo>
                <a:lnTo>
                  <a:pt x="253929" y="165115"/>
                </a:lnTo>
                <a:lnTo>
                  <a:pt x="270395" y="163719"/>
                </a:lnTo>
                <a:lnTo>
                  <a:pt x="284030" y="159529"/>
                </a:lnTo>
                <a:lnTo>
                  <a:pt x="294834" y="152543"/>
                </a:lnTo>
                <a:lnTo>
                  <a:pt x="302807" y="142760"/>
                </a:lnTo>
                <a:lnTo>
                  <a:pt x="346324" y="142760"/>
                </a:lnTo>
                <a:lnTo>
                  <a:pt x="346324" y="133828"/>
                </a:lnTo>
                <a:lnTo>
                  <a:pt x="257405" y="133828"/>
                </a:lnTo>
                <a:lnTo>
                  <a:pt x="250997" y="132090"/>
                </a:lnTo>
                <a:lnTo>
                  <a:pt x="241657" y="125137"/>
                </a:lnTo>
                <a:lnTo>
                  <a:pt x="239322" y="120404"/>
                </a:lnTo>
                <a:lnTo>
                  <a:pt x="239322" y="114446"/>
                </a:lnTo>
                <a:lnTo>
                  <a:pt x="241111" y="106234"/>
                </a:lnTo>
                <a:lnTo>
                  <a:pt x="246476" y="100367"/>
                </a:lnTo>
                <a:lnTo>
                  <a:pt x="255419" y="96846"/>
                </a:lnTo>
                <a:lnTo>
                  <a:pt x="267939" y="95672"/>
                </a:lnTo>
                <a:lnTo>
                  <a:pt x="346324" y="95672"/>
                </a:lnTo>
                <a:lnTo>
                  <a:pt x="346324" y="71233"/>
                </a:lnTo>
                <a:lnTo>
                  <a:pt x="345076" y="54478"/>
                </a:lnTo>
                <a:lnTo>
                  <a:pt x="341331" y="39977"/>
                </a:lnTo>
                <a:lnTo>
                  <a:pt x="339794" y="36962"/>
                </a:lnTo>
                <a:close/>
              </a:path>
              <a:path w="2204719" h="220979">
                <a:moveTo>
                  <a:pt x="346324" y="142760"/>
                </a:moveTo>
                <a:lnTo>
                  <a:pt x="302807" y="142760"/>
                </a:lnTo>
                <a:lnTo>
                  <a:pt x="302807" y="162728"/>
                </a:lnTo>
                <a:lnTo>
                  <a:pt x="346324" y="162728"/>
                </a:lnTo>
                <a:lnTo>
                  <a:pt x="346324" y="142760"/>
                </a:lnTo>
                <a:close/>
              </a:path>
              <a:path w="2204719" h="220979">
                <a:moveTo>
                  <a:pt x="346324" y="95672"/>
                </a:moveTo>
                <a:lnTo>
                  <a:pt x="299833" y="95672"/>
                </a:lnTo>
                <a:lnTo>
                  <a:pt x="299833" y="112069"/>
                </a:lnTo>
                <a:lnTo>
                  <a:pt x="297247" y="119221"/>
                </a:lnTo>
                <a:lnTo>
                  <a:pt x="292870" y="124634"/>
                </a:lnTo>
                <a:lnTo>
                  <a:pt x="280556" y="131985"/>
                </a:lnTo>
                <a:lnTo>
                  <a:pt x="273499" y="133828"/>
                </a:lnTo>
                <a:lnTo>
                  <a:pt x="346324" y="133828"/>
                </a:lnTo>
                <a:lnTo>
                  <a:pt x="346324" y="95672"/>
                </a:lnTo>
                <a:close/>
              </a:path>
              <a:path w="2204719" h="220979">
                <a:moveTo>
                  <a:pt x="269133" y="0"/>
                </a:moveTo>
                <a:lnTo>
                  <a:pt x="222588" y="7863"/>
                </a:lnTo>
                <a:lnTo>
                  <a:pt x="199983" y="19371"/>
                </a:lnTo>
                <a:lnTo>
                  <a:pt x="216674" y="51862"/>
                </a:lnTo>
                <a:lnTo>
                  <a:pt x="222443" y="47296"/>
                </a:lnTo>
                <a:lnTo>
                  <a:pt x="229438" y="43663"/>
                </a:lnTo>
                <a:lnTo>
                  <a:pt x="262871" y="36962"/>
                </a:lnTo>
                <a:lnTo>
                  <a:pt x="339794" y="36962"/>
                </a:lnTo>
                <a:lnTo>
                  <a:pt x="335091" y="27730"/>
                </a:lnTo>
                <a:lnTo>
                  <a:pt x="326356" y="17737"/>
                </a:lnTo>
                <a:lnTo>
                  <a:pt x="315289" y="9978"/>
                </a:lnTo>
                <a:lnTo>
                  <a:pt x="302064" y="4435"/>
                </a:lnTo>
                <a:lnTo>
                  <a:pt x="286679" y="1109"/>
                </a:lnTo>
                <a:lnTo>
                  <a:pt x="269133" y="0"/>
                </a:lnTo>
                <a:close/>
              </a:path>
              <a:path w="2204719" h="220979">
                <a:moveTo>
                  <a:pt x="46197" y="2387"/>
                </a:moveTo>
                <a:lnTo>
                  <a:pt x="0" y="2387"/>
                </a:lnTo>
                <a:lnTo>
                  <a:pt x="0" y="162728"/>
                </a:lnTo>
                <a:lnTo>
                  <a:pt x="46197" y="162728"/>
                </a:lnTo>
                <a:lnTo>
                  <a:pt x="46197" y="102824"/>
                </a:lnTo>
                <a:lnTo>
                  <a:pt x="162434" y="102824"/>
                </a:lnTo>
                <a:lnTo>
                  <a:pt x="162434" y="64982"/>
                </a:lnTo>
                <a:lnTo>
                  <a:pt x="46197" y="64982"/>
                </a:lnTo>
                <a:lnTo>
                  <a:pt x="46197" y="2387"/>
                </a:lnTo>
                <a:close/>
              </a:path>
              <a:path w="2204719" h="220979">
                <a:moveTo>
                  <a:pt x="162434" y="102824"/>
                </a:moveTo>
                <a:lnTo>
                  <a:pt x="115944" y="102824"/>
                </a:lnTo>
                <a:lnTo>
                  <a:pt x="115944" y="162728"/>
                </a:lnTo>
                <a:lnTo>
                  <a:pt x="162434" y="162728"/>
                </a:lnTo>
                <a:lnTo>
                  <a:pt x="162434" y="102824"/>
                </a:lnTo>
                <a:close/>
              </a:path>
              <a:path w="2204719" h="220979">
                <a:moveTo>
                  <a:pt x="162434" y="2387"/>
                </a:moveTo>
                <a:lnTo>
                  <a:pt x="115944" y="2387"/>
                </a:lnTo>
                <a:lnTo>
                  <a:pt x="115944" y="64982"/>
                </a:lnTo>
                <a:lnTo>
                  <a:pt x="162434" y="64982"/>
                </a:lnTo>
                <a:lnTo>
                  <a:pt x="162434" y="2387"/>
                </a:lnTo>
                <a:close/>
              </a:path>
            </a:pathLst>
          </a:custGeom>
          <a:solidFill>
            <a:srgbClr val="C62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57009" y="4641857"/>
            <a:ext cx="3186971" cy="26645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033602" y="5087363"/>
            <a:ext cx="7929748" cy="27002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42544" y="5494490"/>
            <a:ext cx="2997709" cy="16601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224643" y="5799097"/>
            <a:ext cx="7904387" cy="275091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224645" y="6154355"/>
            <a:ext cx="7315159" cy="27599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224648" y="6512009"/>
            <a:ext cx="8113595" cy="27747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202393" y="2183179"/>
            <a:ext cx="4019567" cy="406270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63403" y="6929274"/>
            <a:ext cx="8229550" cy="160644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965931" y="5910398"/>
            <a:ext cx="95756" cy="9574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65931" y="6245865"/>
            <a:ext cx="95756" cy="95745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965931" y="6581323"/>
            <a:ext cx="95756" cy="95745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12103225" y="7256688"/>
            <a:ext cx="7172820" cy="3991399"/>
            <a:chOff x="158123" y="6803935"/>
            <a:chExt cx="7626350" cy="4500245"/>
          </a:xfrm>
        </p:grpSpPr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8123" y="6803935"/>
              <a:ext cx="5151315" cy="438866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1112" y="7663231"/>
              <a:ext cx="4961354" cy="30607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25383" y="9017174"/>
              <a:ext cx="4458827" cy="228641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04862" y="8180950"/>
              <a:ext cx="4417467" cy="2768600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1015526" y="6659098"/>
            <a:ext cx="83311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35" dirty="0">
                <a:latin typeface="Century Gothic"/>
                <a:cs typeface="Century Gothic"/>
              </a:rPr>
              <a:t>за</a:t>
            </a:r>
            <a:r>
              <a:rPr sz="1350" spc="-40" dirty="0">
                <a:latin typeface="Century Gothic"/>
                <a:cs typeface="Century Gothic"/>
              </a:rPr>
              <a:t> </a:t>
            </a:r>
            <a:r>
              <a:rPr sz="1350" spc="45" dirty="0">
                <a:latin typeface="Century Gothic"/>
                <a:cs typeface="Century Gothic"/>
              </a:rPr>
              <a:t>2</a:t>
            </a:r>
            <a:r>
              <a:rPr sz="1350" spc="-40" dirty="0">
                <a:latin typeface="Century Gothic"/>
                <a:cs typeface="Century Gothic"/>
              </a:rPr>
              <a:t> </a:t>
            </a:r>
            <a:r>
              <a:rPr sz="1350" spc="30" dirty="0">
                <a:latin typeface="Century Gothic"/>
                <a:cs typeface="Century Gothic"/>
              </a:rPr>
              <a:t>года</a:t>
            </a:r>
            <a:endParaRPr sz="1350">
              <a:latin typeface="Century Gothic"/>
              <a:cs typeface="Century Gothic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899D176-AB5D-4BE1-B003-E74227F9206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30541"/>
          <a:stretch/>
        </p:blipFill>
        <p:spPr>
          <a:xfrm>
            <a:off x="2867124" y="7116930"/>
            <a:ext cx="3085140" cy="3223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5F258A9-E7D4-466F-8123-53592136A359}"/>
              </a:ext>
            </a:extLst>
          </p:cNvPr>
          <p:cNvSpPr/>
          <p:nvPr/>
        </p:nvSpPr>
        <p:spPr>
          <a:xfrm>
            <a:off x="2989559" y="10721883"/>
            <a:ext cx="3085140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3525"/>
              </a:lnSpc>
              <a:spcBef>
                <a:spcPts val="105"/>
              </a:spcBef>
            </a:pPr>
            <a:r>
              <a:rPr lang="ru-RU" sz="3000" b="1" spc="20" dirty="0">
                <a:solidFill>
                  <a:srgbClr val="1D1D1B"/>
                </a:solidFill>
                <a:cs typeface="Calibri"/>
              </a:rPr>
              <a:t>Богдан Поспелов</a:t>
            </a:r>
            <a:endParaRPr lang="ru-RU" sz="3000" dirty="0"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0" y="251311"/>
            <a:ext cx="12345670" cy="617855"/>
            <a:chOff x="0" y="251311"/>
            <a:chExt cx="12345670" cy="617855"/>
          </a:xfrm>
        </p:grpSpPr>
        <p:sp>
          <p:nvSpPr>
            <p:cNvPr id="7" name="object 7"/>
            <p:cNvSpPr/>
            <p:nvPr/>
          </p:nvSpPr>
          <p:spPr>
            <a:xfrm>
              <a:off x="0" y="251311"/>
              <a:ext cx="12345670" cy="617855"/>
            </a:xfrm>
            <a:custGeom>
              <a:avLst/>
              <a:gdLst/>
              <a:ahLst/>
              <a:cxnLst/>
              <a:rect l="l" t="t" r="r" b="b"/>
              <a:pathLst>
                <a:path w="12345670" h="617855">
                  <a:moveTo>
                    <a:pt x="12345173" y="0"/>
                  </a:moveTo>
                  <a:lnTo>
                    <a:pt x="0" y="0"/>
                  </a:lnTo>
                  <a:lnTo>
                    <a:pt x="0" y="617771"/>
                  </a:lnTo>
                  <a:lnTo>
                    <a:pt x="12345173" y="617771"/>
                  </a:lnTo>
                  <a:lnTo>
                    <a:pt x="12345173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637" y="416970"/>
              <a:ext cx="10775891" cy="33171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4502" y="3600440"/>
            <a:ext cx="2317636" cy="236631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044500" y="3924397"/>
            <a:ext cx="2312035" cy="302260"/>
          </a:xfrm>
          <a:custGeom>
            <a:avLst/>
            <a:gdLst/>
            <a:ahLst/>
            <a:cxnLst/>
            <a:rect l="l" t="t" r="r" b="b"/>
            <a:pathLst>
              <a:path w="2312035" h="302260">
                <a:moveTo>
                  <a:pt x="2197210" y="0"/>
                </a:moveTo>
                <a:lnTo>
                  <a:pt x="2176111" y="0"/>
                </a:lnTo>
                <a:lnTo>
                  <a:pt x="2177081" y="10230"/>
                </a:lnTo>
                <a:lnTo>
                  <a:pt x="2205727" y="41905"/>
                </a:lnTo>
                <a:lnTo>
                  <a:pt x="2227073" y="44783"/>
                </a:lnTo>
                <a:lnTo>
                  <a:pt x="2238289" y="44064"/>
                </a:lnTo>
                <a:lnTo>
                  <a:pt x="2270528" y="26606"/>
                </a:lnTo>
                <a:lnTo>
                  <a:pt x="2217869" y="26606"/>
                </a:lnTo>
                <a:lnTo>
                  <a:pt x="2210791" y="24166"/>
                </a:lnTo>
                <a:lnTo>
                  <a:pt x="2200184" y="14439"/>
                </a:lnTo>
                <a:lnTo>
                  <a:pt x="2197420" y="7999"/>
                </a:lnTo>
                <a:lnTo>
                  <a:pt x="2197210" y="0"/>
                </a:lnTo>
                <a:close/>
              </a:path>
              <a:path w="2312035" h="302260">
                <a:moveTo>
                  <a:pt x="2278359" y="0"/>
                </a:moveTo>
                <a:lnTo>
                  <a:pt x="2256611" y="0"/>
                </a:lnTo>
                <a:lnTo>
                  <a:pt x="2256392" y="7999"/>
                </a:lnTo>
                <a:lnTo>
                  <a:pt x="2253575" y="14439"/>
                </a:lnTo>
                <a:lnTo>
                  <a:pt x="2242758" y="24166"/>
                </a:lnTo>
                <a:lnTo>
                  <a:pt x="2235617" y="26606"/>
                </a:lnTo>
                <a:lnTo>
                  <a:pt x="2270528" y="26606"/>
                </a:lnTo>
                <a:lnTo>
                  <a:pt x="2274706" y="19183"/>
                </a:lnTo>
                <a:lnTo>
                  <a:pt x="2277364" y="10230"/>
                </a:lnTo>
                <a:lnTo>
                  <a:pt x="2278359" y="0"/>
                </a:lnTo>
                <a:close/>
              </a:path>
              <a:path w="2312035" h="302260">
                <a:moveTo>
                  <a:pt x="2177734" y="67181"/>
                </a:moveTo>
                <a:lnTo>
                  <a:pt x="2146573" y="67181"/>
                </a:lnTo>
                <a:lnTo>
                  <a:pt x="2146573" y="239217"/>
                </a:lnTo>
                <a:lnTo>
                  <a:pt x="2175137" y="239217"/>
                </a:lnTo>
                <a:lnTo>
                  <a:pt x="2214375" y="192475"/>
                </a:lnTo>
                <a:lnTo>
                  <a:pt x="2177734" y="192475"/>
                </a:lnTo>
                <a:lnTo>
                  <a:pt x="2177734" y="67181"/>
                </a:lnTo>
                <a:close/>
              </a:path>
              <a:path w="2312035" h="302260">
                <a:moveTo>
                  <a:pt x="2311468" y="113933"/>
                </a:moveTo>
                <a:lnTo>
                  <a:pt x="2280307" y="113933"/>
                </a:lnTo>
                <a:lnTo>
                  <a:pt x="2280307" y="239217"/>
                </a:lnTo>
                <a:lnTo>
                  <a:pt x="2311468" y="239217"/>
                </a:lnTo>
                <a:lnTo>
                  <a:pt x="2311468" y="113933"/>
                </a:lnTo>
                <a:close/>
              </a:path>
              <a:path w="2312035" h="302260">
                <a:moveTo>
                  <a:pt x="2311468" y="67181"/>
                </a:moveTo>
                <a:lnTo>
                  <a:pt x="2283228" y="67181"/>
                </a:lnTo>
                <a:lnTo>
                  <a:pt x="2177734" y="192475"/>
                </a:lnTo>
                <a:lnTo>
                  <a:pt x="2214375" y="192475"/>
                </a:lnTo>
                <a:lnTo>
                  <a:pt x="2280307" y="113933"/>
                </a:lnTo>
                <a:lnTo>
                  <a:pt x="2311468" y="113933"/>
                </a:lnTo>
                <a:lnTo>
                  <a:pt x="2311468" y="67181"/>
                </a:lnTo>
                <a:close/>
              </a:path>
              <a:path w="2312035" h="302260">
                <a:moveTo>
                  <a:pt x="1952464" y="67181"/>
                </a:moveTo>
                <a:lnTo>
                  <a:pt x="1921302" y="67181"/>
                </a:lnTo>
                <a:lnTo>
                  <a:pt x="1921302" y="239217"/>
                </a:lnTo>
                <a:lnTo>
                  <a:pt x="1949867" y="239217"/>
                </a:lnTo>
                <a:lnTo>
                  <a:pt x="1989104" y="192475"/>
                </a:lnTo>
                <a:lnTo>
                  <a:pt x="1952464" y="192475"/>
                </a:lnTo>
                <a:lnTo>
                  <a:pt x="1952464" y="67181"/>
                </a:lnTo>
                <a:close/>
              </a:path>
              <a:path w="2312035" h="302260">
                <a:moveTo>
                  <a:pt x="2086198" y="113933"/>
                </a:moveTo>
                <a:lnTo>
                  <a:pt x="2055036" y="113933"/>
                </a:lnTo>
                <a:lnTo>
                  <a:pt x="2055036" y="239217"/>
                </a:lnTo>
                <a:lnTo>
                  <a:pt x="2086198" y="239217"/>
                </a:lnTo>
                <a:lnTo>
                  <a:pt x="2086198" y="113933"/>
                </a:lnTo>
                <a:close/>
              </a:path>
              <a:path w="2312035" h="302260">
                <a:moveTo>
                  <a:pt x="2086198" y="67181"/>
                </a:moveTo>
                <a:lnTo>
                  <a:pt x="2057958" y="67181"/>
                </a:lnTo>
                <a:lnTo>
                  <a:pt x="1952464" y="192475"/>
                </a:lnTo>
                <a:lnTo>
                  <a:pt x="1989104" y="192475"/>
                </a:lnTo>
                <a:lnTo>
                  <a:pt x="2055036" y="113933"/>
                </a:lnTo>
                <a:lnTo>
                  <a:pt x="2086198" y="113933"/>
                </a:lnTo>
                <a:lnTo>
                  <a:pt x="2086198" y="67181"/>
                </a:lnTo>
                <a:close/>
              </a:path>
              <a:path w="2312035" h="302260">
                <a:moveTo>
                  <a:pt x="1826520" y="94447"/>
                </a:moveTo>
                <a:lnTo>
                  <a:pt x="1795358" y="94447"/>
                </a:lnTo>
                <a:lnTo>
                  <a:pt x="1795358" y="239217"/>
                </a:lnTo>
                <a:lnTo>
                  <a:pt x="1826520" y="239217"/>
                </a:lnTo>
                <a:lnTo>
                  <a:pt x="1826520" y="94447"/>
                </a:lnTo>
                <a:close/>
              </a:path>
              <a:path w="2312035" h="302260">
                <a:moveTo>
                  <a:pt x="1889492" y="67181"/>
                </a:moveTo>
                <a:lnTo>
                  <a:pt x="1732387" y="67181"/>
                </a:lnTo>
                <a:lnTo>
                  <a:pt x="1732387" y="94447"/>
                </a:lnTo>
                <a:lnTo>
                  <a:pt x="1889492" y="94447"/>
                </a:lnTo>
                <a:lnTo>
                  <a:pt x="1889492" y="67181"/>
                </a:lnTo>
                <a:close/>
              </a:path>
              <a:path w="2312035" h="302260">
                <a:moveTo>
                  <a:pt x="1700576" y="67181"/>
                </a:moveTo>
                <a:lnTo>
                  <a:pt x="1625269" y="67181"/>
                </a:lnTo>
                <a:lnTo>
                  <a:pt x="1608530" y="68145"/>
                </a:lnTo>
                <a:lnTo>
                  <a:pt x="1569763" y="82594"/>
                </a:lnTo>
                <a:lnTo>
                  <a:pt x="1549638" y="127556"/>
                </a:lnTo>
                <a:lnTo>
                  <a:pt x="1550286" y="137206"/>
                </a:lnTo>
                <a:lnTo>
                  <a:pt x="1572683" y="172718"/>
                </a:lnTo>
                <a:lnTo>
                  <a:pt x="1589888" y="180465"/>
                </a:lnTo>
                <a:lnTo>
                  <a:pt x="1548015" y="239217"/>
                </a:lnTo>
                <a:lnTo>
                  <a:pt x="1581449" y="239217"/>
                </a:lnTo>
                <a:lnTo>
                  <a:pt x="1619102" y="184685"/>
                </a:lnTo>
                <a:lnTo>
                  <a:pt x="1700576" y="184685"/>
                </a:lnTo>
                <a:lnTo>
                  <a:pt x="1700576" y="162298"/>
                </a:lnTo>
                <a:lnTo>
                  <a:pt x="1624945" y="162298"/>
                </a:lnTo>
                <a:lnTo>
                  <a:pt x="1614749" y="161780"/>
                </a:lnTo>
                <a:lnTo>
                  <a:pt x="1582128" y="136576"/>
                </a:lnTo>
                <a:lnTo>
                  <a:pt x="1581449" y="128530"/>
                </a:lnTo>
                <a:lnTo>
                  <a:pt x="1584248" y="113618"/>
                </a:lnTo>
                <a:lnTo>
                  <a:pt x="1592647" y="102968"/>
                </a:lnTo>
                <a:lnTo>
                  <a:pt x="1606646" y="96577"/>
                </a:lnTo>
                <a:lnTo>
                  <a:pt x="1626243" y="94447"/>
                </a:lnTo>
                <a:lnTo>
                  <a:pt x="1700576" y="94447"/>
                </a:lnTo>
                <a:lnTo>
                  <a:pt x="1700576" y="67181"/>
                </a:lnTo>
                <a:close/>
              </a:path>
              <a:path w="2312035" h="302260">
                <a:moveTo>
                  <a:pt x="1700576" y="184685"/>
                </a:moveTo>
                <a:lnTo>
                  <a:pt x="1672661" y="184685"/>
                </a:lnTo>
                <a:lnTo>
                  <a:pt x="1672661" y="239217"/>
                </a:lnTo>
                <a:lnTo>
                  <a:pt x="1700576" y="239217"/>
                </a:lnTo>
                <a:lnTo>
                  <a:pt x="1700576" y="184685"/>
                </a:lnTo>
                <a:close/>
              </a:path>
              <a:path w="2312035" h="302260">
                <a:moveTo>
                  <a:pt x="1700576" y="94447"/>
                </a:moveTo>
                <a:lnTo>
                  <a:pt x="1672661" y="94447"/>
                </a:lnTo>
                <a:lnTo>
                  <a:pt x="1672661" y="162298"/>
                </a:lnTo>
                <a:lnTo>
                  <a:pt x="1700576" y="162298"/>
                </a:lnTo>
                <a:lnTo>
                  <a:pt x="1700576" y="94447"/>
                </a:lnTo>
                <a:close/>
              </a:path>
              <a:path w="2312035" h="302260">
                <a:moveTo>
                  <a:pt x="1368513" y="67181"/>
                </a:moveTo>
                <a:lnTo>
                  <a:pt x="1337351" y="67181"/>
                </a:lnTo>
                <a:lnTo>
                  <a:pt x="1337351" y="239217"/>
                </a:lnTo>
                <a:lnTo>
                  <a:pt x="1365916" y="239217"/>
                </a:lnTo>
                <a:lnTo>
                  <a:pt x="1405154" y="192475"/>
                </a:lnTo>
                <a:lnTo>
                  <a:pt x="1368513" y="192475"/>
                </a:lnTo>
                <a:lnTo>
                  <a:pt x="1368513" y="67181"/>
                </a:lnTo>
                <a:close/>
              </a:path>
              <a:path w="2312035" h="302260">
                <a:moveTo>
                  <a:pt x="1502247" y="113933"/>
                </a:moveTo>
                <a:lnTo>
                  <a:pt x="1471086" y="113933"/>
                </a:lnTo>
                <a:lnTo>
                  <a:pt x="1471086" y="239217"/>
                </a:lnTo>
                <a:lnTo>
                  <a:pt x="1502247" y="239217"/>
                </a:lnTo>
                <a:lnTo>
                  <a:pt x="1502247" y="113933"/>
                </a:lnTo>
                <a:close/>
              </a:path>
              <a:path w="2312035" h="302260">
                <a:moveTo>
                  <a:pt x="1502247" y="67181"/>
                </a:moveTo>
                <a:lnTo>
                  <a:pt x="1474007" y="67181"/>
                </a:lnTo>
                <a:lnTo>
                  <a:pt x="1368513" y="192475"/>
                </a:lnTo>
                <a:lnTo>
                  <a:pt x="1405154" y="192475"/>
                </a:lnTo>
                <a:lnTo>
                  <a:pt x="1471086" y="113933"/>
                </a:lnTo>
                <a:lnTo>
                  <a:pt x="1502247" y="113933"/>
                </a:lnTo>
                <a:lnTo>
                  <a:pt x="1502247" y="67181"/>
                </a:lnTo>
                <a:close/>
              </a:path>
              <a:path w="2312035" h="302260">
                <a:moveTo>
                  <a:pt x="1143891" y="67181"/>
                </a:moveTo>
                <a:lnTo>
                  <a:pt x="1114028" y="67181"/>
                </a:lnTo>
                <a:lnTo>
                  <a:pt x="1114028" y="302189"/>
                </a:lnTo>
                <a:lnTo>
                  <a:pt x="1145190" y="302189"/>
                </a:lnTo>
                <a:lnTo>
                  <a:pt x="1145190" y="213250"/>
                </a:lnTo>
                <a:lnTo>
                  <a:pt x="1193796" y="213250"/>
                </a:lnTo>
                <a:lnTo>
                  <a:pt x="1156426" y="191364"/>
                </a:lnTo>
                <a:lnTo>
                  <a:pt x="1144865" y="153199"/>
                </a:lnTo>
                <a:lnTo>
                  <a:pt x="1145344" y="144529"/>
                </a:lnTo>
                <a:lnTo>
                  <a:pt x="1161497" y="109585"/>
                </a:lnTo>
                <a:lnTo>
                  <a:pt x="1188676" y="94447"/>
                </a:lnTo>
                <a:lnTo>
                  <a:pt x="1143891" y="94447"/>
                </a:lnTo>
                <a:lnTo>
                  <a:pt x="1143891" y="67181"/>
                </a:lnTo>
                <a:close/>
              </a:path>
              <a:path w="2312035" h="302260">
                <a:moveTo>
                  <a:pt x="1193796" y="213250"/>
                </a:moveTo>
                <a:lnTo>
                  <a:pt x="1145190" y="213250"/>
                </a:lnTo>
                <a:lnTo>
                  <a:pt x="1150840" y="219661"/>
                </a:lnTo>
                <a:lnTo>
                  <a:pt x="1187508" y="239381"/>
                </a:lnTo>
                <a:lnTo>
                  <a:pt x="1205240" y="241165"/>
                </a:lnTo>
                <a:lnTo>
                  <a:pt x="1217411" y="240476"/>
                </a:lnTo>
                <a:lnTo>
                  <a:pt x="1259394" y="224056"/>
                </a:lnTo>
                <a:lnTo>
                  <a:pt x="1270253" y="213899"/>
                </a:lnTo>
                <a:lnTo>
                  <a:pt x="1202644" y="213899"/>
                </a:lnTo>
                <a:lnTo>
                  <a:pt x="1194708" y="213422"/>
                </a:lnTo>
                <a:lnTo>
                  <a:pt x="1193796" y="213250"/>
                </a:lnTo>
                <a:close/>
              </a:path>
              <a:path w="2312035" h="302260">
                <a:moveTo>
                  <a:pt x="1270299" y="92824"/>
                </a:moveTo>
                <a:lnTo>
                  <a:pt x="1202644" y="92824"/>
                </a:lnTo>
                <a:lnTo>
                  <a:pt x="1210760" y="93301"/>
                </a:lnTo>
                <a:lnTo>
                  <a:pt x="1218343" y="94692"/>
                </a:lnTo>
                <a:lnTo>
                  <a:pt x="1253113" y="121556"/>
                </a:lnTo>
                <a:lnTo>
                  <a:pt x="1260746" y="153199"/>
                </a:lnTo>
                <a:lnTo>
                  <a:pt x="1260269" y="161873"/>
                </a:lnTo>
                <a:lnTo>
                  <a:pt x="1244108" y="197107"/>
                </a:lnTo>
                <a:lnTo>
                  <a:pt x="1202644" y="213899"/>
                </a:lnTo>
                <a:lnTo>
                  <a:pt x="1270253" y="213899"/>
                </a:lnTo>
                <a:lnTo>
                  <a:pt x="1289430" y="177669"/>
                </a:lnTo>
                <a:lnTo>
                  <a:pt x="1292232" y="153199"/>
                </a:lnTo>
                <a:lnTo>
                  <a:pt x="1291532" y="140603"/>
                </a:lnTo>
                <a:lnTo>
                  <a:pt x="1289408" y="128706"/>
                </a:lnTo>
                <a:lnTo>
                  <a:pt x="1285929" y="117718"/>
                </a:lnTo>
                <a:lnTo>
                  <a:pt x="1281029" y="107431"/>
                </a:lnTo>
                <a:lnTo>
                  <a:pt x="1274891" y="98082"/>
                </a:lnTo>
                <a:lnTo>
                  <a:pt x="1270299" y="92824"/>
                </a:lnTo>
                <a:close/>
              </a:path>
              <a:path w="2312035" h="302260">
                <a:moveTo>
                  <a:pt x="1205240" y="65558"/>
                </a:moveTo>
                <a:lnTo>
                  <a:pt x="1162574" y="76950"/>
                </a:lnTo>
                <a:lnTo>
                  <a:pt x="1143891" y="94447"/>
                </a:lnTo>
                <a:lnTo>
                  <a:pt x="1188676" y="94447"/>
                </a:lnTo>
                <a:lnTo>
                  <a:pt x="1194718" y="93301"/>
                </a:lnTo>
                <a:lnTo>
                  <a:pt x="1202644" y="92824"/>
                </a:lnTo>
                <a:lnTo>
                  <a:pt x="1270299" y="92824"/>
                </a:lnTo>
                <a:lnTo>
                  <a:pt x="1267679" y="89825"/>
                </a:lnTo>
                <a:lnTo>
                  <a:pt x="1228933" y="68319"/>
                </a:lnTo>
                <a:lnTo>
                  <a:pt x="1217411" y="66248"/>
                </a:lnTo>
                <a:lnTo>
                  <a:pt x="1205240" y="65558"/>
                </a:lnTo>
                <a:close/>
              </a:path>
              <a:path w="2312035" h="302260">
                <a:moveTo>
                  <a:pt x="1053653" y="67181"/>
                </a:moveTo>
                <a:lnTo>
                  <a:pt x="894276" y="67181"/>
                </a:lnTo>
                <a:lnTo>
                  <a:pt x="894276" y="239217"/>
                </a:lnTo>
                <a:lnTo>
                  <a:pt x="925437" y="239217"/>
                </a:lnTo>
                <a:lnTo>
                  <a:pt x="925437" y="94447"/>
                </a:lnTo>
                <a:lnTo>
                  <a:pt x="1053653" y="94447"/>
                </a:lnTo>
                <a:lnTo>
                  <a:pt x="1053653" y="67181"/>
                </a:lnTo>
                <a:close/>
              </a:path>
              <a:path w="2312035" h="302260">
                <a:moveTo>
                  <a:pt x="1053653" y="94447"/>
                </a:moveTo>
                <a:lnTo>
                  <a:pt x="1022492" y="94447"/>
                </a:lnTo>
                <a:lnTo>
                  <a:pt x="1022492" y="239217"/>
                </a:lnTo>
                <a:lnTo>
                  <a:pt x="1053653" y="239217"/>
                </a:lnTo>
                <a:lnTo>
                  <a:pt x="1053653" y="94447"/>
                </a:lnTo>
                <a:close/>
              </a:path>
              <a:path w="2312035" h="302260">
                <a:moveTo>
                  <a:pt x="759893" y="65558"/>
                </a:moveTo>
                <a:lnTo>
                  <a:pt x="713800" y="76762"/>
                </a:lnTo>
                <a:lnTo>
                  <a:pt x="681822" y="107912"/>
                </a:lnTo>
                <a:lnTo>
                  <a:pt x="670304" y="153199"/>
                </a:lnTo>
                <a:lnTo>
                  <a:pt x="671023" y="165523"/>
                </a:lnTo>
                <a:lnTo>
                  <a:pt x="688143" y="207925"/>
                </a:lnTo>
                <a:lnTo>
                  <a:pt x="724349" y="234777"/>
                </a:lnTo>
                <a:lnTo>
                  <a:pt x="759893" y="241165"/>
                </a:lnTo>
                <a:lnTo>
                  <a:pt x="772375" y="240456"/>
                </a:lnTo>
                <a:lnTo>
                  <a:pt x="815415" y="223587"/>
                </a:lnTo>
                <a:lnTo>
                  <a:pt x="826032" y="213899"/>
                </a:lnTo>
                <a:lnTo>
                  <a:pt x="759893" y="213899"/>
                </a:lnTo>
                <a:lnTo>
                  <a:pt x="751828" y="213422"/>
                </a:lnTo>
                <a:lnTo>
                  <a:pt x="713573" y="191364"/>
                </a:lnTo>
                <a:lnTo>
                  <a:pt x="701790" y="153199"/>
                </a:lnTo>
                <a:lnTo>
                  <a:pt x="702265" y="144529"/>
                </a:lnTo>
                <a:lnTo>
                  <a:pt x="718421" y="109336"/>
                </a:lnTo>
                <a:lnTo>
                  <a:pt x="759893" y="92824"/>
                </a:lnTo>
                <a:lnTo>
                  <a:pt x="826289" y="92824"/>
                </a:lnTo>
                <a:lnTo>
                  <a:pt x="823914" y="90150"/>
                </a:lnTo>
                <a:lnTo>
                  <a:pt x="784190" y="68360"/>
                </a:lnTo>
                <a:lnTo>
                  <a:pt x="772375" y="66258"/>
                </a:lnTo>
                <a:lnTo>
                  <a:pt x="759893" y="65558"/>
                </a:lnTo>
                <a:close/>
              </a:path>
              <a:path w="2312035" h="302260">
                <a:moveTo>
                  <a:pt x="826289" y="92824"/>
                </a:moveTo>
                <a:lnTo>
                  <a:pt x="759893" y="92824"/>
                </a:lnTo>
                <a:lnTo>
                  <a:pt x="767956" y="93291"/>
                </a:lnTo>
                <a:lnTo>
                  <a:pt x="775592" y="94692"/>
                </a:lnTo>
                <a:lnTo>
                  <a:pt x="810205" y="121556"/>
                </a:lnTo>
                <a:lnTo>
                  <a:pt x="817671" y="153199"/>
                </a:lnTo>
                <a:lnTo>
                  <a:pt x="817204" y="161873"/>
                </a:lnTo>
                <a:lnTo>
                  <a:pt x="801314" y="197107"/>
                </a:lnTo>
                <a:lnTo>
                  <a:pt x="759893" y="213899"/>
                </a:lnTo>
                <a:lnTo>
                  <a:pt x="826032" y="213899"/>
                </a:lnTo>
                <a:lnTo>
                  <a:pt x="846275" y="177177"/>
                </a:lnTo>
                <a:lnTo>
                  <a:pt x="849157" y="153199"/>
                </a:lnTo>
                <a:lnTo>
                  <a:pt x="848436" y="140875"/>
                </a:lnTo>
                <a:lnTo>
                  <a:pt x="846275" y="129221"/>
                </a:lnTo>
                <a:lnTo>
                  <a:pt x="842672" y="118234"/>
                </a:lnTo>
                <a:lnTo>
                  <a:pt x="837628" y="107912"/>
                </a:lnTo>
                <a:lnTo>
                  <a:pt x="831318" y="98485"/>
                </a:lnTo>
                <a:lnTo>
                  <a:pt x="826289" y="92824"/>
                </a:lnTo>
                <a:close/>
              </a:path>
              <a:path w="2312035" h="302260">
                <a:moveTo>
                  <a:pt x="492749" y="67181"/>
                </a:moveTo>
                <a:lnTo>
                  <a:pt x="462886" y="67181"/>
                </a:lnTo>
                <a:lnTo>
                  <a:pt x="462886" y="302189"/>
                </a:lnTo>
                <a:lnTo>
                  <a:pt x="494047" y="302189"/>
                </a:lnTo>
                <a:lnTo>
                  <a:pt x="494047" y="213250"/>
                </a:lnTo>
                <a:lnTo>
                  <a:pt x="542654" y="213250"/>
                </a:lnTo>
                <a:lnTo>
                  <a:pt x="505284" y="191364"/>
                </a:lnTo>
                <a:lnTo>
                  <a:pt x="493723" y="153199"/>
                </a:lnTo>
                <a:lnTo>
                  <a:pt x="494200" y="144529"/>
                </a:lnTo>
                <a:lnTo>
                  <a:pt x="510350" y="109585"/>
                </a:lnTo>
                <a:lnTo>
                  <a:pt x="537534" y="94447"/>
                </a:lnTo>
                <a:lnTo>
                  <a:pt x="492749" y="94447"/>
                </a:lnTo>
                <a:lnTo>
                  <a:pt x="492749" y="67181"/>
                </a:lnTo>
                <a:close/>
              </a:path>
              <a:path w="2312035" h="302260">
                <a:moveTo>
                  <a:pt x="542654" y="213250"/>
                </a:moveTo>
                <a:lnTo>
                  <a:pt x="494047" y="213250"/>
                </a:lnTo>
                <a:lnTo>
                  <a:pt x="499696" y="219661"/>
                </a:lnTo>
                <a:lnTo>
                  <a:pt x="536361" y="239381"/>
                </a:lnTo>
                <a:lnTo>
                  <a:pt x="554098" y="241165"/>
                </a:lnTo>
                <a:lnTo>
                  <a:pt x="566268" y="240476"/>
                </a:lnTo>
                <a:lnTo>
                  <a:pt x="608251" y="224056"/>
                </a:lnTo>
                <a:lnTo>
                  <a:pt x="619111" y="213899"/>
                </a:lnTo>
                <a:lnTo>
                  <a:pt x="551501" y="213899"/>
                </a:lnTo>
                <a:lnTo>
                  <a:pt x="543565" y="213422"/>
                </a:lnTo>
                <a:lnTo>
                  <a:pt x="542654" y="213250"/>
                </a:lnTo>
                <a:close/>
              </a:path>
              <a:path w="2312035" h="302260">
                <a:moveTo>
                  <a:pt x="619156" y="92824"/>
                </a:moveTo>
                <a:lnTo>
                  <a:pt x="551501" y="92824"/>
                </a:lnTo>
                <a:lnTo>
                  <a:pt x="559618" y="93301"/>
                </a:lnTo>
                <a:lnTo>
                  <a:pt x="567201" y="94692"/>
                </a:lnTo>
                <a:lnTo>
                  <a:pt x="601971" y="121556"/>
                </a:lnTo>
                <a:lnTo>
                  <a:pt x="609604" y="153199"/>
                </a:lnTo>
                <a:lnTo>
                  <a:pt x="609125" y="161873"/>
                </a:lnTo>
                <a:lnTo>
                  <a:pt x="592962" y="197107"/>
                </a:lnTo>
                <a:lnTo>
                  <a:pt x="551501" y="213899"/>
                </a:lnTo>
                <a:lnTo>
                  <a:pt x="619111" y="213899"/>
                </a:lnTo>
                <a:lnTo>
                  <a:pt x="638288" y="177669"/>
                </a:lnTo>
                <a:lnTo>
                  <a:pt x="641090" y="153199"/>
                </a:lnTo>
                <a:lnTo>
                  <a:pt x="640389" y="140603"/>
                </a:lnTo>
                <a:lnTo>
                  <a:pt x="638266" y="128706"/>
                </a:lnTo>
                <a:lnTo>
                  <a:pt x="634786" y="117718"/>
                </a:lnTo>
                <a:lnTo>
                  <a:pt x="629886" y="107431"/>
                </a:lnTo>
                <a:lnTo>
                  <a:pt x="623749" y="98082"/>
                </a:lnTo>
                <a:lnTo>
                  <a:pt x="619156" y="92824"/>
                </a:lnTo>
                <a:close/>
              </a:path>
              <a:path w="2312035" h="302260">
                <a:moveTo>
                  <a:pt x="554098" y="65558"/>
                </a:moveTo>
                <a:lnTo>
                  <a:pt x="511432" y="76950"/>
                </a:lnTo>
                <a:lnTo>
                  <a:pt x="492749" y="94447"/>
                </a:lnTo>
                <a:lnTo>
                  <a:pt x="537534" y="94447"/>
                </a:lnTo>
                <a:lnTo>
                  <a:pt x="543575" y="93301"/>
                </a:lnTo>
                <a:lnTo>
                  <a:pt x="551501" y="92824"/>
                </a:lnTo>
                <a:lnTo>
                  <a:pt x="619156" y="92824"/>
                </a:lnTo>
                <a:lnTo>
                  <a:pt x="616537" y="89825"/>
                </a:lnTo>
                <a:lnTo>
                  <a:pt x="577791" y="68319"/>
                </a:lnTo>
                <a:lnTo>
                  <a:pt x="566268" y="66248"/>
                </a:lnTo>
                <a:lnTo>
                  <a:pt x="554098" y="65558"/>
                </a:lnTo>
                <a:close/>
              </a:path>
              <a:path w="2312035" h="302260">
                <a:moveTo>
                  <a:pt x="329466" y="65558"/>
                </a:moveTo>
                <a:lnTo>
                  <a:pt x="285164" y="76762"/>
                </a:lnTo>
                <a:lnTo>
                  <a:pt x="254327" y="108080"/>
                </a:lnTo>
                <a:lnTo>
                  <a:pt x="243123" y="153199"/>
                </a:lnTo>
                <a:lnTo>
                  <a:pt x="243844" y="165534"/>
                </a:lnTo>
                <a:lnTo>
                  <a:pt x="261008" y="208151"/>
                </a:lnTo>
                <a:lnTo>
                  <a:pt x="298206" y="234866"/>
                </a:lnTo>
                <a:lnTo>
                  <a:pt x="335633" y="241165"/>
                </a:lnTo>
                <a:lnTo>
                  <a:pt x="346092" y="240719"/>
                </a:lnTo>
                <a:lnTo>
                  <a:pt x="382752" y="230050"/>
                </a:lnTo>
                <a:lnTo>
                  <a:pt x="402847" y="213899"/>
                </a:lnTo>
                <a:lnTo>
                  <a:pt x="336607" y="213899"/>
                </a:lnTo>
                <a:lnTo>
                  <a:pt x="324466" y="213037"/>
                </a:lnTo>
                <a:lnTo>
                  <a:pt x="286613" y="192650"/>
                </a:lnTo>
                <a:lnTo>
                  <a:pt x="274284" y="163586"/>
                </a:lnTo>
                <a:lnTo>
                  <a:pt x="413861" y="163586"/>
                </a:lnTo>
                <a:lnTo>
                  <a:pt x="414301" y="159701"/>
                </a:lnTo>
                <a:lnTo>
                  <a:pt x="414510" y="156560"/>
                </a:lnTo>
                <a:lnTo>
                  <a:pt x="414458" y="153199"/>
                </a:lnTo>
                <a:lnTo>
                  <a:pt x="413831" y="141557"/>
                </a:lnTo>
                <a:lnTo>
                  <a:pt x="413768" y="141189"/>
                </a:lnTo>
                <a:lnTo>
                  <a:pt x="274284" y="141189"/>
                </a:lnTo>
                <a:lnTo>
                  <a:pt x="276368" y="130682"/>
                </a:lnTo>
                <a:lnTo>
                  <a:pt x="299983" y="99519"/>
                </a:lnTo>
                <a:lnTo>
                  <a:pt x="329466" y="91850"/>
                </a:lnTo>
                <a:lnTo>
                  <a:pt x="392042" y="91850"/>
                </a:lnTo>
                <a:lnTo>
                  <a:pt x="390653" y="90190"/>
                </a:lnTo>
                <a:lnTo>
                  <a:pt x="352799" y="68360"/>
                </a:lnTo>
                <a:lnTo>
                  <a:pt x="341468" y="66258"/>
                </a:lnTo>
                <a:lnTo>
                  <a:pt x="329466" y="65558"/>
                </a:lnTo>
                <a:close/>
              </a:path>
              <a:path w="2312035" h="302260">
                <a:moveTo>
                  <a:pt x="386270" y="193125"/>
                </a:moveTo>
                <a:lnTo>
                  <a:pt x="376110" y="202215"/>
                </a:lnTo>
                <a:lnTo>
                  <a:pt x="364447" y="208706"/>
                </a:lnTo>
                <a:lnTo>
                  <a:pt x="351279" y="212601"/>
                </a:lnTo>
                <a:lnTo>
                  <a:pt x="336607" y="213899"/>
                </a:lnTo>
                <a:lnTo>
                  <a:pt x="402847" y="213899"/>
                </a:lnTo>
                <a:lnTo>
                  <a:pt x="403474" y="213250"/>
                </a:lnTo>
                <a:lnTo>
                  <a:pt x="386270" y="193125"/>
                </a:lnTo>
                <a:close/>
              </a:path>
              <a:path w="2312035" h="302260">
                <a:moveTo>
                  <a:pt x="392042" y="91850"/>
                </a:moveTo>
                <a:lnTo>
                  <a:pt x="329466" y="91850"/>
                </a:lnTo>
                <a:lnTo>
                  <a:pt x="340209" y="92713"/>
                </a:lnTo>
                <a:lnTo>
                  <a:pt x="350040" y="95302"/>
                </a:lnTo>
                <a:lnTo>
                  <a:pt x="378930" y="121432"/>
                </a:lnTo>
                <a:lnTo>
                  <a:pt x="384647" y="141189"/>
                </a:lnTo>
                <a:lnTo>
                  <a:pt x="413768" y="141189"/>
                </a:lnTo>
                <a:lnTo>
                  <a:pt x="411793" y="129670"/>
                </a:lnTo>
                <a:lnTo>
                  <a:pt x="408369" y="118450"/>
                </a:lnTo>
                <a:lnTo>
                  <a:pt x="403642" y="108080"/>
                </a:lnTo>
                <a:lnTo>
                  <a:pt x="397673" y="98578"/>
                </a:lnTo>
                <a:lnTo>
                  <a:pt x="392042" y="91850"/>
                </a:lnTo>
                <a:close/>
              </a:path>
              <a:path w="2312035" h="302260">
                <a:moveTo>
                  <a:pt x="32135" y="67181"/>
                </a:moveTo>
                <a:lnTo>
                  <a:pt x="0" y="67181"/>
                </a:lnTo>
                <a:lnTo>
                  <a:pt x="0" y="239217"/>
                </a:lnTo>
                <a:lnTo>
                  <a:pt x="28564" y="239217"/>
                </a:lnTo>
                <a:lnTo>
                  <a:pt x="28564" y="113274"/>
                </a:lnTo>
                <a:lnTo>
                  <a:pt x="58915" y="113274"/>
                </a:lnTo>
                <a:lnTo>
                  <a:pt x="32135" y="67181"/>
                </a:lnTo>
                <a:close/>
              </a:path>
              <a:path w="2312035" h="302260">
                <a:moveTo>
                  <a:pt x="198329" y="113598"/>
                </a:moveTo>
                <a:lnTo>
                  <a:pt x="170089" y="113598"/>
                </a:lnTo>
                <a:lnTo>
                  <a:pt x="170089" y="239217"/>
                </a:lnTo>
                <a:lnTo>
                  <a:pt x="198329" y="239217"/>
                </a:lnTo>
                <a:lnTo>
                  <a:pt x="198329" y="113598"/>
                </a:lnTo>
                <a:close/>
              </a:path>
              <a:path w="2312035" h="302260">
                <a:moveTo>
                  <a:pt x="58915" y="113274"/>
                </a:moveTo>
                <a:lnTo>
                  <a:pt x="28564" y="113274"/>
                </a:lnTo>
                <a:lnTo>
                  <a:pt x="92185" y="219742"/>
                </a:lnTo>
                <a:lnTo>
                  <a:pt x="105818" y="219742"/>
                </a:lnTo>
                <a:lnTo>
                  <a:pt x="127831" y="183387"/>
                </a:lnTo>
                <a:lnTo>
                  <a:pt x="99651" y="183387"/>
                </a:lnTo>
                <a:lnTo>
                  <a:pt x="58915" y="113274"/>
                </a:lnTo>
                <a:close/>
              </a:path>
              <a:path w="2312035" h="302260">
                <a:moveTo>
                  <a:pt x="198329" y="67181"/>
                </a:moveTo>
                <a:lnTo>
                  <a:pt x="169115" y="67181"/>
                </a:lnTo>
                <a:lnTo>
                  <a:pt x="99651" y="183387"/>
                </a:lnTo>
                <a:lnTo>
                  <a:pt x="127831" y="183387"/>
                </a:lnTo>
                <a:lnTo>
                  <a:pt x="170089" y="113598"/>
                </a:lnTo>
                <a:lnTo>
                  <a:pt x="198329" y="113598"/>
                </a:lnTo>
                <a:lnTo>
                  <a:pt x="198329" y="67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469582" y="8695699"/>
            <a:ext cx="1478280" cy="292735"/>
            <a:chOff x="1469582" y="8695699"/>
            <a:chExt cx="1478280" cy="29273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9582" y="8716530"/>
              <a:ext cx="221951" cy="2149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7021" y="8695699"/>
              <a:ext cx="1230699" cy="292608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3057030" y="8769687"/>
            <a:ext cx="1257300" cy="219075"/>
          </a:xfrm>
          <a:custGeom>
            <a:avLst/>
            <a:gdLst/>
            <a:ahLst/>
            <a:cxnLst/>
            <a:rect l="l" t="t" r="r" b="b"/>
            <a:pathLst>
              <a:path w="1257300" h="219075">
                <a:moveTo>
                  <a:pt x="1159263" y="23234"/>
                </a:moveTo>
                <a:lnTo>
                  <a:pt x="1139337" y="23234"/>
                </a:lnTo>
                <a:lnTo>
                  <a:pt x="1182215" y="80615"/>
                </a:lnTo>
                <a:lnTo>
                  <a:pt x="1139337" y="137692"/>
                </a:lnTo>
                <a:lnTo>
                  <a:pt x="1159263" y="137692"/>
                </a:lnTo>
                <a:lnTo>
                  <a:pt x="1203052" y="80615"/>
                </a:lnTo>
                <a:lnTo>
                  <a:pt x="1159263" y="23234"/>
                </a:lnTo>
                <a:close/>
              </a:path>
              <a:path w="1257300" h="219075">
                <a:moveTo>
                  <a:pt x="1213010" y="23234"/>
                </a:moveTo>
                <a:lnTo>
                  <a:pt x="1193084" y="23234"/>
                </a:lnTo>
                <a:lnTo>
                  <a:pt x="1235962" y="80615"/>
                </a:lnTo>
                <a:lnTo>
                  <a:pt x="1193084" y="137692"/>
                </a:lnTo>
                <a:lnTo>
                  <a:pt x="1213010" y="137692"/>
                </a:lnTo>
                <a:lnTo>
                  <a:pt x="1256799" y="80615"/>
                </a:lnTo>
                <a:lnTo>
                  <a:pt x="1213010" y="23234"/>
                </a:lnTo>
                <a:close/>
              </a:path>
              <a:path w="1257300" h="219075">
                <a:moveTo>
                  <a:pt x="1087332" y="18721"/>
                </a:moveTo>
                <a:lnTo>
                  <a:pt x="1034858" y="18721"/>
                </a:lnTo>
                <a:lnTo>
                  <a:pt x="1045216" y="19391"/>
                </a:lnTo>
                <a:lnTo>
                  <a:pt x="1054310" y="21423"/>
                </a:lnTo>
                <a:lnTo>
                  <a:pt x="1079133" y="51037"/>
                </a:lnTo>
                <a:lnTo>
                  <a:pt x="1079851" y="60689"/>
                </a:lnTo>
                <a:lnTo>
                  <a:pt x="1079851" y="70343"/>
                </a:lnTo>
                <a:lnTo>
                  <a:pt x="1029424" y="70343"/>
                </a:lnTo>
                <a:lnTo>
                  <a:pt x="1014499" y="71118"/>
                </a:lnTo>
                <a:lnTo>
                  <a:pt x="976355" y="89415"/>
                </a:lnTo>
                <a:lnTo>
                  <a:pt x="968117" y="115336"/>
                </a:lnTo>
                <a:lnTo>
                  <a:pt x="969098" y="125248"/>
                </a:lnTo>
                <a:lnTo>
                  <a:pt x="1002237" y="158372"/>
                </a:lnTo>
                <a:lnTo>
                  <a:pt x="1026094" y="161544"/>
                </a:lnTo>
                <a:lnTo>
                  <a:pt x="1035425" y="161112"/>
                </a:lnTo>
                <a:lnTo>
                  <a:pt x="1071808" y="146299"/>
                </a:lnTo>
                <a:lnTo>
                  <a:pt x="1073385" y="144634"/>
                </a:lnTo>
                <a:lnTo>
                  <a:pt x="1029424" y="144634"/>
                </a:lnTo>
                <a:lnTo>
                  <a:pt x="1020341" y="144115"/>
                </a:lnTo>
                <a:lnTo>
                  <a:pt x="989257" y="123996"/>
                </a:lnTo>
                <a:lnTo>
                  <a:pt x="989257" y="114739"/>
                </a:lnTo>
                <a:lnTo>
                  <a:pt x="991806" y="102322"/>
                </a:lnTo>
                <a:lnTo>
                  <a:pt x="999449" y="93451"/>
                </a:lnTo>
                <a:lnTo>
                  <a:pt x="1012188" y="88128"/>
                </a:lnTo>
                <a:lnTo>
                  <a:pt x="1030020" y="86353"/>
                </a:lnTo>
                <a:lnTo>
                  <a:pt x="1101285" y="86353"/>
                </a:lnTo>
                <a:lnTo>
                  <a:pt x="1101220" y="60689"/>
                </a:lnTo>
                <a:lnTo>
                  <a:pt x="1100247" y="47279"/>
                </a:lnTo>
                <a:lnTo>
                  <a:pt x="1097132" y="34834"/>
                </a:lnTo>
                <a:lnTo>
                  <a:pt x="1091943" y="24253"/>
                </a:lnTo>
                <a:lnTo>
                  <a:pt x="1087332" y="18721"/>
                </a:lnTo>
                <a:close/>
              </a:path>
              <a:path w="1257300" h="219075">
                <a:moveTo>
                  <a:pt x="1101285" y="135273"/>
                </a:moveTo>
                <a:lnTo>
                  <a:pt x="1080752" y="135273"/>
                </a:lnTo>
                <a:lnTo>
                  <a:pt x="1080752" y="160037"/>
                </a:lnTo>
                <a:lnTo>
                  <a:pt x="1101285" y="160037"/>
                </a:lnTo>
                <a:lnTo>
                  <a:pt x="1101285" y="135273"/>
                </a:lnTo>
                <a:close/>
              </a:path>
              <a:path w="1257300" h="219075">
                <a:moveTo>
                  <a:pt x="1101285" y="86353"/>
                </a:moveTo>
                <a:lnTo>
                  <a:pt x="1079851" y="86353"/>
                </a:lnTo>
                <a:lnTo>
                  <a:pt x="1079851" y="112321"/>
                </a:lnTo>
                <a:lnTo>
                  <a:pt x="1076263" y="119712"/>
                </a:lnTo>
                <a:lnTo>
                  <a:pt x="1038158" y="144115"/>
                </a:lnTo>
                <a:lnTo>
                  <a:pt x="1029424" y="144634"/>
                </a:lnTo>
                <a:lnTo>
                  <a:pt x="1073385" y="144634"/>
                </a:lnTo>
                <a:lnTo>
                  <a:pt x="1076706" y="141127"/>
                </a:lnTo>
                <a:lnTo>
                  <a:pt x="1080752" y="135273"/>
                </a:lnTo>
                <a:lnTo>
                  <a:pt x="1101285" y="135273"/>
                </a:lnTo>
                <a:lnTo>
                  <a:pt x="1101285" y="86353"/>
                </a:lnTo>
                <a:close/>
              </a:path>
              <a:path w="1257300" h="219075">
                <a:moveTo>
                  <a:pt x="1036973" y="0"/>
                </a:moveTo>
                <a:lnTo>
                  <a:pt x="993185" y="8663"/>
                </a:lnTo>
                <a:lnTo>
                  <a:pt x="972378" y="21399"/>
                </a:lnTo>
                <a:lnTo>
                  <a:pt x="982011" y="37433"/>
                </a:lnTo>
                <a:lnTo>
                  <a:pt x="987237" y="33294"/>
                </a:lnTo>
                <a:lnTo>
                  <a:pt x="992956" y="29626"/>
                </a:lnTo>
                <a:lnTo>
                  <a:pt x="1034858" y="18721"/>
                </a:lnTo>
                <a:lnTo>
                  <a:pt x="1087332" y="18721"/>
                </a:lnTo>
                <a:lnTo>
                  <a:pt x="1084679" y="15538"/>
                </a:lnTo>
                <a:lnTo>
                  <a:pt x="1075465" y="8742"/>
                </a:lnTo>
                <a:lnTo>
                  <a:pt x="1064442" y="3886"/>
                </a:lnTo>
                <a:lnTo>
                  <a:pt x="1051611" y="971"/>
                </a:lnTo>
                <a:lnTo>
                  <a:pt x="1036973" y="0"/>
                </a:lnTo>
                <a:close/>
              </a:path>
              <a:path w="1257300" h="219075">
                <a:moveTo>
                  <a:pt x="797200" y="1204"/>
                </a:moveTo>
                <a:lnTo>
                  <a:pt x="775766" y="1204"/>
                </a:lnTo>
                <a:lnTo>
                  <a:pt x="775766" y="160037"/>
                </a:lnTo>
                <a:lnTo>
                  <a:pt x="921008" y="160037"/>
                </a:lnTo>
                <a:lnTo>
                  <a:pt x="921008" y="199889"/>
                </a:lnTo>
                <a:lnTo>
                  <a:pt x="941238" y="199889"/>
                </a:lnTo>
                <a:lnTo>
                  <a:pt x="941238" y="141315"/>
                </a:lnTo>
                <a:lnTo>
                  <a:pt x="797200" y="141315"/>
                </a:lnTo>
                <a:lnTo>
                  <a:pt x="797200" y="1204"/>
                </a:lnTo>
                <a:close/>
              </a:path>
              <a:path w="1257300" h="219075">
                <a:moveTo>
                  <a:pt x="915574" y="1204"/>
                </a:moveTo>
                <a:lnTo>
                  <a:pt x="894140" y="1204"/>
                </a:lnTo>
                <a:lnTo>
                  <a:pt x="894140" y="141315"/>
                </a:lnTo>
                <a:lnTo>
                  <a:pt x="915574" y="141315"/>
                </a:lnTo>
                <a:lnTo>
                  <a:pt x="915574" y="1204"/>
                </a:lnTo>
                <a:close/>
              </a:path>
              <a:path w="1257300" h="219075">
                <a:moveTo>
                  <a:pt x="734092" y="141315"/>
                </a:moveTo>
                <a:lnTo>
                  <a:pt x="551396" y="141315"/>
                </a:lnTo>
                <a:lnTo>
                  <a:pt x="551396" y="198381"/>
                </a:lnTo>
                <a:lnTo>
                  <a:pt x="571637" y="198381"/>
                </a:lnTo>
                <a:lnTo>
                  <a:pt x="571637" y="160037"/>
                </a:lnTo>
                <a:lnTo>
                  <a:pt x="734092" y="160037"/>
                </a:lnTo>
                <a:lnTo>
                  <a:pt x="734092" y="141315"/>
                </a:lnTo>
                <a:close/>
              </a:path>
              <a:path w="1257300" h="219075">
                <a:moveTo>
                  <a:pt x="734092" y="160037"/>
                </a:moveTo>
                <a:lnTo>
                  <a:pt x="713863" y="160037"/>
                </a:lnTo>
                <a:lnTo>
                  <a:pt x="713863" y="198381"/>
                </a:lnTo>
                <a:lnTo>
                  <a:pt x="734092" y="198381"/>
                </a:lnTo>
                <a:lnTo>
                  <a:pt x="734092" y="160037"/>
                </a:lnTo>
                <a:close/>
              </a:path>
              <a:path w="1257300" h="219075">
                <a:moveTo>
                  <a:pt x="709329" y="1204"/>
                </a:moveTo>
                <a:lnTo>
                  <a:pt x="592170" y="1204"/>
                </a:lnTo>
                <a:lnTo>
                  <a:pt x="590055" y="54343"/>
                </a:lnTo>
                <a:lnTo>
                  <a:pt x="588769" y="73596"/>
                </a:lnTo>
                <a:lnTo>
                  <a:pt x="582202" y="117766"/>
                </a:lnTo>
                <a:lnTo>
                  <a:pt x="560464" y="141315"/>
                </a:lnTo>
                <a:lnTo>
                  <a:pt x="588840" y="141315"/>
                </a:lnTo>
                <a:lnTo>
                  <a:pt x="605883" y="99580"/>
                </a:lnTo>
                <a:lnTo>
                  <a:pt x="609739" y="54343"/>
                </a:lnTo>
                <a:lnTo>
                  <a:pt x="611489" y="20219"/>
                </a:lnTo>
                <a:lnTo>
                  <a:pt x="709329" y="20219"/>
                </a:lnTo>
                <a:lnTo>
                  <a:pt x="709329" y="1204"/>
                </a:lnTo>
                <a:close/>
              </a:path>
              <a:path w="1257300" h="219075">
                <a:moveTo>
                  <a:pt x="709329" y="20219"/>
                </a:moveTo>
                <a:lnTo>
                  <a:pt x="687895" y="20219"/>
                </a:lnTo>
                <a:lnTo>
                  <a:pt x="687895" y="141315"/>
                </a:lnTo>
                <a:lnTo>
                  <a:pt x="709329" y="141315"/>
                </a:lnTo>
                <a:lnTo>
                  <a:pt x="709329" y="20219"/>
                </a:lnTo>
                <a:close/>
              </a:path>
              <a:path w="1257300" h="219075">
                <a:moveTo>
                  <a:pt x="392563" y="1204"/>
                </a:moveTo>
                <a:lnTo>
                  <a:pt x="372030" y="1204"/>
                </a:lnTo>
                <a:lnTo>
                  <a:pt x="372030" y="218621"/>
                </a:lnTo>
                <a:lnTo>
                  <a:pt x="393474" y="218621"/>
                </a:lnTo>
                <a:lnTo>
                  <a:pt x="393474" y="130132"/>
                </a:lnTo>
                <a:lnTo>
                  <a:pt x="415163" y="130132"/>
                </a:lnTo>
                <a:lnTo>
                  <a:pt x="393652" y="89430"/>
                </a:lnTo>
                <a:lnTo>
                  <a:pt x="393171" y="80615"/>
                </a:lnTo>
                <a:lnTo>
                  <a:pt x="393652" y="71814"/>
                </a:lnTo>
                <a:lnTo>
                  <a:pt x="410000" y="35968"/>
                </a:lnTo>
                <a:lnTo>
                  <a:pt x="413731" y="32606"/>
                </a:lnTo>
                <a:lnTo>
                  <a:pt x="392563" y="32606"/>
                </a:lnTo>
                <a:lnTo>
                  <a:pt x="392563" y="1204"/>
                </a:lnTo>
                <a:close/>
              </a:path>
              <a:path w="1257300" h="219075">
                <a:moveTo>
                  <a:pt x="415163" y="130132"/>
                </a:moveTo>
                <a:lnTo>
                  <a:pt x="393474" y="130132"/>
                </a:lnTo>
                <a:lnTo>
                  <a:pt x="398803" y="137378"/>
                </a:lnTo>
                <a:lnTo>
                  <a:pt x="435478" y="159543"/>
                </a:lnTo>
                <a:lnTo>
                  <a:pt x="453860" y="161544"/>
                </a:lnTo>
                <a:lnTo>
                  <a:pt x="464892" y="160912"/>
                </a:lnTo>
                <a:lnTo>
                  <a:pt x="502980" y="145854"/>
                </a:lnTo>
                <a:lnTo>
                  <a:pt x="506782" y="142519"/>
                </a:lnTo>
                <a:lnTo>
                  <a:pt x="452352" y="142519"/>
                </a:lnTo>
                <a:lnTo>
                  <a:pt x="444112" y="142038"/>
                </a:lnTo>
                <a:lnTo>
                  <a:pt x="436308" y="140595"/>
                </a:lnTo>
                <a:lnTo>
                  <a:pt x="428940" y="138190"/>
                </a:lnTo>
                <a:lnTo>
                  <a:pt x="422008" y="134823"/>
                </a:lnTo>
                <a:lnTo>
                  <a:pt x="415645" y="130564"/>
                </a:lnTo>
                <a:lnTo>
                  <a:pt x="415163" y="130132"/>
                </a:lnTo>
                <a:close/>
              </a:path>
              <a:path w="1257300" h="219075">
                <a:moveTo>
                  <a:pt x="506376" y="18721"/>
                </a:moveTo>
                <a:lnTo>
                  <a:pt x="452352" y="18721"/>
                </a:lnTo>
                <a:lnTo>
                  <a:pt x="460466" y="19212"/>
                </a:lnTo>
                <a:lnTo>
                  <a:pt x="468205" y="20683"/>
                </a:lnTo>
                <a:lnTo>
                  <a:pt x="503838" y="48459"/>
                </a:lnTo>
                <a:lnTo>
                  <a:pt x="511544" y="80615"/>
                </a:lnTo>
                <a:lnTo>
                  <a:pt x="511061" y="89430"/>
                </a:lnTo>
                <a:lnTo>
                  <a:pt x="494666" y="125497"/>
                </a:lnTo>
                <a:lnTo>
                  <a:pt x="452352" y="142519"/>
                </a:lnTo>
                <a:lnTo>
                  <a:pt x="506782" y="142519"/>
                </a:lnTo>
                <a:lnTo>
                  <a:pt x="530411" y="103114"/>
                </a:lnTo>
                <a:lnTo>
                  <a:pt x="532978" y="80615"/>
                </a:lnTo>
                <a:lnTo>
                  <a:pt x="532336" y="69163"/>
                </a:lnTo>
                <a:lnTo>
                  <a:pt x="517090" y="29956"/>
                </a:lnTo>
                <a:lnTo>
                  <a:pt x="510483" y="22302"/>
                </a:lnTo>
                <a:lnTo>
                  <a:pt x="506376" y="18721"/>
                </a:lnTo>
                <a:close/>
              </a:path>
              <a:path w="1257300" h="219075">
                <a:moveTo>
                  <a:pt x="453860" y="0"/>
                </a:moveTo>
                <a:lnTo>
                  <a:pt x="410542" y="13125"/>
                </a:lnTo>
                <a:lnTo>
                  <a:pt x="392563" y="32606"/>
                </a:lnTo>
                <a:lnTo>
                  <a:pt x="413731" y="32606"/>
                </a:lnTo>
                <a:lnTo>
                  <a:pt x="415645" y="30882"/>
                </a:lnTo>
                <a:lnTo>
                  <a:pt x="422008" y="26564"/>
                </a:lnTo>
                <a:lnTo>
                  <a:pt x="428940" y="23134"/>
                </a:lnTo>
                <a:lnTo>
                  <a:pt x="436308" y="20683"/>
                </a:lnTo>
                <a:lnTo>
                  <a:pt x="444112" y="19212"/>
                </a:lnTo>
                <a:lnTo>
                  <a:pt x="452352" y="18721"/>
                </a:lnTo>
                <a:lnTo>
                  <a:pt x="506376" y="18721"/>
                </a:lnTo>
                <a:lnTo>
                  <a:pt x="502896" y="15686"/>
                </a:lnTo>
                <a:lnTo>
                  <a:pt x="494330" y="10104"/>
                </a:lnTo>
                <a:lnTo>
                  <a:pt x="485004" y="5685"/>
                </a:lnTo>
                <a:lnTo>
                  <a:pt x="475151" y="2527"/>
                </a:lnTo>
                <a:lnTo>
                  <a:pt x="464770" y="632"/>
                </a:lnTo>
                <a:lnTo>
                  <a:pt x="453860" y="0"/>
                </a:lnTo>
                <a:close/>
              </a:path>
              <a:path w="1257300" h="219075">
                <a:moveTo>
                  <a:pt x="247615" y="0"/>
                </a:moveTo>
                <a:lnTo>
                  <a:pt x="207909" y="10261"/>
                </a:lnTo>
                <a:lnTo>
                  <a:pt x="180130" y="38941"/>
                </a:lnTo>
                <a:lnTo>
                  <a:pt x="170015" y="80615"/>
                </a:lnTo>
                <a:lnTo>
                  <a:pt x="170675" y="91941"/>
                </a:lnTo>
                <a:lnTo>
                  <a:pt x="186384" y="131000"/>
                </a:lnTo>
                <a:lnTo>
                  <a:pt x="219807" y="155682"/>
                </a:lnTo>
                <a:lnTo>
                  <a:pt x="253353" y="161544"/>
                </a:lnTo>
                <a:lnTo>
                  <a:pt x="262671" y="161128"/>
                </a:lnTo>
                <a:lnTo>
                  <a:pt x="302765" y="146749"/>
                </a:lnTo>
                <a:lnTo>
                  <a:pt x="307860" y="142519"/>
                </a:lnTo>
                <a:lnTo>
                  <a:pt x="253960" y="142519"/>
                </a:lnTo>
                <a:lnTo>
                  <a:pt x="241389" y="141566"/>
                </a:lnTo>
                <a:lnTo>
                  <a:pt x="202831" y="119054"/>
                </a:lnTo>
                <a:lnTo>
                  <a:pt x="191449" y="87264"/>
                </a:lnTo>
                <a:lnTo>
                  <a:pt x="324314" y="87264"/>
                </a:lnTo>
                <a:lnTo>
                  <a:pt x="324618" y="80615"/>
                </a:lnTo>
                <a:lnTo>
                  <a:pt x="324109" y="71254"/>
                </a:lnTo>
                <a:lnTo>
                  <a:pt x="191449" y="71254"/>
                </a:lnTo>
                <a:lnTo>
                  <a:pt x="193348" y="60032"/>
                </a:lnTo>
                <a:lnTo>
                  <a:pt x="217351" y="26650"/>
                </a:lnTo>
                <a:lnTo>
                  <a:pt x="247615" y="18407"/>
                </a:lnTo>
                <a:lnTo>
                  <a:pt x="298244" y="18407"/>
                </a:lnTo>
                <a:lnTo>
                  <a:pt x="295459" y="15891"/>
                </a:lnTo>
                <a:lnTo>
                  <a:pt x="287174" y="10261"/>
                </a:lnTo>
                <a:lnTo>
                  <a:pt x="278135" y="5773"/>
                </a:lnTo>
                <a:lnTo>
                  <a:pt x="268529" y="2566"/>
                </a:lnTo>
                <a:lnTo>
                  <a:pt x="258356" y="641"/>
                </a:lnTo>
                <a:lnTo>
                  <a:pt x="247615" y="0"/>
                </a:lnTo>
                <a:close/>
              </a:path>
              <a:path w="1257300" h="219075">
                <a:moveTo>
                  <a:pt x="302577" y="121692"/>
                </a:moveTo>
                <a:lnTo>
                  <a:pt x="268152" y="141198"/>
                </a:lnTo>
                <a:lnTo>
                  <a:pt x="253960" y="142519"/>
                </a:lnTo>
                <a:lnTo>
                  <a:pt x="307860" y="142519"/>
                </a:lnTo>
                <a:lnTo>
                  <a:pt x="309040" y="141539"/>
                </a:lnTo>
                <a:lnTo>
                  <a:pt x="314660" y="135577"/>
                </a:lnTo>
                <a:lnTo>
                  <a:pt x="302577" y="121692"/>
                </a:lnTo>
                <a:close/>
              </a:path>
              <a:path w="1257300" h="219075">
                <a:moveTo>
                  <a:pt x="298244" y="18407"/>
                </a:moveTo>
                <a:lnTo>
                  <a:pt x="247615" y="18407"/>
                </a:lnTo>
                <a:lnTo>
                  <a:pt x="258763" y="19324"/>
                </a:lnTo>
                <a:lnTo>
                  <a:pt x="268945" y="22072"/>
                </a:lnTo>
                <a:lnTo>
                  <a:pt x="298613" y="49925"/>
                </a:lnTo>
                <a:lnTo>
                  <a:pt x="304084" y="71254"/>
                </a:lnTo>
                <a:lnTo>
                  <a:pt x="324109" y="71254"/>
                </a:lnTo>
                <a:lnTo>
                  <a:pt x="309202" y="30160"/>
                </a:lnTo>
                <a:lnTo>
                  <a:pt x="302802" y="22525"/>
                </a:lnTo>
                <a:lnTo>
                  <a:pt x="298244" y="18407"/>
                </a:lnTo>
                <a:close/>
              </a:path>
              <a:path w="1257300" h="219075">
                <a:moveTo>
                  <a:pt x="81840" y="0"/>
                </a:moveTo>
                <a:lnTo>
                  <a:pt x="39716" y="10261"/>
                </a:lnTo>
                <a:lnTo>
                  <a:pt x="10575" y="38941"/>
                </a:lnTo>
                <a:lnTo>
                  <a:pt x="0" y="80615"/>
                </a:lnTo>
                <a:lnTo>
                  <a:pt x="661" y="91951"/>
                </a:lnTo>
                <a:lnTo>
                  <a:pt x="16359" y="131207"/>
                </a:lnTo>
                <a:lnTo>
                  <a:pt x="49310" y="155771"/>
                </a:lnTo>
                <a:lnTo>
                  <a:pt x="81840" y="161544"/>
                </a:lnTo>
                <a:lnTo>
                  <a:pt x="91709" y="161044"/>
                </a:lnTo>
                <a:lnTo>
                  <a:pt x="132942" y="143695"/>
                </a:lnTo>
                <a:lnTo>
                  <a:pt x="134057" y="142519"/>
                </a:lnTo>
                <a:lnTo>
                  <a:pt x="81840" y="142519"/>
                </a:lnTo>
                <a:lnTo>
                  <a:pt x="73449" y="142038"/>
                </a:lnTo>
                <a:lnTo>
                  <a:pt x="38654" y="125531"/>
                </a:lnTo>
                <a:lnTo>
                  <a:pt x="22229" y="89553"/>
                </a:lnTo>
                <a:lnTo>
                  <a:pt x="21748" y="80615"/>
                </a:lnTo>
                <a:lnTo>
                  <a:pt x="22229" y="71804"/>
                </a:lnTo>
                <a:lnTo>
                  <a:pt x="38654" y="35739"/>
                </a:lnTo>
                <a:lnTo>
                  <a:pt x="73449" y="19202"/>
                </a:lnTo>
                <a:lnTo>
                  <a:pt x="81840" y="18721"/>
                </a:lnTo>
                <a:lnTo>
                  <a:pt x="133807" y="18721"/>
                </a:lnTo>
                <a:lnTo>
                  <a:pt x="132981" y="17846"/>
                </a:lnTo>
                <a:lnTo>
                  <a:pt x="91831" y="498"/>
                </a:lnTo>
                <a:lnTo>
                  <a:pt x="81840" y="0"/>
                </a:lnTo>
                <a:close/>
              </a:path>
              <a:path w="1257300" h="219075">
                <a:moveTo>
                  <a:pt x="128037" y="119263"/>
                </a:moveTo>
                <a:lnTo>
                  <a:pt x="95502" y="141083"/>
                </a:lnTo>
                <a:lnTo>
                  <a:pt x="81840" y="142519"/>
                </a:lnTo>
                <a:lnTo>
                  <a:pt x="134057" y="142519"/>
                </a:lnTo>
                <a:lnTo>
                  <a:pt x="138927" y="137378"/>
                </a:lnTo>
                <a:lnTo>
                  <a:pt x="144047" y="130132"/>
                </a:lnTo>
                <a:lnTo>
                  <a:pt x="128037" y="119263"/>
                </a:lnTo>
                <a:close/>
              </a:path>
              <a:path w="1257300" h="219075">
                <a:moveTo>
                  <a:pt x="133807" y="18721"/>
                </a:moveTo>
                <a:lnTo>
                  <a:pt x="81840" y="18721"/>
                </a:lnTo>
                <a:lnTo>
                  <a:pt x="88801" y="19087"/>
                </a:lnTo>
                <a:lnTo>
                  <a:pt x="95502" y="20186"/>
                </a:lnTo>
                <a:lnTo>
                  <a:pt x="128037" y="42270"/>
                </a:lnTo>
                <a:lnTo>
                  <a:pt x="144047" y="31402"/>
                </a:lnTo>
                <a:lnTo>
                  <a:pt x="138937" y="24161"/>
                </a:lnTo>
                <a:lnTo>
                  <a:pt x="133807" y="187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13163" y="9157398"/>
            <a:ext cx="2390691" cy="27329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13165" y="9597075"/>
            <a:ext cx="6162880" cy="27448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54271" y="8718042"/>
            <a:ext cx="3399561" cy="26996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033239" y="7158679"/>
            <a:ext cx="1417320" cy="250190"/>
            <a:chOff x="1033239" y="7158679"/>
            <a:chExt cx="1417320" cy="250190"/>
          </a:xfrm>
        </p:grpSpPr>
        <p:sp>
          <p:nvSpPr>
            <p:cNvPr id="19" name="object 19"/>
            <p:cNvSpPr/>
            <p:nvPr/>
          </p:nvSpPr>
          <p:spPr>
            <a:xfrm>
              <a:off x="1033233" y="7158691"/>
              <a:ext cx="555625" cy="219075"/>
            </a:xfrm>
            <a:custGeom>
              <a:avLst/>
              <a:gdLst/>
              <a:ahLst/>
              <a:cxnLst/>
              <a:rect l="l" t="t" r="r" b="b"/>
              <a:pathLst>
                <a:path w="555625" h="219075">
                  <a:moveTo>
                    <a:pt x="201714" y="37426"/>
                  </a:moveTo>
                  <a:lnTo>
                    <a:pt x="164426" y="9664"/>
                  </a:lnTo>
                  <a:lnTo>
                    <a:pt x="114744" y="0"/>
                  </a:lnTo>
                  <a:lnTo>
                    <a:pt x="98844" y="876"/>
                  </a:lnTo>
                  <a:lnTo>
                    <a:pt x="56019" y="14033"/>
                  </a:lnTo>
                  <a:lnTo>
                    <a:pt x="23114" y="41211"/>
                  </a:lnTo>
                  <a:lnTo>
                    <a:pt x="3733" y="79527"/>
                  </a:lnTo>
                  <a:lnTo>
                    <a:pt x="0" y="109308"/>
                  </a:lnTo>
                  <a:lnTo>
                    <a:pt x="939" y="124612"/>
                  </a:lnTo>
                  <a:lnTo>
                    <a:pt x="14947" y="165608"/>
                  </a:lnTo>
                  <a:lnTo>
                    <a:pt x="43649" y="196875"/>
                  </a:lnTo>
                  <a:lnTo>
                    <a:pt x="83680" y="215099"/>
                  </a:lnTo>
                  <a:lnTo>
                    <a:pt x="114452" y="218617"/>
                  </a:lnTo>
                  <a:lnTo>
                    <a:pt x="127863" y="218008"/>
                  </a:lnTo>
                  <a:lnTo>
                    <a:pt x="174993" y="203568"/>
                  </a:lnTo>
                  <a:lnTo>
                    <a:pt x="201714" y="180873"/>
                  </a:lnTo>
                  <a:lnTo>
                    <a:pt x="170307" y="151879"/>
                  </a:lnTo>
                  <a:lnTo>
                    <a:pt x="158953" y="162852"/>
                  </a:lnTo>
                  <a:lnTo>
                    <a:pt x="146304" y="170688"/>
                  </a:lnTo>
                  <a:lnTo>
                    <a:pt x="132372" y="175387"/>
                  </a:lnTo>
                  <a:lnTo>
                    <a:pt x="117170" y="176949"/>
                  </a:lnTo>
                  <a:lnTo>
                    <a:pt x="107619" y="176415"/>
                  </a:lnTo>
                  <a:lnTo>
                    <a:pt x="68427" y="158026"/>
                  </a:lnTo>
                  <a:lnTo>
                    <a:pt x="50063" y="118859"/>
                  </a:lnTo>
                  <a:lnTo>
                    <a:pt x="49530" y="109308"/>
                  </a:lnTo>
                  <a:lnTo>
                    <a:pt x="50063" y="99758"/>
                  </a:lnTo>
                  <a:lnTo>
                    <a:pt x="68427" y="60579"/>
                  </a:lnTo>
                  <a:lnTo>
                    <a:pt x="107619" y="42202"/>
                  </a:lnTo>
                  <a:lnTo>
                    <a:pt x="117170" y="41668"/>
                  </a:lnTo>
                  <a:lnTo>
                    <a:pt x="132372" y="43218"/>
                  </a:lnTo>
                  <a:lnTo>
                    <a:pt x="146304" y="47853"/>
                  </a:lnTo>
                  <a:lnTo>
                    <a:pt x="158953" y="55587"/>
                  </a:lnTo>
                  <a:lnTo>
                    <a:pt x="170307" y="66421"/>
                  </a:lnTo>
                  <a:lnTo>
                    <a:pt x="201714" y="37426"/>
                  </a:lnTo>
                  <a:close/>
                </a:path>
                <a:path w="555625" h="219075">
                  <a:moveTo>
                    <a:pt x="389839" y="133769"/>
                  </a:moveTo>
                  <a:lnTo>
                    <a:pt x="378371" y="90576"/>
                  </a:lnTo>
                  <a:lnTo>
                    <a:pt x="377101" y="88773"/>
                  </a:lnTo>
                  <a:lnTo>
                    <a:pt x="372084" y="81584"/>
                  </a:lnTo>
                  <a:lnTo>
                    <a:pt x="364705" y="73634"/>
                  </a:lnTo>
                  <a:lnTo>
                    <a:pt x="356222" y="66713"/>
                  </a:lnTo>
                  <a:lnTo>
                    <a:pt x="346659" y="60833"/>
                  </a:lnTo>
                  <a:lnTo>
                    <a:pt x="342125" y="58813"/>
                  </a:lnTo>
                  <a:lnTo>
                    <a:pt x="342125" y="133769"/>
                  </a:lnTo>
                  <a:lnTo>
                    <a:pt x="341401" y="143510"/>
                  </a:lnTo>
                  <a:lnTo>
                    <a:pt x="317258" y="175691"/>
                  </a:lnTo>
                  <a:lnTo>
                    <a:pt x="300761" y="178752"/>
                  </a:lnTo>
                  <a:lnTo>
                    <a:pt x="292100" y="177990"/>
                  </a:lnTo>
                  <a:lnTo>
                    <a:pt x="262026" y="152222"/>
                  </a:lnTo>
                  <a:lnTo>
                    <a:pt x="259092" y="133769"/>
                  </a:lnTo>
                  <a:lnTo>
                    <a:pt x="259829" y="124015"/>
                  </a:lnTo>
                  <a:lnTo>
                    <a:pt x="284226" y="91821"/>
                  </a:lnTo>
                  <a:lnTo>
                    <a:pt x="300761" y="88773"/>
                  </a:lnTo>
                  <a:lnTo>
                    <a:pt x="309410" y="89535"/>
                  </a:lnTo>
                  <a:lnTo>
                    <a:pt x="339229" y="115303"/>
                  </a:lnTo>
                  <a:lnTo>
                    <a:pt x="342125" y="133769"/>
                  </a:lnTo>
                  <a:lnTo>
                    <a:pt x="342125" y="58813"/>
                  </a:lnTo>
                  <a:lnTo>
                    <a:pt x="336194" y="56146"/>
                  </a:lnTo>
                  <a:lnTo>
                    <a:pt x="325069" y="52806"/>
                  </a:lnTo>
                  <a:lnTo>
                    <a:pt x="313258" y="50787"/>
                  </a:lnTo>
                  <a:lnTo>
                    <a:pt x="300761" y="50126"/>
                  </a:lnTo>
                  <a:lnTo>
                    <a:pt x="288264" y="50787"/>
                  </a:lnTo>
                  <a:lnTo>
                    <a:pt x="245071" y="66713"/>
                  </a:lnTo>
                  <a:lnTo>
                    <a:pt x="217830" y="100418"/>
                  </a:lnTo>
                  <a:lnTo>
                    <a:pt x="211378" y="133769"/>
                  </a:lnTo>
                  <a:lnTo>
                    <a:pt x="212102" y="145516"/>
                  </a:lnTo>
                  <a:lnTo>
                    <a:pt x="229146" y="185940"/>
                  </a:lnTo>
                  <a:lnTo>
                    <a:pt x="265239" y="211378"/>
                  </a:lnTo>
                  <a:lnTo>
                    <a:pt x="300761" y="217411"/>
                  </a:lnTo>
                  <a:lnTo>
                    <a:pt x="313258" y="216738"/>
                  </a:lnTo>
                  <a:lnTo>
                    <a:pt x="356222" y="200812"/>
                  </a:lnTo>
                  <a:lnTo>
                    <a:pt x="377101" y="178752"/>
                  </a:lnTo>
                  <a:lnTo>
                    <a:pt x="378371" y="176949"/>
                  </a:lnTo>
                  <a:lnTo>
                    <a:pt x="383387" y="167106"/>
                  </a:lnTo>
                  <a:lnTo>
                    <a:pt x="386969" y="156629"/>
                  </a:lnTo>
                  <a:lnTo>
                    <a:pt x="389115" y="145516"/>
                  </a:lnTo>
                  <a:lnTo>
                    <a:pt x="389839" y="133769"/>
                  </a:lnTo>
                  <a:close/>
                </a:path>
                <a:path w="555625" h="219075">
                  <a:moveTo>
                    <a:pt x="555015" y="158026"/>
                  </a:moveTo>
                  <a:lnTo>
                    <a:pt x="524522" y="130441"/>
                  </a:lnTo>
                  <a:lnTo>
                    <a:pt x="532574" y="126822"/>
                  </a:lnTo>
                  <a:lnTo>
                    <a:pt x="538911" y="121945"/>
                  </a:lnTo>
                  <a:lnTo>
                    <a:pt x="548170" y="109651"/>
                  </a:lnTo>
                  <a:lnTo>
                    <a:pt x="550481" y="102755"/>
                  </a:lnTo>
                  <a:lnTo>
                    <a:pt x="550481" y="95110"/>
                  </a:lnTo>
                  <a:lnTo>
                    <a:pt x="528713" y="61633"/>
                  </a:lnTo>
                  <a:lnTo>
                    <a:pt x="484517" y="49847"/>
                  </a:lnTo>
                  <a:lnTo>
                    <a:pt x="473786" y="49517"/>
                  </a:lnTo>
                  <a:lnTo>
                    <a:pt x="457669" y="50431"/>
                  </a:lnTo>
                  <a:lnTo>
                    <a:pt x="441325" y="53213"/>
                  </a:lnTo>
                  <a:lnTo>
                    <a:pt x="424751" y="57835"/>
                  </a:lnTo>
                  <a:lnTo>
                    <a:pt x="407962" y="64312"/>
                  </a:lnTo>
                  <a:lnTo>
                    <a:pt x="419430" y="96926"/>
                  </a:lnTo>
                  <a:lnTo>
                    <a:pt x="433057" y="92036"/>
                  </a:lnTo>
                  <a:lnTo>
                    <a:pt x="446163" y="88544"/>
                  </a:lnTo>
                  <a:lnTo>
                    <a:pt x="458724" y="86436"/>
                  </a:lnTo>
                  <a:lnTo>
                    <a:pt x="470776" y="85737"/>
                  </a:lnTo>
                  <a:lnTo>
                    <a:pt x="481037" y="85737"/>
                  </a:lnTo>
                  <a:lnTo>
                    <a:pt x="488937" y="87160"/>
                  </a:lnTo>
                  <a:lnTo>
                    <a:pt x="500011" y="92798"/>
                  </a:lnTo>
                  <a:lnTo>
                    <a:pt x="502780" y="96824"/>
                  </a:lnTo>
                  <a:lnTo>
                    <a:pt x="502780" y="107086"/>
                  </a:lnTo>
                  <a:lnTo>
                    <a:pt x="500557" y="110921"/>
                  </a:lnTo>
                  <a:lnTo>
                    <a:pt x="491705" y="116154"/>
                  </a:lnTo>
                  <a:lnTo>
                    <a:pt x="485355" y="117462"/>
                  </a:lnTo>
                  <a:lnTo>
                    <a:pt x="448119" y="117462"/>
                  </a:lnTo>
                  <a:lnTo>
                    <a:pt x="448119" y="146761"/>
                  </a:lnTo>
                  <a:lnTo>
                    <a:pt x="489800" y="146761"/>
                  </a:lnTo>
                  <a:lnTo>
                    <a:pt x="496239" y="148107"/>
                  </a:lnTo>
                  <a:lnTo>
                    <a:pt x="505091" y="153543"/>
                  </a:lnTo>
                  <a:lnTo>
                    <a:pt x="507301" y="157518"/>
                  </a:lnTo>
                  <a:lnTo>
                    <a:pt x="507301" y="168783"/>
                  </a:lnTo>
                  <a:lnTo>
                    <a:pt x="471678" y="181775"/>
                  </a:lnTo>
                  <a:lnTo>
                    <a:pt x="456463" y="181000"/>
                  </a:lnTo>
                  <a:lnTo>
                    <a:pt x="441921" y="178676"/>
                  </a:lnTo>
                  <a:lnTo>
                    <a:pt x="428078" y="174815"/>
                  </a:lnTo>
                  <a:lnTo>
                    <a:pt x="414896" y="169392"/>
                  </a:lnTo>
                  <a:lnTo>
                    <a:pt x="402221" y="202298"/>
                  </a:lnTo>
                  <a:lnTo>
                    <a:pt x="445592" y="215798"/>
                  </a:lnTo>
                  <a:lnTo>
                    <a:pt x="473786" y="218008"/>
                  </a:lnTo>
                  <a:lnTo>
                    <a:pt x="485114" y="217614"/>
                  </a:lnTo>
                  <a:lnTo>
                    <a:pt x="524179" y="208178"/>
                  </a:lnTo>
                  <a:lnTo>
                    <a:pt x="552373" y="181140"/>
                  </a:lnTo>
                  <a:lnTo>
                    <a:pt x="555015" y="166687"/>
                  </a:lnTo>
                  <a:lnTo>
                    <a:pt x="555015" y="1580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7582" y="7211214"/>
              <a:ext cx="201721" cy="1974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31347" y="7208806"/>
              <a:ext cx="619125" cy="167640"/>
            </a:xfrm>
            <a:custGeom>
              <a:avLst/>
              <a:gdLst/>
              <a:ahLst/>
              <a:cxnLst/>
              <a:rect l="l" t="t" r="r" b="b"/>
              <a:pathLst>
                <a:path w="619125" h="167640">
                  <a:moveTo>
                    <a:pt x="619028" y="2408"/>
                  </a:moveTo>
                  <a:lnTo>
                    <a:pt x="572223" y="2408"/>
                  </a:lnTo>
                  <a:lnTo>
                    <a:pt x="572223" y="164874"/>
                  </a:lnTo>
                  <a:lnTo>
                    <a:pt x="619028" y="164874"/>
                  </a:lnTo>
                  <a:lnTo>
                    <a:pt x="619028" y="2408"/>
                  </a:lnTo>
                  <a:close/>
                </a:path>
                <a:path w="619125" h="167640">
                  <a:moveTo>
                    <a:pt x="451745" y="2408"/>
                  </a:moveTo>
                  <a:lnTo>
                    <a:pt x="404940" y="2408"/>
                  </a:lnTo>
                  <a:lnTo>
                    <a:pt x="404940" y="164874"/>
                  </a:lnTo>
                  <a:lnTo>
                    <a:pt x="484058" y="165167"/>
                  </a:lnTo>
                  <a:lnTo>
                    <a:pt x="500004" y="164244"/>
                  </a:lnTo>
                  <a:lnTo>
                    <a:pt x="536297" y="150372"/>
                  </a:lnTo>
                  <a:lnTo>
                    <a:pt x="550300" y="131859"/>
                  </a:lnTo>
                  <a:lnTo>
                    <a:pt x="488885" y="131859"/>
                  </a:lnTo>
                  <a:lnTo>
                    <a:pt x="479828" y="131650"/>
                  </a:lnTo>
                  <a:lnTo>
                    <a:pt x="451745" y="131650"/>
                  </a:lnTo>
                  <a:lnTo>
                    <a:pt x="451745" y="84541"/>
                  </a:lnTo>
                  <a:lnTo>
                    <a:pt x="550136" y="84541"/>
                  </a:lnTo>
                  <a:lnTo>
                    <a:pt x="545545" y="76244"/>
                  </a:lnTo>
                  <a:lnTo>
                    <a:pt x="505285" y="55349"/>
                  </a:lnTo>
                  <a:lnTo>
                    <a:pt x="490393" y="54343"/>
                  </a:lnTo>
                  <a:lnTo>
                    <a:pt x="451745" y="54343"/>
                  </a:lnTo>
                  <a:lnTo>
                    <a:pt x="451745" y="2408"/>
                  </a:lnTo>
                  <a:close/>
                </a:path>
                <a:path w="619125" h="167640">
                  <a:moveTo>
                    <a:pt x="550136" y="84541"/>
                  </a:moveTo>
                  <a:lnTo>
                    <a:pt x="451745" y="84541"/>
                  </a:lnTo>
                  <a:lnTo>
                    <a:pt x="479828" y="84845"/>
                  </a:lnTo>
                  <a:lnTo>
                    <a:pt x="489084" y="85055"/>
                  </a:lnTo>
                  <a:lnTo>
                    <a:pt x="496079" y="86971"/>
                  </a:lnTo>
                  <a:lnTo>
                    <a:pt x="505544" y="94206"/>
                  </a:lnTo>
                  <a:lnTo>
                    <a:pt x="507911" y="99944"/>
                  </a:lnTo>
                  <a:lnTo>
                    <a:pt x="507911" y="115849"/>
                  </a:lnTo>
                  <a:lnTo>
                    <a:pt x="505492" y="121902"/>
                  </a:lnTo>
                  <a:lnTo>
                    <a:pt x="495827" y="129943"/>
                  </a:lnTo>
                  <a:lnTo>
                    <a:pt x="488885" y="131859"/>
                  </a:lnTo>
                  <a:lnTo>
                    <a:pt x="550300" y="131859"/>
                  </a:lnTo>
                  <a:lnTo>
                    <a:pt x="553563" y="121214"/>
                  </a:lnTo>
                  <a:lnTo>
                    <a:pt x="554716" y="108394"/>
                  </a:lnTo>
                  <a:lnTo>
                    <a:pt x="553697" y="96168"/>
                  </a:lnTo>
                  <a:lnTo>
                    <a:pt x="550640" y="85452"/>
                  </a:lnTo>
                  <a:lnTo>
                    <a:pt x="550136" y="84541"/>
                  </a:lnTo>
                  <a:close/>
                </a:path>
                <a:path w="619125" h="167640">
                  <a:moveTo>
                    <a:pt x="242181" y="2408"/>
                  </a:moveTo>
                  <a:lnTo>
                    <a:pt x="195376" y="2408"/>
                  </a:lnTo>
                  <a:lnTo>
                    <a:pt x="195376" y="164874"/>
                  </a:lnTo>
                  <a:lnTo>
                    <a:pt x="242181" y="164874"/>
                  </a:lnTo>
                  <a:lnTo>
                    <a:pt x="242181" y="104174"/>
                  </a:lnTo>
                  <a:lnTo>
                    <a:pt x="359947" y="104174"/>
                  </a:lnTo>
                  <a:lnTo>
                    <a:pt x="359947" y="65819"/>
                  </a:lnTo>
                  <a:lnTo>
                    <a:pt x="242181" y="65819"/>
                  </a:lnTo>
                  <a:lnTo>
                    <a:pt x="242181" y="2408"/>
                  </a:lnTo>
                  <a:close/>
                </a:path>
                <a:path w="619125" h="167640">
                  <a:moveTo>
                    <a:pt x="359947" y="104174"/>
                  </a:moveTo>
                  <a:lnTo>
                    <a:pt x="312838" y="104174"/>
                  </a:lnTo>
                  <a:lnTo>
                    <a:pt x="312838" y="164874"/>
                  </a:lnTo>
                  <a:lnTo>
                    <a:pt x="359947" y="164874"/>
                  </a:lnTo>
                  <a:lnTo>
                    <a:pt x="359947" y="104174"/>
                  </a:lnTo>
                  <a:close/>
                </a:path>
                <a:path w="619125" h="167640">
                  <a:moveTo>
                    <a:pt x="359947" y="2408"/>
                  </a:moveTo>
                  <a:lnTo>
                    <a:pt x="312838" y="2408"/>
                  </a:lnTo>
                  <a:lnTo>
                    <a:pt x="312838" y="65819"/>
                  </a:lnTo>
                  <a:lnTo>
                    <a:pt x="359947" y="65819"/>
                  </a:lnTo>
                  <a:lnTo>
                    <a:pt x="359947" y="2408"/>
                  </a:lnTo>
                  <a:close/>
                </a:path>
                <a:path w="619125" h="167640">
                  <a:moveTo>
                    <a:pt x="147686" y="37443"/>
                  </a:moveTo>
                  <a:lnTo>
                    <a:pt x="69746" y="37443"/>
                  </a:lnTo>
                  <a:lnTo>
                    <a:pt x="78522" y="37962"/>
                  </a:lnTo>
                  <a:lnTo>
                    <a:pt x="86128" y="39518"/>
                  </a:lnTo>
                  <a:lnTo>
                    <a:pt x="107190" y="69453"/>
                  </a:lnTo>
                  <a:lnTo>
                    <a:pt x="69746" y="69453"/>
                  </a:lnTo>
                  <a:lnTo>
                    <a:pt x="53094" y="70264"/>
                  </a:lnTo>
                  <a:lnTo>
                    <a:pt x="9594" y="89530"/>
                  </a:lnTo>
                  <a:lnTo>
                    <a:pt x="0" y="118059"/>
                  </a:lnTo>
                  <a:lnTo>
                    <a:pt x="451" y="124974"/>
                  </a:lnTo>
                  <a:lnTo>
                    <a:pt x="21764" y="157474"/>
                  </a:lnTo>
                  <a:lnTo>
                    <a:pt x="60689" y="167282"/>
                  </a:lnTo>
                  <a:lnTo>
                    <a:pt x="77373" y="165868"/>
                  </a:lnTo>
                  <a:lnTo>
                    <a:pt x="91189" y="161624"/>
                  </a:lnTo>
                  <a:lnTo>
                    <a:pt x="102137" y="154547"/>
                  </a:lnTo>
                  <a:lnTo>
                    <a:pt x="110216" y="144634"/>
                  </a:lnTo>
                  <a:lnTo>
                    <a:pt x="154298" y="144634"/>
                  </a:lnTo>
                  <a:lnTo>
                    <a:pt x="154298" y="135577"/>
                  </a:lnTo>
                  <a:lnTo>
                    <a:pt x="64207" y="135577"/>
                  </a:lnTo>
                  <a:lnTo>
                    <a:pt x="57715" y="133817"/>
                  </a:lnTo>
                  <a:lnTo>
                    <a:pt x="48260" y="126771"/>
                  </a:lnTo>
                  <a:lnTo>
                    <a:pt x="45893" y="121985"/>
                  </a:lnTo>
                  <a:lnTo>
                    <a:pt x="45893" y="115954"/>
                  </a:lnTo>
                  <a:lnTo>
                    <a:pt x="47706" y="107627"/>
                  </a:lnTo>
                  <a:lnTo>
                    <a:pt x="53142" y="101682"/>
                  </a:lnTo>
                  <a:lnTo>
                    <a:pt x="62202" y="98117"/>
                  </a:lnTo>
                  <a:lnTo>
                    <a:pt x="74887" y="96928"/>
                  </a:lnTo>
                  <a:lnTo>
                    <a:pt x="154298" y="96928"/>
                  </a:lnTo>
                  <a:lnTo>
                    <a:pt x="154298" y="72165"/>
                  </a:lnTo>
                  <a:lnTo>
                    <a:pt x="153034" y="55189"/>
                  </a:lnTo>
                  <a:lnTo>
                    <a:pt x="149241" y="40496"/>
                  </a:lnTo>
                  <a:lnTo>
                    <a:pt x="147686" y="37443"/>
                  </a:lnTo>
                  <a:close/>
                </a:path>
                <a:path w="619125" h="167640">
                  <a:moveTo>
                    <a:pt x="154298" y="144634"/>
                  </a:moveTo>
                  <a:lnTo>
                    <a:pt x="110216" y="144634"/>
                  </a:lnTo>
                  <a:lnTo>
                    <a:pt x="110216" y="164874"/>
                  </a:lnTo>
                  <a:lnTo>
                    <a:pt x="154298" y="164874"/>
                  </a:lnTo>
                  <a:lnTo>
                    <a:pt x="154298" y="144634"/>
                  </a:lnTo>
                  <a:close/>
                </a:path>
                <a:path w="619125" h="167640">
                  <a:moveTo>
                    <a:pt x="154298" y="96928"/>
                  </a:moveTo>
                  <a:lnTo>
                    <a:pt x="107190" y="96928"/>
                  </a:lnTo>
                  <a:lnTo>
                    <a:pt x="107190" y="113535"/>
                  </a:lnTo>
                  <a:lnTo>
                    <a:pt x="104572" y="120781"/>
                  </a:lnTo>
                  <a:lnTo>
                    <a:pt x="100143" y="126268"/>
                  </a:lnTo>
                  <a:lnTo>
                    <a:pt x="87662" y="133713"/>
                  </a:lnTo>
                  <a:lnTo>
                    <a:pt x="80521" y="135577"/>
                  </a:lnTo>
                  <a:lnTo>
                    <a:pt x="154298" y="135577"/>
                  </a:lnTo>
                  <a:lnTo>
                    <a:pt x="154298" y="96928"/>
                  </a:lnTo>
                  <a:close/>
                </a:path>
                <a:path w="619125" h="167640">
                  <a:moveTo>
                    <a:pt x="76091" y="0"/>
                  </a:moveTo>
                  <a:lnTo>
                    <a:pt x="37894" y="5130"/>
                  </a:lnTo>
                  <a:lnTo>
                    <a:pt x="6031" y="19622"/>
                  </a:lnTo>
                  <a:lnTo>
                    <a:pt x="22941" y="52532"/>
                  </a:lnTo>
                  <a:lnTo>
                    <a:pt x="28784" y="47904"/>
                  </a:lnTo>
                  <a:lnTo>
                    <a:pt x="35883" y="44239"/>
                  </a:lnTo>
                  <a:lnTo>
                    <a:pt x="69746" y="37443"/>
                  </a:lnTo>
                  <a:lnTo>
                    <a:pt x="147686" y="37443"/>
                  </a:lnTo>
                  <a:lnTo>
                    <a:pt x="142919" y="28088"/>
                  </a:lnTo>
                  <a:lnTo>
                    <a:pt x="134069" y="17968"/>
                  </a:lnTo>
                  <a:lnTo>
                    <a:pt x="122858" y="10107"/>
                  </a:lnTo>
                  <a:lnTo>
                    <a:pt x="109458" y="4492"/>
                  </a:lnTo>
                  <a:lnTo>
                    <a:pt x="93869" y="1123"/>
                  </a:lnTo>
                  <a:lnTo>
                    <a:pt x="760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97134" y="7146904"/>
            <a:ext cx="5895948" cy="285363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8664592" y="7208811"/>
            <a:ext cx="2251075" cy="223520"/>
            <a:chOff x="8664592" y="7208811"/>
            <a:chExt cx="2251075" cy="223520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64592" y="7211215"/>
              <a:ext cx="201721" cy="19749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887751" y="7208811"/>
              <a:ext cx="2027555" cy="223520"/>
            </a:xfrm>
            <a:custGeom>
              <a:avLst/>
              <a:gdLst/>
              <a:ahLst/>
              <a:cxnLst/>
              <a:rect l="l" t="t" r="r" b="b"/>
              <a:pathLst>
                <a:path w="2027554" h="223520">
                  <a:moveTo>
                    <a:pt x="1957678" y="2408"/>
                  </a:moveTo>
                  <a:lnTo>
                    <a:pt x="1874634" y="2408"/>
                  </a:lnTo>
                  <a:lnTo>
                    <a:pt x="1874634" y="164874"/>
                  </a:lnTo>
                  <a:lnTo>
                    <a:pt x="1961301" y="164874"/>
                  </a:lnTo>
                  <a:lnTo>
                    <a:pt x="1976736" y="164118"/>
                  </a:lnTo>
                  <a:lnTo>
                    <a:pt x="2018088" y="146125"/>
                  </a:lnTo>
                  <a:lnTo>
                    <a:pt x="2025108" y="132854"/>
                  </a:lnTo>
                  <a:lnTo>
                    <a:pt x="1917815" y="132854"/>
                  </a:lnTo>
                  <a:lnTo>
                    <a:pt x="1917815" y="96918"/>
                  </a:lnTo>
                  <a:lnTo>
                    <a:pt x="2021453" y="96918"/>
                  </a:lnTo>
                  <a:lnTo>
                    <a:pt x="2020260" y="94507"/>
                  </a:lnTo>
                  <a:lnTo>
                    <a:pt x="2011294" y="86051"/>
                  </a:lnTo>
                  <a:lnTo>
                    <a:pt x="1998745" y="80008"/>
                  </a:lnTo>
                  <a:lnTo>
                    <a:pt x="2006389" y="76594"/>
                  </a:lnTo>
                  <a:lnTo>
                    <a:pt x="2012284" y="71809"/>
                  </a:lnTo>
                  <a:lnTo>
                    <a:pt x="2014077" y="69139"/>
                  </a:lnTo>
                  <a:lnTo>
                    <a:pt x="1917815" y="69139"/>
                  </a:lnTo>
                  <a:lnTo>
                    <a:pt x="1917815" y="34417"/>
                  </a:lnTo>
                  <a:lnTo>
                    <a:pt x="2021305" y="34417"/>
                  </a:lnTo>
                  <a:lnTo>
                    <a:pt x="2018294" y="26679"/>
                  </a:lnTo>
                  <a:lnTo>
                    <a:pt x="1984853" y="5164"/>
                  </a:lnTo>
                  <a:lnTo>
                    <a:pt x="1972094" y="3097"/>
                  </a:lnTo>
                  <a:lnTo>
                    <a:pt x="1957678" y="2408"/>
                  </a:lnTo>
                  <a:close/>
                </a:path>
                <a:path w="2027554" h="223520">
                  <a:moveTo>
                    <a:pt x="2021453" y="96918"/>
                  </a:moveTo>
                  <a:lnTo>
                    <a:pt x="1966934" y="96918"/>
                  </a:lnTo>
                  <a:lnTo>
                    <a:pt x="1973280" y="98384"/>
                  </a:lnTo>
                  <a:lnTo>
                    <a:pt x="1981332" y="104227"/>
                  </a:lnTo>
                  <a:lnTo>
                    <a:pt x="1983342" y="108802"/>
                  </a:lnTo>
                  <a:lnTo>
                    <a:pt x="1983342" y="115043"/>
                  </a:lnTo>
                  <a:lnTo>
                    <a:pt x="1981719" y="122840"/>
                  </a:lnTo>
                  <a:lnTo>
                    <a:pt x="1976849" y="128405"/>
                  </a:lnTo>
                  <a:lnTo>
                    <a:pt x="1968734" y="131742"/>
                  </a:lnTo>
                  <a:lnTo>
                    <a:pt x="1957374" y="132854"/>
                  </a:lnTo>
                  <a:lnTo>
                    <a:pt x="2025108" y="132854"/>
                  </a:lnTo>
                  <a:lnTo>
                    <a:pt x="2026397" y="129068"/>
                  </a:lnTo>
                  <a:lnTo>
                    <a:pt x="2027435" y="118666"/>
                  </a:lnTo>
                  <a:lnTo>
                    <a:pt x="2025641" y="105378"/>
                  </a:lnTo>
                  <a:lnTo>
                    <a:pt x="2021453" y="96918"/>
                  </a:lnTo>
                  <a:close/>
                </a:path>
                <a:path w="2027554" h="223520">
                  <a:moveTo>
                    <a:pt x="2021305" y="34417"/>
                  </a:moveTo>
                  <a:lnTo>
                    <a:pt x="1953448" y="34417"/>
                  </a:lnTo>
                  <a:lnTo>
                    <a:pt x="1964279" y="35492"/>
                  </a:lnTo>
                  <a:lnTo>
                    <a:pt x="1972018" y="38717"/>
                  </a:lnTo>
                  <a:lnTo>
                    <a:pt x="1976663" y="44096"/>
                  </a:lnTo>
                  <a:lnTo>
                    <a:pt x="1978212" y="51631"/>
                  </a:lnTo>
                  <a:lnTo>
                    <a:pt x="1976663" y="59292"/>
                  </a:lnTo>
                  <a:lnTo>
                    <a:pt x="1972018" y="64763"/>
                  </a:lnTo>
                  <a:lnTo>
                    <a:pt x="1964279" y="68045"/>
                  </a:lnTo>
                  <a:lnTo>
                    <a:pt x="1953448" y="69139"/>
                  </a:lnTo>
                  <a:lnTo>
                    <a:pt x="2014077" y="69139"/>
                  </a:lnTo>
                  <a:lnTo>
                    <a:pt x="2020535" y="59526"/>
                  </a:lnTo>
                  <a:lnTo>
                    <a:pt x="2022598" y="52427"/>
                  </a:lnTo>
                  <a:lnTo>
                    <a:pt x="2022564" y="44096"/>
                  </a:lnTo>
                  <a:lnTo>
                    <a:pt x="2021522" y="34973"/>
                  </a:lnTo>
                  <a:lnTo>
                    <a:pt x="2021305" y="34417"/>
                  </a:lnTo>
                  <a:close/>
                </a:path>
                <a:path w="2027554" h="223520">
                  <a:moveTo>
                    <a:pt x="1753245" y="0"/>
                  </a:moveTo>
                  <a:lnTo>
                    <a:pt x="1707194" y="10711"/>
                  </a:lnTo>
                  <a:lnTo>
                    <a:pt x="1675331" y="40459"/>
                  </a:lnTo>
                  <a:lnTo>
                    <a:pt x="1663855" y="83641"/>
                  </a:lnTo>
                  <a:lnTo>
                    <a:pt x="1664571" y="95397"/>
                  </a:lnTo>
                  <a:lnTo>
                    <a:pt x="1681627" y="135815"/>
                  </a:lnTo>
                  <a:lnTo>
                    <a:pt x="1717715" y="161257"/>
                  </a:lnTo>
                  <a:lnTo>
                    <a:pt x="1753245" y="167282"/>
                  </a:lnTo>
                  <a:lnTo>
                    <a:pt x="1765737" y="166613"/>
                  </a:lnTo>
                  <a:lnTo>
                    <a:pt x="1808706" y="150689"/>
                  </a:lnTo>
                  <a:lnTo>
                    <a:pt x="1829578" y="128634"/>
                  </a:lnTo>
                  <a:lnTo>
                    <a:pt x="1753245" y="128634"/>
                  </a:lnTo>
                  <a:lnTo>
                    <a:pt x="1744579" y="127869"/>
                  </a:lnTo>
                  <a:lnTo>
                    <a:pt x="1714515" y="102096"/>
                  </a:lnTo>
                  <a:lnTo>
                    <a:pt x="1711570" y="83641"/>
                  </a:lnTo>
                  <a:lnTo>
                    <a:pt x="1712307" y="73889"/>
                  </a:lnTo>
                  <a:lnTo>
                    <a:pt x="1736707" y="41704"/>
                  </a:lnTo>
                  <a:lnTo>
                    <a:pt x="1753245" y="38648"/>
                  </a:lnTo>
                  <a:lnTo>
                    <a:pt x="1829578" y="38648"/>
                  </a:lnTo>
                  <a:lnTo>
                    <a:pt x="1824558" y="31467"/>
                  </a:lnTo>
                  <a:lnTo>
                    <a:pt x="1788684" y="6020"/>
                  </a:lnTo>
                  <a:lnTo>
                    <a:pt x="1765737" y="668"/>
                  </a:lnTo>
                  <a:lnTo>
                    <a:pt x="1753245" y="0"/>
                  </a:lnTo>
                  <a:close/>
                </a:path>
                <a:path w="2027554" h="223520">
                  <a:moveTo>
                    <a:pt x="1829578" y="38648"/>
                  </a:moveTo>
                  <a:lnTo>
                    <a:pt x="1753245" y="38648"/>
                  </a:lnTo>
                  <a:lnTo>
                    <a:pt x="1761895" y="39411"/>
                  </a:lnTo>
                  <a:lnTo>
                    <a:pt x="1769735" y="41704"/>
                  </a:lnTo>
                  <a:lnTo>
                    <a:pt x="1793887" y="73889"/>
                  </a:lnTo>
                  <a:lnTo>
                    <a:pt x="1794615" y="83641"/>
                  </a:lnTo>
                  <a:lnTo>
                    <a:pt x="1793887" y="93387"/>
                  </a:lnTo>
                  <a:lnTo>
                    <a:pt x="1769735" y="125574"/>
                  </a:lnTo>
                  <a:lnTo>
                    <a:pt x="1753245" y="128634"/>
                  </a:lnTo>
                  <a:lnTo>
                    <a:pt x="1829578" y="128634"/>
                  </a:lnTo>
                  <a:lnTo>
                    <a:pt x="1842320" y="83641"/>
                  </a:lnTo>
                  <a:lnTo>
                    <a:pt x="1841604" y="71883"/>
                  </a:lnTo>
                  <a:lnTo>
                    <a:pt x="1839453" y="60766"/>
                  </a:lnTo>
                  <a:lnTo>
                    <a:pt x="1835867" y="50291"/>
                  </a:lnTo>
                  <a:lnTo>
                    <a:pt x="1830844" y="40459"/>
                  </a:lnTo>
                  <a:lnTo>
                    <a:pt x="1829578" y="38648"/>
                  </a:lnTo>
                  <a:close/>
                </a:path>
                <a:path w="2027554" h="223520">
                  <a:moveTo>
                    <a:pt x="1514383" y="2408"/>
                  </a:moveTo>
                  <a:lnTo>
                    <a:pt x="1467578" y="2408"/>
                  </a:lnTo>
                  <a:lnTo>
                    <a:pt x="1467578" y="164874"/>
                  </a:lnTo>
                  <a:lnTo>
                    <a:pt x="1514383" y="164874"/>
                  </a:lnTo>
                  <a:lnTo>
                    <a:pt x="1514383" y="104174"/>
                  </a:lnTo>
                  <a:lnTo>
                    <a:pt x="1632149" y="104174"/>
                  </a:lnTo>
                  <a:lnTo>
                    <a:pt x="1632149" y="65819"/>
                  </a:lnTo>
                  <a:lnTo>
                    <a:pt x="1514383" y="65819"/>
                  </a:lnTo>
                  <a:lnTo>
                    <a:pt x="1514383" y="2408"/>
                  </a:lnTo>
                  <a:close/>
                </a:path>
                <a:path w="2027554" h="223520">
                  <a:moveTo>
                    <a:pt x="1632149" y="104174"/>
                  </a:moveTo>
                  <a:lnTo>
                    <a:pt x="1585040" y="104174"/>
                  </a:lnTo>
                  <a:lnTo>
                    <a:pt x="1585040" y="164874"/>
                  </a:lnTo>
                  <a:lnTo>
                    <a:pt x="1632149" y="164874"/>
                  </a:lnTo>
                  <a:lnTo>
                    <a:pt x="1632149" y="104174"/>
                  </a:lnTo>
                  <a:close/>
                </a:path>
                <a:path w="2027554" h="223520">
                  <a:moveTo>
                    <a:pt x="1632149" y="2408"/>
                  </a:moveTo>
                  <a:lnTo>
                    <a:pt x="1585040" y="2408"/>
                  </a:lnTo>
                  <a:lnTo>
                    <a:pt x="1585040" y="65819"/>
                  </a:lnTo>
                  <a:lnTo>
                    <a:pt x="1632149" y="65819"/>
                  </a:lnTo>
                  <a:lnTo>
                    <a:pt x="1632149" y="2408"/>
                  </a:lnTo>
                  <a:close/>
                </a:path>
                <a:path w="2027554" h="223520">
                  <a:moveTo>
                    <a:pt x="1346189" y="0"/>
                  </a:moveTo>
                  <a:lnTo>
                    <a:pt x="1300138" y="10711"/>
                  </a:lnTo>
                  <a:lnTo>
                    <a:pt x="1268275" y="40459"/>
                  </a:lnTo>
                  <a:lnTo>
                    <a:pt x="1256799" y="83641"/>
                  </a:lnTo>
                  <a:lnTo>
                    <a:pt x="1257516" y="95397"/>
                  </a:lnTo>
                  <a:lnTo>
                    <a:pt x="1274571" y="135815"/>
                  </a:lnTo>
                  <a:lnTo>
                    <a:pt x="1310655" y="161257"/>
                  </a:lnTo>
                  <a:lnTo>
                    <a:pt x="1346189" y="167282"/>
                  </a:lnTo>
                  <a:lnTo>
                    <a:pt x="1358677" y="166613"/>
                  </a:lnTo>
                  <a:lnTo>
                    <a:pt x="1401650" y="150689"/>
                  </a:lnTo>
                  <a:lnTo>
                    <a:pt x="1422522" y="128634"/>
                  </a:lnTo>
                  <a:lnTo>
                    <a:pt x="1346189" y="128634"/>
                  </a:lnTo>
                  <a:lnTo>
                    <a:pt x="1337523" y="127869"/>
                  </a:lnTo>
                  <a:lnTo>
                    <a:pt x="1307460" y="102096"/>
                  </a:lnTo>
                  <a:lnTo>
                    <a:pt x="1304515" y="83641"/>
                  </a:lnTo>
                  <a:lnTo>
                    <a:pt x="1305251" y="73889"/>
                  </a:lnTo>
                  <a:lnTo>
                    <a:pt x="1329651" y="41704"/>
                  </a:lnTo>
                  <a:lnTo>
                    <a:pt x="1346189" y="38648"/>
                  </a:lnTo>
                  <a:lnTo>
                    <a:pt x="1422522" y="38648"/>
                  </a:lnTo>
                  <a:lnTo>
                    <a:pt x="1417502" y="31467"/>
                  </a:lnTo>
                  <a:lnTo>
                    <a:pt x="1381627" y="6020"/>
                  </a:lnTo>
                  <a:lnTo>
                    <a:pt x="1358677" y="668"/>
                  </a:lnTo>
                  <a:lnTo>
                    <a:pt x="1346189" y="0"/>
                  </a:lnTo>
                  <a:close/>
                </a:path>
                <a:path w="2027554" h="223520">
                  <a:moveTo>
                    <a:pt x="1422522" y="38648"/>
                  </a:moveTo>
                  <a:lnTo>
                    <a:pt x="1346189" y="38648"/>
                  </a:lnTo>
                  <a:lnTo>
                    <a:pt x="1354839" y="39411"/>
                  </a:lnTo>
                  <a:lnTo>
                    <a:pt x="1362679" y="41704"/>
                  </a:lnTo>
                  <a:lnTo>
                    <a:pt x="1386831" y="73889"/>
                  </a:lnTo>
                  <a:lnTo>
                    <a:pt x="1387559" y="83641"/>
                  </a:lnTo>
                  <a:lnTo>
                    <a:pt x="1386831" y="93387"/>
                  </a:lnTo>
                  <a:lnTo>
                    <a:pt x="1362679" y="125574"/>
                  </a:lnTo>
                  <a:lnTo>
                    <a:pt x="1346189" y="128634"/>
                  </a:lnTo>
                  <a:lnTo>
                    <a:pt x="1422522" y="128634"/>
                  </a:lnTo>
                  <a:lnTo>
                    <a:pt x="1435265" y="83641"/>
                  </a:lnTo>
                  <a:lnTo>
                    <a:pt x="1434548" y="71883"/>
                  </a:lnTo>
                  <a:lnTo>
                    <a:pt x="1432397" y="60766"/>
                  </a:lnTo>
                  <a:lnTo>
                    <a:pt x="1428811" y="50291"/>
                  </a:lnTo>
                  <a:lnTo>
                    <a:pt x="1423789" y="40459"/>
                  </a:lnTo>
                  <a:lnTo>
                    <a:pt x="1422522" y="38648"/>
                  </a:lnTo>
                  <a:close/>
                </a:path>
                <a:path w="2027554" h="223520">
                  <a:moveTo>
                    <a:pt x="1102489" y="2408"/>
                  </a:moveTo>
                  <a:lnTo>
                    <a:pt x="1055685" y="2408"/>
                  </a:lnTo>
                  <a:lnTo>
                    <a:pt x="1055685" y="164874"/>
                  </a:lnTo>
                  <a:lnTo>
                    <a:pt x="1099170" y="164874"/>
                  </a:lnTo>
                  <a:lnTo>
                    <a:pt x="1152860" y="99044"/>
                  </a:lnTo>
                  <a:lnTo>
                    <a:pt x="1102489" y="99044"/>
                  </a:lnTo>
                  <a:lnTo>
                    <a:pt x="1102489" y="2408"/>
                  </a:lnTo>
                  <a:close/>
                </a:path>
                <a:path w="2027554" h="223520">
                  <a:moveTo>
                    <a:pt x="1224789" y="68238"/>
                  </a:moveTo>
                  <a:lnTo>
                    <a:pt x="1177985" y="68238"/>
                  </a:lnTo>
                  <a:lnTo>
                    <a:pt x="1177985" y="164874"/>
                  </a:lnTo>
                  <a:lnTo>
                    <a:pt x="1224789" y="164874"/>
                  </a:lnTo>
                  <a:lnTo>
                    <a:pt x="1224789" y="68238"/>
                  </a:lnTo>
                  <a:close/>
                </a:path>
                <a:path w="2027554" h="223520">
                  <a:moveTo>
                    <a:pt x="1224789" y="2408"/>
                  </a:moveTo>
                  <a:lnTo>
                    <a:pt x="1181608" y="2408"/>
                  </a:lnTo>
                  <a:lnTo>
                    <a:pt x="1102489" y="99044"/>
                  </a:lnTo>
                  <a:lnTo>
                    <a:pt x="1152860" y="99044"/>
                  </a:lnTo>
                  <a:lnTo>
                    <a:pt x="1177985" y="68238"/>
                  </a:lnTo>
                  <a:lnTo>
                    <a:pt x="1224789" y="68238"/>
                  </a:lnTo>
                  <a:lnTo>
                    <a:pt x="1224789" y="2408"/>
                  </a:lnTo>
                  <a:close/>
                </a:path>
                <a:path w="2027554" h="223520">
                  <a:moveTo>
                    <a:pt x="1030628" y="2408"/>
                  </a:moveTo>
                  <a:lnTo>
                    <a:pt x="900475" y="2408"/>
                  </a:lnTo>
                  <a:lnTo>
                    <a:pt x="900475" y="164874"/>
                  </a:lnTo>
                  <a:lnTo>
                    <a:pt x="947280" y="164874"/>
                  </a:lnTo>
                  <a:lnTo>
                    <a:pt x="947280" y="41056"/>
                  </a:lnTo>
                  <a:lnTo>
                    <a:pt x="1030628" y="41056"/>
                  </a:lnTo>
                  <a:lnTo>
                    <a:pt x="1030628" y="2408"/>
                  </a:lnTo>
                  <a:close/>
                </a:path>
                <a:path w="2027554" h="223520">
                  <a:moveTo>
                    <a:pt x="779683" y="0"/>
                  </a:moveTo>
                  <a:lnTo>
                    <a:pt x="735443" y="10711"/>
                  </a:lnTo>
                  <a:lnTo>
                    <a:pt x="704345" y="40606"/>
                  </a:lnTo>
                  <a:lnTo>
                    <a:pt x="693015" y="83641"/>
                  </a:lnTo>
                  <a:lnTo>
                    <a:pt x="693732" y="95397"/>
                  </a:lnTo>
                  <a:lnTo>
                    <a:pt x="710835" y="135815"/>
                  </a:lnTo>
                  <a:lnTo>
                    <a:pt x="748073" y="161257"/>
                  </a:lnTo>
                  <a:lnTo>
                    <a:pt x="785724" y="167282"/>
                  </a:lnTo>
                  <a:lnTo>
                    <a:pt x="806447" y="165639"/>
                  </a:lnTo>
                  <a:lnTo>
                    <a:pt x="824527" y="160712"/>
                  </a:lnTo>
                  <a:lnTo>
                    <a:pt x="839964" y="152502"/>
                  </a:lnTo>
                  <a:lnTo>
                    <a:pt x="852759" y="141011"/>
                  </a:lnTo>
                  <a:lnTo>
                    <a:pt x="842186" y="129545"/>
                  </a:lnTo>
                  <a:lnTo>
                    <a:pt x="786928" y="129545"/>
                  </a:lnTo>
                  <a:lnTo>
                    <a:pt x="778095" y="128996"/>
                  </a:lnTo>
                  <a:lnTo>
                    <a:pt x="742656" y="104075"/>
                  </a:lnTo>
                  <a:lnTo>
                    <a:pt x="740427" y="96918"/>
                  </a:lnTo>
                  <a:lnTo>
                    <a:pt x="863334" y="96918"/>
                  </a:lnTo>
                  <a:lnTo>
                    <a:pt x="864235" y="84845"/>
                  </a:lnTo>
                  <a:lnTo>
                    <a:pt x="864202" y="83641"/>
                  </a:lnTo>
                  <a:lnTo>
                    <a:pt x="863546" y="71942"/>
                  </a:lnTo>
                  <a:lnTo>
                    <a:pt x="863098" y="69442"/>
                  </a:lnTo>
                  <a:lnTo>
                    <a:pt x="739830" y="69442"/>
                  </a:lnTo>
                  <a:lnTo>
                    <a:pt x="741562" y="62005"/>
                  </a:lnTo>
                  <a:lnTo>
                    <a:pt x="772306" y="36189"/>
                  </a:lnTo>
                  <a:lnTo>
                    <a:pt x="779986" y="35621"/>
                  </a:lnTo>
                  <a:lnTo>
                    <a:pt x="850490" y="35621"/>
                  </a:lnTo>
                  <a:lnTo>
                    <a:pt x="847182" y="30672"/>
                  </a:lnTo>
                  <a:lnTo>
                    <a:pt x="812921" y="5773"/>
                  </a:lnTo>
                  <a:lnTo>
                    <a:pt x="791329" y="641"/>
                  </a:lnTo>
                  <a:lnTo>
                    <a:pt x="779683" y="0"/>
                  </a:lnTo>
                  <a:close/>
                </a:path>
                <a:path w="2027554" h="223520">
                  <a:moveTo>
                    <a:pt x="827702" y="113839"/>
                  </a:moveTo>
                  <a:lnTo>
                    <a:pt x="822058" y="119263"/>
                  </a:lnTo>
                  <a:lnTo>
                    <a:pt x="815964" y="123242"/>
                  </a:lnTo>
                  <a:lnTo>
                    <a:pt x="802886" y="128278"/>
                  </a:lnTo>
                  <a:lnTo>
                    <a:pt x="795389" y="129545"/>
                  </a:lnTo>
                  <a:lnTo>
                    <a:pt x="842186" y="129545"/>
                  </a:lnTo>
                  <a:lnTo>
                    <a:pt x="827702" y="113839"/>
                  </a:lnTo>
                  <a:close/>
                </a:path>
                <a:path w="2027554" h="223520">
                  <a:moveTo>
                    <a:pt x="850490" y="35621"/>
                  </a:moveTo>
                  <a:lnTo>
                    <a:pt x="779986" y="35621"/>
                  </a:lnTo>
                  <a:lnTo>
                    <a:pt x="787537" y="36198"/>
                  </a:lnTo>
                  <a:lnTo>
                    <a:pt x="794483" y="37928"/>
                  </a:lnTo>
                  <a:lnTo>
                    <a:pt x="819849" y="69442"/>
                  </a:lnTo>
                  <a:lnTo>
                    <a:pt x="863098" y="69442"/>
                  </a:lnTo>
                  <a:lnTo>
                    <a:pt x="861480" y="60420"/>
                  </a:lnTo>
                  <a:lnTo>
                    <a:pt x="858013" y="49624"/>
                  </a:lnTo>
                  <a:lnTo>
                    <a:pt x="853220" y="39705"/>
                  </a:lnTo>
                  <a:lnTo>
                    <a:pt x="850490" y="35621"/>
                  </a:lnTo>
                  <a:close/>
                </a:path>
                <a:path w="2027554" h="223520">
                  <a:moveTo>
                    <a:pt x="541428" y="2408"/>
                  </a:moveTo>
                  <a:lnTo>
                    <a:pt x="496435" y="2408"/>
                  </a:lnTo>
                  <a:lnTo>
                    <a:pt x="496435" y="223448"/>
                  </a:lnTo>
                  <a:lnTo>
                    <a:pt x="543543" y="223448"/>
                  </a:lnTo>
                  <a:lnTo>
                    <a:pt x="543543" y="147649"/>
                  </a:lnTo>
                  <a:lnTo>
                    <a:pt x="646453" y="147649"/>
                  </a:lnTo>
                  <a:lnTo>
                    <a:pt x="650252" y="144333"/>
                  </a:lnTo>
                  <a:lnTo>
                    <a:pt x="657037" y="136482"/>
                  </a:lnTo>
                  <a:lnTo>
                    <a:pt x="662140" y="128634"/>
                  </a:lnTo>
                  <a:lnTo>
                    <a:pt x="584306" y="128634"/>
                  </a:lnTo>
                  <a:lnTo>
                    <a:pt x="575656" y="127869"/>
                  </a:lnTo>
                  <a:lnTo>
                    <a:pt x="545848" y="102096"/>
                  </a:lnTo>
                  <a:lnTo>
                    <a:pt x="542946" y="83641"/>
                  </a:lnTo>
                  <a:lnTo>
                    <a:pt x="543671" y="73889"/>
                  </a:lnTo>
                  <a:lnTo>
                    <a:pt x="567816" y="41704"/>
                  </a:lnTo>
                  <a:lnTo>
                    <a:pt x="584306" y="38648"/>
                  </a:lnTo>
                  <a:lnTo>
                    <a:pt x="662140" y="38648"/>
                  </a:lnTo>
                  <a:lnTo>
                    <a:pt x="657037" y="30796"/>
                  </a:lnTo>
                  <a:lnTo>
                    <a:pt x="650252" y="22945"/>
                  </a:lnTo>
                  <a:lnTo>
                    <a:pt x="648172" y="21130"/>
                  </a:lnTo>
                  <a:lnTo>
                    <a:pt x="541428" y="21130"/>
                  </a:lnTo>
                  <a:lnTo>
                    <a:pt x="541428" y="2408"/>
                  </a:lnTo>
                  <a:close/>
                </a:path>
                <a:path w="2027554" h="223520">
                  <a:moveTo>
                    <a:pt x="646453" y="147649"/>
                  </a:moveTo>
                  <a:lnTo>
                    <a:pt x="543543" y="147649"/>
                  </a:lnTo>
                  <a:lnTo>
                    <a:pt x="553281" y="156239"/>
                  </a:lnTo>
                  <a:lnTo>
                    <a:pt x="564681" y="162374"/>
                  </a:lnTo>
                  <a:lnTo>
                    <a:pt x="577743" y="166055"/>
                  </a:lnTo>
                  <a:lnTo>
                    <a:pt x="592463" y="167282"/>
                  </a:lnTo>
                  <a:lnTo>
                    <a:pt x="603532" y="166631"/>
                  </a:lnTo>
                  <a:lnTo>
                    <a:pt x="642469" y="151127"/>
                  </a:lnTo>
                  <a:lnTo>
                    <a:pt x="646453" y="147649"/>
                  </a:lnTo>
                  <a:close/>
                </a:path>
                <a:path w="2027554" h="223520">
                  <a:moveTo>
                    <a:pt x="662140" y="38648"/>
                  </a:moveTo>
                  <a:lnTo>
                    <a:pt x="584306" y="38648"/>
                  </a:lnTo>
                  <a:lnTo>
                    <a:pt x="592962" y="39411"/>
                  </a:lnTo>
                  <a:lnTo>
                    <a:pt x="600806" y="41704"/>
                  </a:lnTo>
                  <a:lnTo>
                    <a:pt x="624950" y="73889"/>
                  </a:lnTo>
                  <a:lnTo>
                    <a:pt x="625677" y="83641"/>
                  </a:lnTo>
                  <a:lnTo>
                    <a:pt x="624950" y="93387"/>
                  </a:lnTo>
                  <a:lnTo>
                    <a:pt x="600806" y="125574"/>
                  </a:lnTo>
                  <a:lnTo>
                    <a:pt x="584306" y="128634"/>
                  </a:lnTo>
                  <a:lnTo>
                    <a:pt x="662140" y="128634"/>
                  </a:lnTo>
                  <a:lnTo>
                    <a:pt x="673393" y="83641"/>
                  </a:lnTo>
                  <a:lnTo>
                    <a:pt x="672731" y="71496"/>
                  </a:lnTo>
                  <a:lnTo>
                    <a:pt x="670749" y="60126"/>
                  </a:lnTo>
                  <a:lnTo>
                    <a:pt x="667447" y="49530"/>
                  </a:lnTo>
                  <a:lnTo>
                    <a:pt x="662827" y="39705"/>
                  </a:lnTo>
                  <a:lnTo>
                    <a:pt x="662140" y="38648"/>
                  </a:lnTo>
                  <a:close/>
                </a:path>
                <a:path w="2027554" h="223520">
                  <a:moveTo>
                    <a:pt x="592463" y="0"/>
                  </a:moveTo>
                  <a:lnTo>
                    <a:pt x="576704" y="1319"/>
                  </a:lnTo>
                  <a:lnTo>
                    <a:pt x="562944" y="5279"/>
                  </a:lnTo>
                  <a:lnTo>
                    <a:pt x="551185" y="11882"/>
                  </a:lnTo>
                  <a:lnTo>
                    <a:pt x="541428" y="21130"/>
                  </a:lnTo>
                  <a:lnTo>
                    <a:pt x="648172" y="21130"/>
                  </a:lnTo>
                  <a:lnTo>
                    <a:pt x="614092" y="2602"/>
                  </a:lnTo>
                  <a:lnTo>
                    <a:pt x="592463" y="0"/>
                  </a:lnTo>
                  <a:close/>
                </a:path>
                <a:path w="2027554" h="223520">
                  <a:moveTo>
                    <a:pt x="365988" y="2408"/>
                  </a:moveTo>
                  <a:lnTo>
                    <a:pt x="288378" y="2408"/>
                  </a:lnTo>
                  <a:lnTo>
                    <a:pt x="271233" y="3380"/>
                  </a:lnTo>
                  <a:lnTo>
                    <a:pt x="231458" y="17957"/>
                  </a:lnTo>
                  <a:lnTo>
                    <a:pt x="210768" y="62197"/>
                  </a:lnTo>
                  <a:lnTo>
                    <a:pt x="211325" y="70778"/>
                  </a:lnTo>
                  <a:lnTo>
                    <a:pt x="237543" y="108029"/>
                  </a:lnTo>
                  <a:lnTo>
                    <a:pt x="245500" y="111713"/>
                  </a:lnTo>
                  <a:lnTo>
                    <a:pt x="208360" y="164874"/>
                  </a:lnTo>
                  <a:lnTo>
                    <a:pt x="258484" y="164874"/>
                  </a:lnTo>
                  <a:lnTo>
                    <a:pt x="289289" y="118362"/>
                  </a:lnTo>
                  <a:lnTo>
                    <a:pt x="365988" y="118362"/>
                  </a:lnTo>
                  <a:lnTo>
                    <a:pt x="365988" y="86960"/>
                  </a:lnTo>
                  <a:lnTo>
                    <a:pt x="278609" y="86960"/>
                  </a:lnTo>
                  <a:lnTo>
                    <a:pt x="271112" y="85096"/>
                  </a:lnTo>
                  <a:lnTo>
                    <a:pt x="261248" y="77652"/>
                  </a:lnTo>
                  <a:lnTo>
                    <a:pt x="258787" y="71756"/>
                  </a:lnTo>
                  <a:lnTo>
                    <a:pt x="258787" y="55663"/>
                  </a:lnTo>
                  <a:lnTo>
                    <a:pt x="261353" y="49810"/>
                  </a:lnTo>
                  <a:lnTo>
                    <a:pt x="271614" y="42574"/>
                  </a:lnTo>
                  <a:lnTo>
                    <a:pt x="279216" y="40752"/>
                  </a:lnTo>
                  <a:lnTo>
                    <a:pt x="365988" y="40752"/>
                  </a:lnTo>
                  <a:lnTo>
                    <a:pt x="365988" y="2408"/>
                  </a:lnTo>
                  <a:close/>
                </a:path>
                <a:path w="2027554" h="223520">
                  <a:moveTo>
                    <a:pt x="365988" y="118362"/>
                  </a:moveTo>
                  <a:lnTo>
                    <a:pt x="324011" y="118362"/>
                  </a:lnTo>
                  <a:lnTo>
                    <a:pt x="324011" y="164874"/>
                  </a:lnTo>
                  <a:lnTo>
                    <a:pt x="365988" y="164874"/>
                  </a:lnTo>
                  <a:lnTo>
                    <a:pt x="365988" y="118362"/>
                  </a:lnTo>
                  <a:close/>
                </a:path>
                <a:path w="2027554" h="223520">
                  <a:moveTo>
                    <a:pt x="365988" y="40752"/>
                  </a:moveTo>
                  <a:lnTo>
                    <a:pt x="324011" y="40752"/>
                  </a:lnTo>
                  <a:lnTo>
                    <a:pt x="324011" y="86960"/>
                  </a:lnTo>
                  <a:lnTo>
                    <a:pt x="365988" y="86960"/>
                  </a:lnTo>
                  <a:lnTo>
                    <a:pt x="365988" y="40752"/>
                  </a:lnTo>
                  <a:close/>
                </a:path>
                <a:path w="2027554" h="223520">
                  <a:moveTo>
                    <a:pt x="2418" y="125912"/>
                  </a:moveTo>
                  <a:lnTo>
                    <a:pt x="0" y="164560"/>
                  </a:lnTo>
                  <a:lnTo>
                    <a:pt x="9455" y="166979"/>
                  </a:lnTo>
                  <a:lnTo>
                    <a:pt x="17612" y="168193"/>
                  </a:lnTo>
                  <a:lnTo>
                    <a:pt x="24459" y="168193"/>
                  </a:lnTo>
                  <a:lnTo>
                    <a:pt x="59715" y="149505"/>
                  </a:lnTo>
                  <a:lnTo>
                    <a:pt x="69343" y="126519"/>
                  </a:lnTo>
                  <a:lnTo>
                    <a:pt x="7947" y="126519"/>
                  </a:lnTo>
                  <a:lnTo>
                    <a:pt x="5633" y="126320"/>
                  </a:lnTo>
                  <a:lnTo>
                    <a:pt x="2418" y="125912"/>
                  </a:lnTo>
                  <a:close/>
                </a:path>
                <a:path w="2027554" h="223520">
                  <a:moveTo>
                    <a:pt x="176350" y="41056"/>
                  </a:moveTo>
                  <a:lnTo>
                    <a:pt x="129242" y="41056"/>
                  </a:lnTo>
                  <a:lnTo>
                    <a:pt x="129242" y="164874"/>
                  </a:lnTo>
                  <a:lnTo>
                    <a:pt x="176350" y="164874"/>
                  </a:lnTo>
                  <a:lnTo>
                    <a:pt x="176350" y="41056"/>
                  </a:lnTo>
                  <a:close/>
                </a:path>
                <a:path w="2027554" h="223520">
                  <a:moveTo>
                    <a:pt x="176350" y="2408"/>
                  </a:moveTo>
                  <a:lnTo>
                    <a:pt x="37443" y="2408"/>
                  </a:lnTo>
                  <a:lnTo>
                    <a:pt x="35025" y="67631"/>
                  </a:lnTo>
                  <a:lnTo>
                    <a:pt x="34518" y="76965"/>
                  </a:lnTo>
                  <a:lnTo>
                    <a:pt x="21685" y="123943"/>
                  </a:lnTo>
                  <a:lnTo>
                    <a:pt x="16407" y="126519"/>
                  </a:lnTo>
                  <a:lnTo>
                    <a:pt x="69343" y="126519"/>
                  </a:lnTo>
                  <a:lnTo>
                    <a:pt x="75564" y="85072"/>
                  </a:lnTo>
                  <a:lnTo>
                    <a:pt x="77903" y="41056"/>
                  </a:lnTo>
                  <a:lnTo>
                    <a:pt x="176350" y="41056"/>
                  </a:lnTo>
                  <a:lnTo>
                    <a:pt x="176350" y="24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51906" y="8763569"/>
            <a:ext cx="133440" cy="13343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51906" y="9211240"/>
            <a:ext cx="133440" cy="13343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51906" y="9658911"/>
            <a:ext cx="133440" cy="13343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90713" y="8763569"/>
            <a:ext cx="133430" cy="13343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890713" y="9211240"/>
            <a:ext cx="133430" cy="13343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890713" y="10105960"/>
            <a:ext cx="133430" cy="133420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017695" y="1482251"/>
            <a:ext cx="1352550" cy="211454"/>
          </a:xfrm>
          <a:custGeom>
            <a:avLst/>
            <a:gdLst/>
            <a:ahLst/>
            <a:cxnLst/>
            <a:rect l="l" t="t" r="r" b="b"/>
            <a:pathLst>
              <a:path w="1352550" h="211455">
                <a:moveTo>
                  <a:pt x="1352231" y="2848"/>
                </a:moveTo>
                <a:lnTo>
                  <a:pt x="1279196" y="2848"/>
                </a:lnTo>
                <a:lnTo>
                  <a:pt x="1263056" y="3762"/>
                </a:lnTo>
                <a:lnTo>
                  <a:pt x="1225617" y="17475"/>
                </a:lnTo>
                <a:lnTo>
                  <a:pt x="1206151" y="59118"/>
                </a:lnTo>
                <a:lnTo>
                  <a:pt x="1206675" y="67193"/>
                </a:lnTo>
                <a:lnTo>
                  <a:pt x="1231345" y="102253"/>
                </a:lnTo>
                <a:lnTo>
                  <a:pt x="1238831" y="105724"/>
                </a:lnTo>
                <a:lnTo>
                  <a:pt x="1203879" y="155743"/>
                </a:lnTo>
                <a:lnTo>
                  <a:pt x="1251061" y="155743"/>
                </a:lnTo>
                <a:lnTo>
                  <a:pt x="1280044" y="111986"/>
                </a:lnTo>
                <a:lnTo>
                  <a:pt x="1352231" y="111986"/>
                </a:lnTo>
                <a:lnTo>
                  <a:pt x="1352231" y="82416"/>
                </a:lnTo>
                <a:lnTo>
                  <a:pt x="1270003" y="82416"/>
                </a:lnTo>
                <a:lnTo>
                  <a:pt x="1262945" y="80667"/>
                </a:lnTo>
                <a:lnTo>
                  <a:pt x="1253658" y="73652"/>
                </a:lnTo>
                <a:lnTo>
                  <a:pt x="1251344" y="68113"/>
                </a:lnTo>
                <a:lnTo>
                  <a:pt x="1251344" y="52961"/>
                </a:lnTo>
                <a:lnTo>
                  <a:pt x="1253752" y="47464"/>
                </a:lnTo>
                <a:lnTo>
                  <a:pt x="1263417" y="40647"/>
                </a:lnTo>
                <a:lnTo>
                  <a:pt x="1270568" y="38941"/>
                </a:lnTo>
                <a:lnTo>
                  <a:pt x="1352231" y="38941"/>
                </a:lnTo>
                <a:lnTo>
                  <a:pt x="1352231" y="2848"/>
                </a:lnTo>
                <a:close/>
              </a:path>
              <a:path w="1352550" h="211455">
                <a:moveTo>
                  <a:pt x="1352231" y="111986"/>
                </a:moveTo>
                <a:lnTo>
                  <a:pt x="1312724" y="111986"/>
                </a:lnTo>
                <a:lnTo>
                  <a:pt x="1312724" y="155743"/>
                </a:lnTo>
                <a:lnTo>
                  <a:pt x="1352231" y="155743"/>
                </a:lnTo>
                <a:lnTo>
                  <a:pt x="1352231" y="111986"/>
                </a:lnTo>
                <a:close/>
              </a:path>
              <a:path w="1352550" h="211455">
                <a:moveTo>
                  <a:pt x="1352231" y="38941"/>
                </a:moveTo>
                <a:lnTo>
                  <a:pt x="1312724" y="38941"/>
                </a:lnTo>
                <a:lnTo>
                  <a:pt x="1312724" y="82416"/>
                </a:lnTo>
                <a:lnTo>
                  <a:pt x="1352231" y="82416"/>
                </a:lnTo>
                <a:lnTo>
                  <a:pt x="1352231" y="38941"/>
                </a:lnTo>
                <a:close/>
              </a:path>
              <a:path w="1352550" h="211455">
                <a:moveTo>
                  <a:pt x="1031089" y="2848"/>
                </a:moveTo>
                <a:lnTo>
                  <a:pt x="984755" y="2848"/>
                </a:lnTo>
                <a:lnTo>
                  <a:pt x="984755" y="155743"/>
                </a:lnTo>
                <a:lnTo>
                  <a:pt x="1024827" y="155743"/>
                </a:lnTo>
                <a:lnTo>
                  <a:pt x="1024827" y="63956"/>
                </a:lnTo>
                <a:lnTo>
                  <a:pt x="1064882" y="63956"/>
                </a:lnTo>
                <a:lnTo>
                  <a:pt x="1031089" y="2848"/>
                </a:lnTo>
                <a:close/>
              </a:path>
              <a:path w="1352550" h="211455">
                <a:moveTo>
                  <a:pt x="1173699" y="64228"/>
                </a:moveTo>
                <a:lnTo>
                  <a:pt x="1133965" y="64228"/>
                </a:lnTo>
                <a:lnTo>
                  <a:pt x="1133965" y="155743"/>
                </a:lnTo>
                <a:lnTo>
                  <a:pt x="1174037" y="155743"/>
                </a:lnTo>
                <a:lnTo>
                  <a:pt x="1173699" y="64228"/>
                </a:lnTo>
                <a:close/>
              </a:path>
              <a:path w="1352550" h="211455">
                <a:moveTo>
                  <a:pt x="1064882" y="63956"/>
                </a:moveTo>
                <a:lnTo>
                  <a:pt x="1024827" y="63956"/>
                </a:lnTo>
                <a:lnTo>
                  <a:pt x="1069454" y="140969"/>
                </a:lnTo>
                <a:lnTo>
                  <a:pt x="1088207" y="140969"/>
                </a:lnTo>
                <a:lnTo>
                  <a:pt x="1117863" y="91232"/>
                </a:lnTo>
                <a:lnTo>
                  <a:pt x="1079967" y="91232"/>
                </a:lnTo>
                <a:lnTo>
                  <a:pt x="1064882" y="63956"/>
                </a:lnTo>
                <a:close/>
              </a:path>
              <a:path w="1352550" h="211455">
                <a:moveTo>
                  <a:pt x="1173472" y="2848"/>
                </a:moveTo>
                <a:lnTo>
                  <a:pt x="1131976" y="2848"/>
                </a:lnTo>
                <a:lnTo>
                  <a:pt x="1079967" y="91232"/>
                </a:lnTo>
                <a:lnTo>
                  <a:pt x="1117863" y="91232"/>
                </a:lnTo>
                <a:lnTo>
                  <a:pt x="1133965" y="64228"/>
                </a:lnTo>
                <a:lnTo>
                  <a:pt x="1173699" y="64228"/>
                </a:lnTo>
                <a:lnTo>
                  <a:pt x="1173472" y="2848"/>
                </a:lnTo>
                <a:close/>
              </a:path>
              <a:path w="1352550" h="211455">
                <a:moveTo>
                  <a:pt x="871072" y="575"/>
                </a:moveTo>
                <a:lnTo>
                  <a:pt x="829440" y="10659"/>
                </a:lnTo>
                <a:lnTo>
                  <a:pt x="800174" y="38794"/>
                </a:lnTo>
                <a:lnTo>
                  <a:pt x="789515" y="79296"/>
                </a:lnTo>
                <a:lnTo>
                  <a:pt x="790188" y="90364"/>
                </a:lnTo>
                <a:lnTo>
                  <a:pt x="806281" y="128398"/>
                </a:lnTo>
                <a:lnTo>
                  <a:pt x="841323" y="152348"/>
                </a:lnTo>
                <a:lnTo>
                  <a:pt x="876758" y="158016"/>
                </a:lnTo>
                <a:lnTo>
                  <a:pt x="896262" y="156471"/>
                </a:lnTo>
                <a:lnTo>
                  <a:pt x="913278" y="151835"/>
                </a:lnTo>
                <a:lnTo>
                  <a:pt x="927809" y="144110"/>
                </a:lnTo>
                <a:lnTo>
                  <a:pt x="939856" y="133294"/>
                </a:lnTo>
                <a:lnTo>
                  <a:pt x="929890" y="122488"/>
                </a:lnTo>
                <a:lnTo>
                  <a:pt x="877899" y="122488"/>
                </a:lnTo>
                <a:lnTo>
                  <a:pt x="869585" y="121975"/>
                </a:lnTo>
                <a:lnTo>
                  <a:pt x="836226" y="98532"/>
                </a:lnTo>
                <a:lnTo>
                  <a:pt x="834131" y="91798"/>
                </a:lnTo>
                <a:lnTo>
                  <a:pt x="949803" y="91798"/>
                </a:lnTo>
                <a:lnTo>
                  <a:pt x="950368" y="84416"/>
                </a:lnTo>
                <a:lnTo>
                  <a:pt x="950651" y="80437"/>
                </a:lnTo>
                <a:lnTo>
                  <a:pt x="950620" y="79296"/>
                </a:lnTo>
                <a:lnTo>
                  <a:pt x="950003" y="68294"/>
                </a:lnTo>
                <a:lnTo>
                  <a:pt x="949580" y="65935"/>
                </a:lnTo>
                <a:lnTo>
                  <a:pt x="833566" y="65935"/>
                </a:lnTo>
                <a:lnTo>
                  <a:pt x="835197" y="58942"/>
                </a:lnTo>
                <a:lnTo>
                  <a:pt x="871366" y="34103"/>
                </a:lnTo>
                <a:lnTo>
                  <a:pt x="937718" y="34103"/>
                </a:lnTo>
                <a:lnTo>
                  <a:pt x="934607" y="29447"/>
                </a:lnTo>
                <a:lnTo>
                  <a:pt x="902359" y="6013"/>
                </a:lnTo>
                <a:lnTo>
                  <a:pt x="882035" y="1180"/>
                </a:lnTo>
                <a:lnTo>
                  <a:pt x="871072" y="575"/>
                </a:lnTo>
                <a:close/>
              </a:path>
              <a:path w="1352550" h="211455">
                <a:moveTo>
                  <a:pt x="916265" y="107713"/>
                </a:moveTo>
                <a:lnTo>
                  <a:pt x="910956" y="112834"/>
                </a:lnTo>
                <a:lnTo>
                  <a:pt x="905228" y="116572"/>
                </a:lnTo>
                <a:lnTo>
                  <a:pt x="892915" y="121315"/>
                </a:lnTo>
                <a:lnTo>
                  <a:pt x="885857" y="122488"/>
                </a:lnTo>
                <a:lnTo>
                  <a:pt x="929890" y="122488"/>
                </a:lnTo>
                <a:lnTo>
                  <a:pt x="916265" y="107713"/>
                </a:lnTo>
                <a:close/>
              </a:path>
              <a:path w="1352550" h="211455">
                <a:moveTo>
                  <a:pt x="937718" y="34103"/>
                </a:moveTo>
                <a:lnTo>
                  <a:pt x="871366" y="34103"/>
                </a:lnTo>
                <a:lnTo>
                  <a:pt x="878466" y="34645"/>
                </a:lnTo>
                <a:lnTo>
                  <a:pt x="885003" y="36271"/>
                </a:lnTo>
                <a:lnTo>
                  <a:pt x="908872" y="65935"/>
                </a:lnTo>
                <a:lnTo>
                  <a:pt x="949580" y="65935"/>
                </a:lnTo>
                <a:lnTo>
                  <a:pt x="948060" y="57451"/>
                </a:lnTo>
                <a:lnTo>
                  <a:pt x="944800" y="47292"/>
                </a:lnTo>
                <a:lnTo>
                  <a:pt x="940285" y="37946"/>
                </a:lnTo>
                <a:lnTo>
                  <a:pt x="937718" y="34103"/>
                </a:lnTo>
                <a:close/>
              </a:path>
              <a:path w="1352550" h="211455">
                <a:moveTo>
                  <a:pt x="646838" y="2848"/>
                </a:moveTo>
                <a:lnTo>
                  <a:pt x="604494" y="2848"/>
                </a:lnTo>
                <a:lnTo>
                  <a:pt x="604494" y="210883"/>
                </a:lnTo>
                <a:lnTo>
                  <a:pt x="648828" y="210883"/>
                </a:lnTo>
                <a:lnTo>
                  <a:pt x="648828" y="139545"/>
                </a:lnTo>
                <a:lnTo>
                  <a:pt x="745687" y="139545"/>
                </a:lnTo>
                <a:lnTo>
                  <a:pt x="749259" y="136427"/>
                </a:lnTo>
                <a:lnTo>
                  <a:pt x="755644" y="129039"/>
                </a:lnTo>
                <a:lnTo>
                  <a:pt x="760447" y="121640"/>
                </a:lnTo>
                <a:lnTo>
                  <a:pt x="687204" y="121640"/>
                </a:lnTo>
                <a:lnTo>
                  <a:pt x="679056" y="120921"/>
                </a:lnTo>
                <a:lnTo>
                  <a:pt x="648946" y="88472"/>
                </a:lnTo>
                <a:lnTo>
                  <a:pt x="648262" y="79296"/>
                </a:lnTo>
                <a:lnTo>
                  <a:pt x="648946" y="70123"/>
                </a:lnTo>
                <a:lnTo>
                  <a:pt x="679056" y="37671"/>
                </a:lnTo>
                <a:lnTo>
                  <a:pt x="687204" y="36951"/>
                </a:lnTo>
                <a:lnTo>
                  <a:pt x="760441" y="36951"/>
                </a:lnTo>
                <a:lnTo>
                  <a:pt x="755644" y="29561"/>
                </a:lnTo>
                <a:lnTo>
                  <a:pt x="749259" y="22170"/>
                </a:lnTo>
                <a:lnTo>
                  <a:pt x="747299" y="20460"/>
                </a:lnTo>
                <a:lnTo>
                  <a:pt x="646838" y="20460"/>
                </a:lnTo>
                <a:lnTo>
                  <a:pt x="646838" y="2848"/>
                </a:lnTo>
                <a:close/>
              </a:path>
              <a:path w="1352550" h="211455">
                <a:moveTo>
                  <a:pt x="745687" y="139545"/>
                </a:moveTo>
                <a:lnTo>
                  <a:pt x="648828" y="139545"/>
                </a:lnTo>
                <a:lnTo>
                  <a:pt x="657996" y="147626"/>
                </a:lnTo>
                <a:lnTo>
                  <a:pt x="668727" y="153398"/>
                </a:lnTo>
                <a:lnTo>
                  <a:pt x="681018" y="156861"/>
                </a:lnTo>
                <a:lnTo>
                  <a:pt x="694868" y="158016"/>
                </a:lnTo>
                <a:lnTo>
                  <a:pt x="705286" y="157405"/>
                </a:lnTo>
                <a:lnTo>
                  <a:pt x="741932" y="142822"/>
                </a:lnTo>
                <a:lnTo>
                  <a:pt x="745687" y="139545"/>
                </a:lnTo>
                <a:close/>
              </a:path>
              <a:path w="1352550" h="211455">
                <a:moveTo>
                  <a:pt x="760441" y="36951"/>
                </a:moveTo>
                <a:lnTo>
                  <a:pt x="687204" y="36951"/>
                </a:lnTo>
                <a:lnTo>
                  <a:pt x="695344" y="37671"/>
                </a:lnTo>
                <a:lnTo>
                  <a:pt x="702722" y="39831"/>
                </a:lnTo>
                <a:lnTo>
                  <a:pt x="726134" y="79296"/>
                </a:lnTo>
                <a:lnTo>
                  <a:pt x="725450" y="88472"/>
                </a:lnTo>
                <a:lnTo>
                  <a:pt x="695344" y="120921"/>
                </a:lnTo>
                <a:lnTo>
                  <a:pt x="687204" y="121640"/>
                </a:lnTo>
                <a:lnTo>
                  <a:pt x="760447" y="121640"/>
                </a:lnTo>
                <a:lnTo>
                  <a:pt x="771034" y="79296"/>
                </a:lnTo>
                <a:lnTo>
                  <a:pt x="770413" y="67869"/>
                </a:lnTo>
                <a:lnTo>
                  <a:pt x="768549" y="57168"/>
                </a:lnTo>
                <a:lnTo>
                  <a:pt x="765441" y="47193"/>
                </a:lnTo>
                <a:lnTo>
                  <a:pt x="761086" y="37946"/>
                </a:lnTo>
                <a:lnTo>
                  <a:pt x="760441" y="36951"/>
                </a:lnTo>
                <a:close/>
              </a:path>
              <a:path w="1352550" h="211455">
                <a:moveTo>
                  <a:pt x="694868" y="575"/>
                </a:moveTo>
                <a:lnTo>
                  <a:pt x="680040" y="1820"/>
                </a:lnTo>
                <a:lnTo>
                  <a:pt x="667092" y="5550"/>
                </a:lnTo>
                <a:lnTo>
                  <a:pt x="656025" y="11765"/>
                </a:lnTo>
                <a:lnTo>
                  <a:pt x="646838" y="20460"/>
                </a:lnTo>
                <a:lnTo>
                  <a:pt x="747299" y="20460"/>
                </a:lnTo>
                <a:lnTo>
                  <a:pt x="705286" y="1186"/>
                </a:lnTo>
                <a:lnTo>
                  <a:pt x="694868" y="575"/>
                </a:lnTo>
                <a:close/>
              </a:path>
              <a:path w="1352550" h="211455">
                <a:moveTo>
                  <a:pt x="506162" y="2848"/>
                </a:moveTo>
                <a:lnTo>
                  <a:pt x="428007" y="2848"/>
                </a:lnTo>
                <a:lnTo>
                  <a:pt x="428007" y="155743"/>
                </a:lnTo>
                <a:lnTo>
                  <a:pt x="509576" y="155743"/>
                </a:lnTo>
                <a:lnTo>
                  <a:pt x="524104" y="155034"/>
                </a:lnTo>
                <a:lnTo>
                  <a:pt x="563019" y="138106"/>
                </a:lnTo>
                <a:lnTo>
                  <a:pt x="569623" y="125619"/>
                </a:lnTo>
                <a:lnTo>
                  <a:pt x="468655" y="125619"/>
                </a:lnTo>
                <a:lnTo>
                  <a:pt x="468655" y="91798"/>
                </a:lnTo>
                <a:lnTo>
                  <a:pt x="566186" y="91798"/>
                </a:lnTo>
                <a:lnTo>
                  <a:pt x="565063" y="89528"/>
                </a:lnTo>
                <a:lnTo>
                  <a:pt x="556628" y="81567"/>
                </a:lnTo>
                <a:lnTo>
                  <a:pt x="544821" y="75882"/>
                </a:lnTo>
                <a:lnTo>
                  <a:pt x="552014" y="72667"/>
                </a:lnTo>
                <a:lnTo>
                  <a:pt x="557553" y="68165"/>
                </a:lnTo>
                <a:lnTo>
                  <a:pt x="559235" y="65662"/>
                </a:lnTo>
                <a:lnTo>
                  <a:pt x="468655" y="65662"/>
                </a:lnTo>
                <a:lnTo>
                  <a:pt x="468655" y="32972"/>
                </a:lnTo>
                <a:lnTo>
                  <a:pt x="566054" y="32972"/>
                </a:lnTo>
                <a:lnTo>
                  <a:pt x="563219" y="25691"/>
                </a:lnTo>
                <a:lnTo>
                  <a:pt x="519735" y="3496"/>
                </a:lnTo>
                <a:lnTo>
                  <a:pt x="506162" y="2848"/>
                </a:lnTo>
                <a:close/>
              </a:path>
              <a:path w="1352550" h="211455">
                <a:moveTo>
                  <a:pt x="566186" y="91798"/>
                </a:moveTo>
                <a:lnTo>
                  <a:pt x="514874" y="91798"/>
                </a:lnTo>
                <a:lnTo>
                  <a:pt x="520842" y="93180"/>
                </a:lnTo>
                <a:lnTo>
                  <a:pt x="528423" y="98667"/>
                </a:lnTo>
                <a:lnTo>
                  <a:pt x="530318" y="102981"/>
                </a:lnTo>
                <a:lnTo>
                  <a:pt x="530318" y="108855"/>
                </a:lnTo>
                <a:lnTo>
                  <a:pt x="528791" y="116192"/>
                </a:lnTo>
                <a:lnTo>
                  <a:pt x="524209" y="121430"/>
                </a:lnTo>
                <a:lnTo>
                  <a:pt x="516571" y="124572"/>
                </a:lnTo>
                <a:lnTo>
                  <a:pt x="505879" y="125619"/>
                </a:lnTo>
                <a:lnTo>
                  <a:pt x="569623" y="125619"/>
                </a:lnTo>
                <a:lnTo>
                  <a:pt x="570837" y="122051"/>
                </a:lnTo>
                <a:lnTo>
                  <a:pt x="571815" y="112268"/>
                </a:lnTo>
                <a:lnTo>
                  <a:pt x="570126" y="99762"/>
                </a:lnTo>
                <a:lnTo>
                  <a:pt x="566186" y="91798"/>
                </a:lnTo>
                <a:close/>
              </a:path>
              <a:path w="1352550" h="211455">
                <a:moveTo>
                  <a:pt x="566054" y="32972"/>
                </a:moveTo>
                <a:lnTo>
                  <a:pt x="502183" y="32972"/>
                </a:lnTo>
                <a:lnTo>
                  <a:pt x="512380" y="33984"/>
                </a:lnTo>
                <a:lnTo>
                  <a:pt x="519664" y="37021"/>
                </a:lnTo>
                <a:lnTo>
                  <a:pt x="524035" y="42085"/>
                </a:lnTo>
                <a:lnTo>
                  <a:pt x="525491" y="49181"/>
                </a:lnTo>
                <a:lnTo>
                  <a:pt x="524035" y="56386"/>
                </a:lnTo>
                <a:lnTo>
                  <a:pt x="519664" y="61537"/>
                </a:lnTo>
                <a:lnTo>
                  <a:pt x="512380" y="64630"/>
                </a:lnTo>
                <a:lnTo>
                  <a:pt x="502183" y="65662"/>
                </a:lnTo>
                <a:lnTo>
                  <a:pt x="559235" y="65662"/>
                </a:lnTo>
                <a:lnTo>
                  <a:pt x="565323" y="56605"/>
                </a:lnTo>
                <a:lnTo>
                  <a:pt x="567270" y="49935"/>
                </a:lnTo>
                <a:lnTo>
                  <a:pt x="567241" y="42085"/>
                </a:lnTo>
                <a:lnTo>
                  <a:pt x="566257" y="33496"/>
                </a:lnTo>
                <a:lnTo>
                  <a:pt x="566054" y="32972"/>
                </a:lnTo>
                <a:close/>
              </a:path>
              <a:path w="1352550" h="211455">
                <a:moveTo>
                  <a:pt x="302698" y="35810"/>
                </a:moveTo>
                <a:lnTo>
                  <a:pt x="229354" y="35810"/>
                </a:lnTo>
                <a:lnTo>
                  <a:pt x="237609" y="36299"/>
                </a:lnTo>
                <a:lnTo>
                  <a:pt x="244767" y="37765"/>
                </a:lnTo>
                <a:lnTo>
                  <a:pt x="250825" y="40210"/>
                </a:lnTo>
                <a:lnTo>
                  <a:pt x="255782" y="43632"/>
                </a:lnTo>
                <a:lnTo>
                  <a:pt x="261656" y="48836"/>
                </a:lnTo>
                <a:lnTo>
                  <a:pt x="264588" y="56270"/>
                </a:lnTo>
                <a:lnTo>
                  <a:pt x="264588" y="65935"/>
                </a:lnTo>
                <a:lnTo>
                  <a:pt x="229354" y="65935"/>
                </a:lnTo>
                <a:lnTo>
                  <a:pt x="213674" y="66700"/>
                </a:lnTo>
                <a:lnTo>
                  <a:pt x="172730" y="84833"/>
                </a:lnTo>
                <a:lnTo>
                  <a:pt x="163701" y="111692"/>
                </a:lnTo>
                <a:lnTo>
                  <a:pt x="163701" y="120603"/>
                </a:lnTo>
                <a:lnTo>
                  <a:pt x="190276" y="152058"/>
                </a:lnTo>
                <a:lnTo>
                  <a:pt x="220820" y="158016"/>
                </a:lnTo>
                <a:lnTo>
                  <a:pt x="236525" y="156684"/>
                </a:lnTo>
                <a:lnTo>
                  <a:pt x="249527" y="152690"/>
                </a:lnTo>
                <a:lnTo>
                  <a:pt x="259830" y="146031"/>
                </a:lnTo>
                <a:lnTo>
                  <a:pt x="267436" y="136707"/>
                </a:lnTo>
                <a:lnTo>
                  <a:pt x="308922" y="136707"/>
                </a:lnTo>
                <a:lnTo>
                  <a:pt x="308922" y="128174"/>
                </a:lnTo>
                <a:lnTo>
                  <a:pt x="224139" y="128174"/>
                </a:lnTo>
                <a:lnTo>
                  <a:pt x="218024" y="126519"/>
                </a:lnTo>
                <a:lnTo>
                  <a:pt x="209124" y="119891"/>
                </a:lnTo>
                <a:lnTo>
                  <a:pt x="206904" y="115389"/>
                </a:lnTo>
                <a:lnTo>
                  <a:pt x="206904" y="109703"/>
                </a:lnTo>
                <a:lnTo>
                  <a:pt x="208608" y="101869"/>
                </a:lnTo>
                <a:lnTo>
                  <a:pt x="213722" y="96274"/>
                </a:lnTo>
                <a:lnTo>
                  <a:pt x="222246" y="92917"/>
                </a:lnTo>
                <a:lnTo>
                  <a:pt x="234181" y="91798"/>
                </a:lnTo>
                <a:lnTo>
                  <a:pt x="308922" y="91798"/>
                </a:lnTo>
                <a:lnTo>
                  <a:pt x="308922" y="68490"/>
                </a:lnTo>
                <a:lnTo>
                  <a:pt x="307732" y="52514"/>
                </a:lnTo>
                <a:lnTo>
                  <a:pt x="304163" y="38687"/>
                </a:lnTo>
                <a:lnTo>
                  <a:pt x="302698" y="35810"/>
                </a:lnTo>
                <a:close/>
              </a:path>
              <a:path w="1352550" h="211455">
                <a:moveTo>
                  <a:pt x="308922" y="136707"/>
                </a:moveTo>
                <a:lnTo>
                  <a:pt x="267436" y="136707"/>
                </a:lnTo>
                <a:lnTo>
                  <a:pt x="267436" y="155743"/>
                </a:lnTo>
                <a:lnTo>
                  <a:pt x="308922" y="155743"/>
                </a:lnTo>
                <a:lnTo>
                  <a:pt x="308922" y="136707"/>
                </a:lnTo>
                <a:close/>
              </a:path>
              <a:path w="1352550" h="211455">
                <a:moveTo>
                  <a:pt x="308922" y="91798"/>
                </a:moveTo>
                <a:lnTo>
                  <a:pt x="264588" y="91798"/>
                </a:lnTo>
                <a:lnTo>
                  <a:pt x="264588" y="107431"/>
                </a:lnTo>
                <a:lnTo>
                  <a:pt x="262128" y="114247"/>
                </a:lnTo>
                <a:lnTo>
                  <a:pt x="257960" y="119420"/>
                </a:lnTo>
                <a:lnTo>
                  <a:pt x="246212" y="126425"/>
                </a:lnTo>
                <a:lnTo>
                  <a:pt x="239490" y="128174"/>
                </a:lnTo>
                <a:lnTo>
                  <a:pt x="308922" y="128174"/>
                </a:lnTo>
                <a:lnTo>
                  <a:pt x="308922" y="91798"/>
                </a:lnTo>
                <a:close/>
              </a:path>
              <a:path w="1352550" h="211455">
                <a:moveTo>
                  <a:pt x="235322" y="575"/>
                </a:moveTo>
                <a:lnTo>
                  <a:pt x="190937" y="8069"/>
                </a:lnTo>
                <a:lnTo>
                  <a:pt x="169387" y="19046"/>
                </a:lnTo>
                <a:lnTo>
                  <a:pt x="185303" y="50029"/>
                </a:lnTo>
                <a:lnTo>
                  <a:pt x="190790" y="45674"/>
                </a:lnTo>
                <a:lnTo>
                  <a:pt x="197470" y="42208"/>
                </a:lnTo>
                <a:lnTo>
                  <a:pt x="213197" y="37087"/>
                </a:lnTo>
                <a:lnTo>
                  <a:pt x="221207" y="35810"/>
                </a:lnTo>
                <a:lnTo>
                  <a:pt x="302698" y="35810"/>
                </a:lnTo>
                <a:lnTo>
                  <a:pt x="298214" y="27007"/>
                </a:lnTo>
                <a:lnTo>
                  <a:pt x="289886" y="17475"/>
                </a:lnTo>
                <a:lnTo>
                  <a:pt x="279336" y="10082"/>
                </a:lnTo>
                <a:lnTo>
                  <a:pt x="266723" y="4800"/>
                </a:lnTo>
                <a:lnTo>
                  <a:pt x="252051" y="1632"/>
                </a:lnTo>
                <a:lnTo>
                  <a:pt x="235322" y="575"/>
                </a:lnTo>
                <a:close/>
              </a:path>
              <a:path w="1352550" h="211455">
                <a:moveTo>
                  <a:pt x="11936" y="112834"/>
                </a:moveTo>
                <a:lnTo>
                  <a:pt x="0" y="143817"/>
                </a:lnTo>
                <a:lnTo>
                  <a:pt x="7549" y="147278"/>
                </a:lnTo>
                <a:lnTo>
                  <a:pt x="15417" y="150279"/>
                </a:lnTo>
                <a:lnTo>
                  <a:pt x="58441" y="158360"/>
                </a:lnTo>
                <a:lnTo>
                  <a:pt x="67359" y="158592"/>
                </a:lnTo>
                <a:lnTo>
                  <a:pt x="78014" y="158217"/>
                </a:lnTo>
                <a:lnTo>
                  <a:pt x="122061" y="145407"/>
                </a:lnTo>
                <a:lnTo>
                  <a:pt x="141012" y="124488"/>
                </a:lnTo>
                <a:lnTo>
                  <a:pt x="65369" y="124488"/>
                </a:lnTo>
                <a:lnTo>
                  <a:pt x="51051" y="123759"/>
                </a:lnTo>
                <a:lnTo>
                  <a:pt x="37373" y="121574"/>
                </a:lnTo>
                <a:lnTo>
                  <a:pt x="24334" y="117932"/>
                </a:lnTo>
                <a:lnTo>
                  <a:pt x="11936" y="112834"/>
                </a:lnTo>
                <a:close/>
              </a:path>
              <a:path w="1352550" h="211455">
                <a:moveTo>
                  <a:pt x="139502" y="34103"/>
                </a:moveTo>
                <a:lnTo>
                  <a:pt x="74175" y="34103"/>
                </a:lnTo>
                <a:lnTo>
                  <a:pt x="81610" y="35433"/>
                </a:lnTo>
                <a:lnTo>
                  <a:pt x="92028" y="40742"/>
                </a:lnTo>
                <a:lnTo>
                  <a:pt x="94635" y="44532"/>
                </a:lnTo>
                <a:lnTo>
                  <a:pt x="94635" y="54197"/>
                </a:lnTo>
                <a:lnTo>
                  <a:pt x="92552" y="57799"/>
                </a:lnTo>
                <a:lnTo>
                  <a:pt x="84217" y="62720"/>
                </a:lnTo>
                <a:lnTo>
                  <a:pt x="78248" y="63956"/>
                </a:lnTo>
                <a:lnTo>
                  <a:pt x="43202" y="63956"/>
                </a:lnTo>
                <a:lnTo>
                  <a:pt x="43202" y="91515"/>
                </a:lnTo>
                <a:lnTo>
                  <a:pt x="82416" y="91515"/>
                </a:lnTo>
                <a:lnTo>
                  <a:pt x="88478" y="92803"/>
                </a:lnTo>
                <a:lnTo>
                  <a:pt x="96813" y="97913"/>
                </a:lnTo>
                <a:lnTo>
                  <a:pt x="98897" y="101651"/>
                </a:lnTo>
                <a:lnTo>
                  <a:pt x="98897" y="112268"/>
                </a:lnTo>
                <a:lnTo>
                  <a:pt x="95913" y="116666"/>
                </a:lnTo>
                <a:lnTo>
                  <a:pt x="83986" y="122928"/>
                </a:lnTo>
                <a:lnTo>
                  <a:pt x="75788" y="124488"/>
                </a:lnTo>
                <a:lnTo>
                  <a:pt x="141012" y="124488"/>
                </a:lnTo>
                <a:lnTo>
                  <a:pt x="141318" y="123882"/>
                </a:lnTo>
                <a:lnTo>
                  <a:pt x="143184" y="117296"/>
                </a:lnTo>
                <a:lnTo>
                  <a:pt x="143807" y="110268"/>
                </a:lnTo>
                <a:lnTo>
                  <a:pt x="143807" y="102133"/>
                </a:lnTo>
                <a:lnTo>
                  <a:pt x="141294" y="95117"/>
                </a:lnTo>
                <a:lnTo>
                  <a:pt x="131252" y="83369"/>
                </a:lnTo>
                <a:lnTo>
                  <a:pt x="124195" y="79013"/>
                </a:lnTo>
                <a:lnTo>
                  <a:pt x="115106" y="76175"/>
                </a:lnTo>
                <a:lnTo>
                  <a:pt x="122676" y="72751"/>
                </a:lnTo>
                <a:lnTo>
                  <a:pt x="128645" y="68165"/>
                </a:lnTo>
                <a:lnTo>
                  <a:pt x="137367" y="56605"/>
                </a:lnTo>
                <a:lnTo>
                  <a:pt x="139545" y="50113"/>
                </a:lnTo>
                <a:lnTo>
                  <a:pt x="139502" y="34103"/>
                </a:lnTo>
                <a:close/>
              </a:path>
              <a:path w="1352550" h="211455">
                <a:moveTo>
                  <a:pt x="67359" y="0"/>
                </a:moveTo>
                <a:lnTo>
                  <a:pt x="52189" y="871"/>
                </a:lnTo>
                <a:lnTo>
                  <a:pt x="36805" y="3484"/>
                </a:lnTo>
                <a:lnTo>
                  <a:pt x="21209" y="7836"/>
                </a:lnTo>
                <a:lnTo>
                  <a:pt x="5402" y="13926"/>
                </a:lnTo>
                <a:lnTo>
                  <a:pt x="16198" y="44626"/>
                </a:lnTo>
                <a:lnTo>
                  <a:pt x="29024" y="40027"/>
                </a:lnTo>
                <a:lnTo>
                  <a:pt x="41352" y="36738"/>
                </a:lnTo>
                <a:lnTo>
                  <a:pt x="53180" y="34762"/>
                </a:lnTo>
                <a:lnTo>
                  <a:pt x="64511" y="34103"/>
                </a:lnTo>
                <a:lnTo>
                  <a:pt x="139502" y="34103"/>
                </a:lnTo>
                <a:lnTo>
                  <a:pt x="136414" y="26575"/>
                </a:lnTo>
                <a:lnTo>
                  <a:pt x="104447" y="5130"/>
                </a:lnTo>
                <a:lnTo>
                  <a:pt x="77452" y="320"/>
                </a:lnTo>
                <a:lnTo>
                  <a:pt x="67359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33325" y="1823299"/>
            <a:ext cx="1830070" cy="211454"/>
          </a:xfrm>
          <a:custGeom>
            <a:avLst/>
            <a:gdLst/>
            <a:ahLst/>
            <a:cxnLst/>
            <a:rect l="l" t="t" r="r" b="b"/>
            <a:pathLst>
              <a:path w="1830070" h="211455">
                <a:moveTo>
                  <a:pt x="1714848" y="2837"/>
                </a:moveTo>
                <a:lnTo>
                  <a:pt x="1670797" y="2837"/>
                </a:lnTo>
                <a:lnTo>
                  <a:pt x="1670797" y="155743"/>
                </a:lnTo>
                <a:lnTo>
                  <a:pt x="1711717" y="155743"/>
                </a:lnTo>
                <a:lnTo>
                  <a:pt x="1762253" y="93787"/>
                </a:lnTo>
                <a:lnTo>
                  <a:pt x="1714848" y="93787"/>
                </a:lnTo>
                <a:lnTo>
                  <a:pt x="1714848" y="2837"/>
                </a:lnTo>
                <a:close/>
              </a:path>
              <a:path w="1830070" h="211455">
                <a:moveTo>
                  <a:pt x="1829954" y="64793"/>
                </a:moveTo>
                <a:lnTo>
                  <a:pt x="1785903" y="64793"/>
                </a:lnTo>
                <a:lnTo>
                  <a:pt x="1785903" y="155743"/>
                </a:lnTo>
                <a:lnTo>
                  <a:pt x="1829954" y="155743"/>
                </a:lnTo>
                <a:lnTo>
                  <a:pt x="1829954" y="64793"/>
                </a:lnTo>
                <a:close/>
              </a:path>
              <a:path w="1830070" h="211455">
                <a:moveTo>
                  <a:pt x="1829954" y="2837"/>
                </a:moveTo>
                <a:lnTo>
                  <a:pt x="1789306" y="2837"/>
                </a:lnTo>
                <a:lnTo>
                  <a:pt x="1714848" y="93787"/>
                </a:lnTo>
                <a:lnTo>
                  <a:pt x="1762253" y="93787"/>
                </a:lnTo>
                <a:lnTo>
                  <a:pt x="1785903" y="64793"/>
                </a:lnTo>
                <a:lnTo>
                  <a:pt x="1829954" y="64793"/>
                </a:lnTo>
                <a:lnTo>
                  <a:pt x="1829954" y="2837"/>
                </a:lnTo>
                <a:close/>
              </a:path>
              <a:path w="1830070" h="211455">
                <a:moveTo>
                  <a:pt x="1513063" y="2837"/>
                </a:moveTo>
                <a:lnTo>
                  <a:pt x="1469012" y="2837"/>
                </a:lnTo>
                <a:lnTo>
                  <a:pt x="1469012" y="155743"/>
                </a:lnTo>
                <a:lnTo>
                  <a:pt x="1509933" y="155743"/>
                </a:lnTo>
                <a:lnTo>
                  <a:pt x="1560462" y="93787"/>
                </a:lnTo>
                <a:lnTo>
                  <a:pt x="1513063" y="93787"/>
                </a:lnTo>
                <a:lnTo>
                  <a:pt x="1513063" y="2837"/>
                </a:lnTo>
                <a:close/>
              </a:path>
              <a:path w="1830070" h="211455">
                <a:moveTo>
                  <a:pt x="1628159" y="64793"/>
                </a:moveTo>
                <a:lnTo>
                  <a:pt x="1584108" y="64793"/>
                </a:lnTo>
                <a:lnTo>
                  <a:pt x="1584108" y="155743"/>
                </a:lnTo>
                <a:lnTo>
                  <a:pt x="1628159" y="155743"/>
                </a:lnTo>
                <a:lnTo>
                  <a:pt x="1628159" y="64793"/>
                </a:lnTo>
                <a:close/>
              </a:path>
              <a:path w="1830070" h="211455">
                <a:moveTo>
                  <a:pt x="1628159" y="2837"/>
                </a:moveTo>
                <a:lnTo>
                  <a:pt x="1587522" y="2837"/>
                </a:lnTo>
                <a:lnTo>
                  <a:pt x="1513063" y="93787"/>
                </a:lnTo>
                <a:lnTo>
                  <a:pt x="1560462" y="93787"/>
                </a:lnTo>
                <a:lnTo>
                  <a:pt x="1584108" y="64793"/>
                </a:lnTo>
                <a:lnTo>
                  <a:pt x="1628159" y="64793"/>
                </a:lnTo>
                <a:lnTo>
                  <a:pt x="1628159" y="2837"/>
                </a:lnTo>
                <a:close/>
              </a:path>
              <a:path w="1830070" h="211455">
                <a:moveTo>
                  <a:pt x="1312986" y="2837"/>
                </a:moveTo>
                <a:lnTo>
                  <a:pt x="1268935" y="2837"/>
                </a:lnTo>
                <a:lnTo>
                  <a:pt x="1268935" y="155743"/>
                </a:lnTo>
                <a:lnTo>
                  <a:pt x="1399957" y="155743"/>
                </a:lnTo>
                <a:lnTo>
                  <a:pt x="1399957" y="189282"/>
                </a:lnTo>
                <a:lnTo>
                  <a:pt x="1441160" y="189282"/>
                </a:lnTo>
                <a:lnTo>
                  <a:pt x="1441160" y="119357"/>
                </a:lnTo>
                <a:lnTo>
                  <a:pt x="1312986" y="119357"/>
                </a:lnTo>
                <a:lnTo>
                  <a:pt x="1312986" y="2837"/>
                </a:lnTo>
                <a:close/>
              </a:path>
              <a:path w="1830070" h="211455">
                <a:moveTo>
                  <a:pt x="1418993" y="2837"/>
                </a:moveTo>
                <a:lnTo>
                  <a:pt x="1374659" y="2837"/>
                </a:lnTo>
                <a:lnTo>
                  <a:pt x="1374659" y="119357"/>
                </a:lnTo>
                <a:lnTo>
                  <a:pt x="1418993" y="119357"/>
                </a:lnTo>
                <a:lnTo>
                  <a:pt x="1418993" y="2837"/>
                </a:lnTo>
                <a:close/>
              </a:path>
              <a:path w="1830070" h="211455">
                <a:moveTo>
                  <a:pt x="1224050" y="35799"/>
                </a:moveTo>
                <a:lnTo>
                  <a:pt x="1150708" y="35799"/>
                </a:lnTo>
                <a:lnTo>
                  <a:pt x="1158968" y="36288"/>
                </a:lnTo>
                <a:lnTo>
                  <a:pt x="1166125" y="37756"/>
                </a:lnTo>
                <a:lnTo>
                  <a:pt x="1172181" y="40204"/>
                </a:lnTo>
                <a:lnTo>
                  <a:pt x="1177136" y="43632"/>
                </a:lnTo>
                <a:lnTo>
                  <a:pt x="1183011" y="48836"/>
                </a:lnTo>
                <a:lnTo>
                  <a:pt x="1185953" y="56270"/>
                </a:lnTo>
                <a:lnTo>
                  <a:pt x="1185953" y="65924"/>
                </a:lnTo>
                <a:lnTo>
                  <a:pt x="1150708" y="65924"/>
                </a:lnTo>
                <a:lnTo>
                  <a:pt x="1135033" y="66689"/>
                </a:lnTo>
                <a:lnTo>
                  <a:pt x="1094089" y="84827"/>
                </a:lnTo>
                <a:lnTo>
                  <a:pt x="1085055" y="111692"/>
                </a:lnTo>
                <a:lnTo>
                  <a:pt x="1085055" y="120593"/>
                </a:lnTo>
                <a:lnTo>
                  <a:pt x="1111631" y="152047"/>
                </a:lnTo>
                <a:lnTo>
                  <a:pt x="1142185" y="158005"/>
                </a:lnTo>
                <a:lnTo>
                  <a:pt x="1157885" y="156675"/>
                </a:lnTo>
                <a:lnTo>
                  <a:pt x="1170887" y="152683"/>
                </a:lnTo>
                <a:lnTo>
                  <a:pt x="1181189" y="146025"/>
                </a:lnTo>
                <a:lnTo>
                  <a:pt x="1188791" y="136697"/>
                </a:lnTo>
                <a:lnTo>
                  <a:pt x="1230287" y="136697"/>
                </a:lnTo>
                <a:lnTo>
                  <a:pt x="1230287" y="128174"/>
                </a:lnTo>
                <a:lnTo>
                  <a:pt x="1145493" y="128174"/>
                </a:lnTo>
                <a:lnTo>
                  <a:pt x="1139389" y="126519"/>
                </a:lnTo>
                <a:lnTo>
                  <a:pt x="1130478" y="119891"/>
                </a:lnTo>
                <a:lnTo>
                  <a:pt x="1128258" y="115378"/>
                </a:lnTo>
                <a:lnTo>
                  <a:pt x="1128258" y="109703"/>
                </a:lnTo>
                <a:lnTo>
                  <a:pt x="1129963" y="101865"/>
                </a:lnTo>
                <a:lnTo>
                  <a:pt x="1135076" y="96270"/>
                </a:lnTo>
                <a:lnTo>
                  <a:pt x="1143600" y="92915"/>
                </a:lnTo>
                <a:lnTo>
                  <a:pt x="1155535" y="91798"/>
                </a:lnTo>
                <a:lnTo>
                  <a:pt x="1230287" y="91798"/>
                </a:lnTo>
                <a:lnTo>
                  <a:pt x="1230287" y="68500"/>
                </a:lnTo>
                <a:lnTo>
                  <a:pt x="1229095" y="52519"/>
                </a:lnTo>
                <a:lnTo>
                  <a:pt x="1225522" y="38688"/>
                </a:lnTo>
                <a:lnTo>
                  <a:pt x="1224050" y="35799"/>
                </a:lnTo>
                <a:close/>
              </a:path>
              <a:path w="1830070" h="211455">
                <a:moveTo>
                  <a:pt x="1230287" y="136697"/>
                </a:moveTo>
                <a:lnTo>
                  <a:pt x="1188791" y="136697"/>
                </a:lnTo>
                <a:lnTo>
                  <a:pt x="1188791" y="155743"/>
                </a:lnTo>
                <a:lnTo>
                  <a:pt x="1230287" y="155743"/>
                </a:lnTo>
                <a:lnTo>
                  <a:pt x="1230287" y="136697"/>
                </a:lnTo>
                <a:close/>
              </a:path>
              <a:path w="1830070" h="211455">
                <a:moveTo>
                  <a:pt x="1230287" y="91798"/>
                </a:moveTo>
                <a:lnTo>
                  <a:pt x="1185953" y="91798"/>
                </a:lnTo>
                <a:lnTo>
                  <a:pt x="1185953" y="107420"/>
                </a:lnTo>
                <a:lnTo>
                  <a:pt x="1183482" y="114247"/>
                </a:lnTo>
                <a:lnTo>
                  <a:pt x="1179314" y="119409"/>
                </a:lnTo>
                <a:lnTo>
                  <a:pt x="1167566" y="126425"/>
                </a:lnTo>
                <a:lnTo>
                  <a:pt x="1160844" y="128174"/>
                </a:lnTo>
                <a:lnTo>
                  <a:pt x="1230287" y="128174"/>
                </a:lnTo>
                <a:lnTo>
                  <a:pt x="1230287" y="91798"/>
                </a:lnTo>
                <a:close/>
              </a:path>
              <a:path w="1830070" h="211455">
                <a:moveTo>
                  <a:pt x="1156676" y="565"/>
                </a:moveTo>
                <a:lnTo>
                  <a:pt x="1112300" y="8063"/>
                </a:lnTo>
                <a:lnTo>
                  <a:pt x="1090741" y="19036"/>
                </a:lnTo>
                <a:lnTo>
                  <a:pt x="1106657" y="50019"/>
                </a:lnTo>
                <a:lnTo>
                  <a:pt x="1112154" y="45663"/>
                </a:lnTo>
                <a:lnTo>
                  <a:pt x="1118824" y="42208"/>
                </a:lnTo>
                <a:lnTo>
                  <a:pt x="1134551" y="37087"/>
                </a:lnTo>
                <a:lnTo>
                  <a:pt x="1142562" y="35799"/>
                </a:lnTo>
                <a:lnTo>
                  <a:pt x="1224050" y="35799"/>
                </a:lnTo>
                <a:lnTo>
                  <a:pt x="1219570" y="27007"/>
                </a:lnTo>
                <a:lnTo>
                  <a:pt x="1211240" y="17475"/>
                </a:lnTo>
                <a:lnTo>
                  <a:pt x="1200691" y="10076"/>
                </a:lnTo>
                <a:lnTo>
                  <a:pt x="1188081" y="4791"/>
                </a:lnTo>
                <a:lnTo>
                  <a:pt x="1173409" y="1621"/>
                </a:lnTo>
                <a:lnTo>
                  <a:pt x="1156676" y="565"/>
                </a:lnTo>
                <a:close/>
              </a:path>
              <a:path w="1830070" h="211455">
                <a:moveTo>
                  <a:pt x="933290" y="112823"/>
                </a:moveTo>
                <a:lnTo>
                  <a:pt x="921354" y="143807"/>
                </a:lnTo>
                <a:lnTo>
                  <a:pt x="928903" y="147272"/>
                </a:lnTo>
                <a:lnTo>
                  <a:pt x="936771" y="150272"/>
                </a:lnTo>
                <a:lnTo>
                  <a:pt x="979796" y="158350"/>
                </a:lnTo>
                <a:lnTo>
                  <a:pt x="988713" y="158581"/>
                </a:lnTo>
                <a:lnTo>
                  <a:pt x="999369" y="158208"/>
                </a:lnTo>
                <a:lnTo>
                  <a:pt x="1043421" y="145402"/>
                </a:lnTo>
                <a:lnTo>
                  <a:pt x="1062368" y="124477"/>
                </a:lnTo>
                <a:lnTo>
                  <a:pt x="986723" y="124477"/>
                </a:lnTo>
                <a:lnTo>
                  <a:pt x="972405" y="123749"/>
                </a:lnTo>
                <a:lnTo>
                  <a:pt x="958727" y="121564"/>
                </a:lnTo>
                <a:lnTo>
                  <a:pt x="945689" y="117922"/>
                </a:lnTo>
                <a:lnTo>
                  <a:pt x="933290" y="112823"/>
                </a:lnTo>
                <a:close/>
              </a:path>
              <a:path w="1830070" h="211455">
                <a:moveTo>
                  <a:pt x="1060856" y="34093"/>
                </a:moveTo>
                <a:lnTo>
                  <a:pt x="995529" y="34093"/>
                </a:lnTo>
                <a:lnTo>
                  <a:pt x="1002964" y="35423"/>
                </a:lnTo>
                <a:lnTo>
                  <a:pt x="1013393" y="40731"/>
                </a:lnTo>
                <a:lnTo>
                  <a:pt x="1016000" y="44522"/>
                </a:lnTo>
                <a:lnTo>
                  <a:pt x="1016000" y="54186"/>
                </a:lnTo>
                <a:lnTo>
                  <a:pt x="1013906" y="57788"/>
                </a:lnTo>
                <a:lnTo>
                  <a:pt x="1005571" y="62710"/>
                </a:lnTo>
                <a:lnTo>
                  <a:pt x="999603" y="63945"/>
                </a:lnTo>
                <a:lnTo>
                  <a:pt x="964557" y="63945"/>
                </a:lnTo>
                <a:lnTo>
                  <a:pt x="964557" y="91515"/>
                </a:lnTo>
                <a:lnTo>
                  <a:pt x="1003770" y="91515"/>
                </a:lnTo>
                <a:lnTo>
                  <a:pt x="1009833" y="92792"/>
                </a:lnTo>
                <a:lnTo>
                  <a:pt x="1018167" y="97902"/>
                </a:lnTo>
                <a:lnTo>
                  <a:pt x="1020262" y="101651"/>
                </a:lnTo>
                <a:lnTo>
                  <a:pt x="1020262" y="112258"/>
                </a:lnTo>
                <a:lnTo>
                  <a:pt x="1017277" y="116656"/>
                </a:lnTo>
                <a:lnTo>
                  <a:pt x="1005341" y="122917"/>
                </a:lnTo>
                <a:lnTo>
                  <a:pt x="997142" y="124477"/>
                </a:lnTo>
                <a:lnTo>
                  <a:pt x="1062368" y="124477"/>
                </a:lnTo>
                <a:lnTo>
                  <a:pt x="1062673" y="123877"/>
                </a:lnTo>
                <a:lnTo>
                  <a:pt x="1064539" y="117295"/>
                </a:lnTo>
                <a:lnTo>
                  <a:pt x="1065161" y="110268"/>
                </a:lnTo>
                <a:lnTo>
                  <a:pt x="1065161" y="102122"/>
                </a:lnTo>
                <a:lnTo>
                  <a:pt x="1062648" y="95117"/>
                </a:lnTo>
                <a:lnTo>
                  <a:pt x="1052606" y="83358"/>
                </a:lnTo>
                <a:lnTo>
                  <a:pt x="1045549" y="79002"/>
                </a:lnTo>
                <a:lnTo>
                  <a:pt x="1036460" y="76165"/>
                </a:lnTo>
                <a:lnTo>
                  <a:pt x="1044031" y="72751"/>
                </a:lnTo>
                <a:lnTo>
                  <a:pt x="1049999" y="68154"/>
                </a:lnTo>
                <a:lnTo>
                  <a:pt x="1058721" y="56605"/>
                </a:lnTo>
                <a:lnTo>
                  <a:pt x="1060899" y="50113"/>
                </a:lnTo>
                <a:lnTo>
                  <a:pt x="1060856" y="34093"/>
                </a:lnTo>
                <a:close/>
              </a:path>
              <a:path w="1830070" h="211455">
                <a:moveTo>
                  <a:pt x="988713" y="0"/>
                </a:moveTo>
                <a:lnTo>
                  <a:pt x="973543" y="871"/>
                </a:lnTo>
                <a:lnTo>
                  <a:pt x="958159" y="3484"/>
                </a:lnTo>
                <a:lnTo>
                  <a:pt x="942563" y="7836"/>
                </a:lnTo>
                <a:lnTo>
                  <a:pt x="926757" y="13926"/>
                </a:lnTo>
                <a:lnTo>
                  <a:pt x="937552" y="44616"/>
                </a:lnTo>
                <a:lnTo>
                  <a:pt x="950378" y="40016"/>
                </a:lnTo>
                <a:lnTo>
                  <a:pt x="962707" y="36727"/>
                </a:lnTo>
                <a:lnTo>
                  <a:pt x="974539" y="34752"/>
                </a:lnTo>
                <a:lnTo>
                  <a:pt x="985875" y="34093"/>
                </a:lnTo>
                <a:lnTo>
                  <a:pt x="1060856" y="34093"/>
                </a:lnTo>
                <a:lnTo>
                  <a:pt x="1057768" y="26575"/>
                </a:lnTo>
                <a:lnTo>
                  <a:pt x="1025801" y="5120"/>
                </a:lnTo>
                <a:lnTo>
                  <a:pt x="998810" y="320"/>
                </a:lnTo>
                <a:lnTo>
                  <a:pt x="988713" y="0"/>
                </a:lnTo>
                <a:close/>
              </a:path>
              <a:path w="1830070" h="211455">
                <a:moveTo>
                  <a:pt x="780991" y="2837"/>
                </a:moveTo>
                <a:lnTo>
                  <a:pt x="736940" y="2837"/>
                </a:lnTo>
                <a:lnTo>
                  <a:pt x="736940" y="155743"/>
                </a:lnTo>
                <a:lnTo>
                  <a:pt x="777861" y="155743"/>
                </a:lnTo>
                <a:lnTo>
                  <a:pt x="828390" y="93787"/>
                </a:lnTo>
                <a:lnTo>
                  <a:pt x="780991" y="93787"/>
                </a:lnTo>
                <a:lnTo>
                  <a:pt x="780991" y="2837"/>
                </a:lnTo>
                <a:close/>
              </a:path>
              <a:path w="1830070" h="211455">
                <a:moveTo>
                  <a:pt x="896087" y="64793"/>
                </a:moveTo>
                <a:lnTo>
                  <a:pt x="852036" y="64793"/>
                </a:lnTo>
                <a:lnTo>
                  <a:pt x="852036" y="155743"/>
                </a:lnTo>
                <a:lnTo>
                  <a:pt x="896087" y="155743"/>
                </a:lnTo>
                <a:lnTo>
                  <a:pt x="896087" y="64793"/>
                </a:lnTo>
                <a:close/>
              </a:path>
              <a:path w="1830070" h="211455">
                <a:moveTo>
                  <a:pt x="896087" y="2837"/>
                </a:moveTo>
                <a:lnTo>
                  <a:pt x="855450" y="2837"/>
                </a:lnTo>
                <a:lnTo>
                  <a:pt x="780991" y="93787"/>
                </a:lnTo>
                <a:lnTo>
                  <a:pt x="828390" y="93787"/>
                </a:lnTo>
                <a:lnTo>
                  <a:pt x="852036" y="64793"/>
                </a:lnTo>
                <a:lnTo>
                  <a:pt x="896087" y="64793"/>
                </a:lnTo>
                <a:lnTo>
                  <a:pt x="896087" y="2837"/>
                </a:lnTo>
                <a:close/>
              </a:path>
              <a:path w="1830070" h="211455">
                <a:moveTo>
                  <a:pt x="530601" y="119085"/>
                </a:moveTo>
                <a:lnTo>
                  <a:pt x="528329" y="155450"/>
                </a:lnTo>
                <a:lnTo>
                  <a:pt x="537240" y="157733"/>
                </a:lnTo>
                <a:lnTo>
                  <a:pt x="544904" y="158864"/>
                </a:lnTo>
                <a:lnTo>
                  <a:pt x="551354" y="158864"/>
                </a:lnTo>
                <a:lnTo>
                  <a:pt x="588581" y="134001"/>
                </a:lnTo>
                <a:lnTo>
                  <a:pt x="593598" y="119640"/>
                </a:lnTo>
                <a:lnTo>
                  <a:pt x="535816" y="119640"/>
                </a:lnTo>
                <a:lnTo>
                  <a:pt x="533638" y="119462"/>
                </a:lnTo>
                <a:lnTo>
                  <a:pt x="530601" y="119085"/>
                </a:lnTo>
                <a:close/>
              </a:path>
              <a:path w="1830070" h="211455">
                <a:moveTo>
                  <a:pt x="694303" y="39223"/>
                </a:moveTo>
                <a:lnTo>
                  <a:pt x="649969" y="39223"/>
                </a:lnTo>
                <a:lnTo>
                  <a:pt x="649969" y="155743"/>
                </a:lnTo>
                <a:lnTo>
                  <a:pt x="694303" y="155743"/>
                </a:lnTo>
                <a:lnTo>
                  <a:pt x="694303" y="39223"/>
                </a:lnTo>
                <a:close/>
              </a:path>
              <a:path w="1830070" h="211455">
                <a:moveTo>
                  <a:pt x="694303" y="2837"/>
                </a:moveTo>
                <a:lnTo>
                  <a:pt x="563574" y="2837"/>
                </a:lnTo>
                <a:lnTo>
                  <a:pt x="561302" y="64228"/>
                </a:lnTo>
                <a:lnTo>
                  <a:pt x="560823" y="73010"/>
                </a:lnTo>
                <a:lnTo>
                  <a:pt x="548747" y="117232"/>
                </a:lnTo>
                <a:lnTo>
                  <a:pt x="543774" y="119640"/>
                </a:lnTo>
                <a:lnTo>
                  <a:pt x="593598" y="119640"/>
                </a:lnTo>
                <a:lnTo>
                  <a:pt x="599453" y="80640"/>
                </a:lnTo>
                <a:lnTo>
                  <a:pt x="601657" y="39223"/>
                </a:lnTo>
                <a:lnTo>
                  <a:pt x="694303" y="39223"/>
                </a:lnTo>
                <a:lnTo>
                  <a:pt x="694303" y="2837"/>
                </a:lnTo>
                <a:close/>
              </a:path>
              <a:path w="1830070" h="211455">
                <a:moveTo>
                  <a:pt x="502774" y="35799"/>
                </a:moveTo>
                <a:lnTo>
                  <a:pt x="429431" y="35799"/>
                </a:lnTo>
                <a:lnTo>
                  <a:pt x="437691" y="36288"/>
                </a:lnTo>
                <a:lnTo>
                  <a:pt x="444849" y="37756"/>
                </a:lnTo>
                <a:lnTo>
                  <a:pt x="450904" y="40204"/>
                </a:lnTo>
                <a:lnTo>
                  <a:pt x="455860" y="43632"/>
                </a:lnTo>
                <a:lnTo>
                  <a:pt x="461734" y="48836"/>
                </a:lnTo>
                <a:lnTo>
                  <a:pt x="464666" y="56270"/>
                </a:lnTo>
                <a:lnTo>
                  <a:pt x="464666" y="65924"/>
                </a:lnTo>
                <a:lnTo>
                  <a:pt x="429431" y="65924"/>
                </a:lnTo>
                <a:lnTo>
                  <a:pt x="413757" y="66689"/>
                </a:lnTo>
                <a:lnTo>
                  <a:pt x="372813" y="84827"/>
                </a:lnTo>
                <a:lnTo>
                  <a:pt x="363779" y="111692"/>
                </a:lnTo>
                <a:lnTo>
                  <a:pt x="363779" y="120593"/>
                </a:lnTo>
                <a:lnTo>
                  <a:pt x="390354" y="152047"/>
                </a:lnTo>
                <a:lnTo>
                  <a:pt x="420908" y="158005"/>
                </a:lnTo>
                <a:lnTo>
                  <a:pt x="436607" y="156675"/>
                </a:lnTo>
                <a:lnTo>
                  <a:pt x="449606" y="152683"/>
                </a:lnTo>
                <a:lnTo>
                  <a:pt x="459908" y="146025"/>
                </a:lnTo>
                <a:lnTo>
                  <a:pt x="467514" y="136697"/>
                </a:lnTo>
                <a:lnTo>
                  <a:pt x="509010" y="136697"/>
                </a:lnTo>
                <a:lnTo>
                  <a:pt x="509010" y="128174"/>
                </a:lnTo>
                <a:lnTo>
                  <a:pt x="424217" y="128174"/>
                </a:lnTo>
                <a:lnTo>
                  <a:pt x="418102" y="126519"/>
                </a:lnTo>
                <a:lnTo>
                  <a:pt x="409202" y="119891"/>
                </a:lnTo>
                <a:lnTo>
                  <a:pt x="406982" y="115378"/>
                </a:lnTo>
                <a:lnTo>
                  <a:pt x="406982" y="109703"/>
                </a:lnTo>
                <a:lnTo>
                  <a:pt x="408686" y="101865"/>
                </a:lnTo>
                <a:lnTo>
                  <a:pt x="413800" y="96270"/>
                </a:lnTo>
                <a:lnTo>
                  <a:pt x="422324" y="92915"/>
                </a:lnTo>
                <a:lnTo>
                  <a:pt x="434259" y="91798"/>
                </a:lnTo>
                <a:lnTo>
                  <a:pt x="509010" y="91798"/>
                </a:lnTo>
                <a:lnTo>
                  <a:pt x="509010" y="68500"/>
                </a:lnTo>
                <a:lnTo>
                  <a:pt x="507819" y="52519"/>
                </a:lnTo>
                <a:lnTo>
                  <a:pt x="504246" y="38688"/>
                </a:lnTo>
                <a:lnTo>
                  <a:pt x="502774" y="35799"/>
                </a:lnTo>
                <a:close/>
              </a:path>
              <a:path w="1830070" h="211455">
                <a:moveTo>
                  <a:pt x="509010" y="136697"/>
                </a:moveTo>
                <a:lnTo>
                  <a:pt x="467514" y="136697"/>
                </a:lnTo>
                <a:lnTo>
                  <a:pt x="467514" y="155743"/>
                </a:lnTo>
                <a:lnTo>
                  <a:pt x="509010" y="155743"/>
                </a:lnTo>
                <a:lnTo>
                  <a:pt x="509010" y="136697"/>
                </a:lnTo>
                <a:close/>
              </a:path>
              <a:path w="1830070" h="211455">
                <a:moveTo>
                  <a:pt x="509010" y="91798"/>
                </a:moveTo>
                <a:lnTo>
                  <a:pt x="464666" y="91798"/>
                </a:lnTo>
                <a:lnTo>
                  <a:pt x="464666" y="107420"/>
                </a:lnTo>
                <a:lnTo>
                  <a:pt x="462205" y="114247"/>
                </a:lnTo>
                <a:lnTo>
                  <a:pt x="458038" y="119409"/>
                </a:lnTo>
                <a:lnTo>
                  <a:pt x="446290" y="126425"/>
                </a:lnTo>
                <a:lnTo>
                  <a:pt x="439567" y="128174"/>
                </a:lnTo>
                <a:lnTo>
                  <a:pt x="509010" y="128174"/>
                </a:lnTo>
                <a:lnTo>
                  <a:pt x="509010" y="91798"/>
                </a:lnTo>
                <a:close/>
              </a:path>
              <a:path w="1830070" h="211455">
                <a:moveTo>
                  <a:pt x="435400" y="565"/>
                </a:moveTo>
                <a:lnTo>
                  <a:pt x="391019" y="8063"/>
                </a:lnTo>
                <a:lnTo>
                  <a:pt x="369465" y="19036"/>
                </a:lnTo>
                <a:lnTo>
                  <a:pt x="385380" y="50019"/>
                </a:lnTo>
                <a:lnTo>
                  <a:pt x="390867" y="45663"/>
                </a:lnTo>
                <a:lnTo>
                  <a:pt x="397548" y="42208"/>
                </a:lnTo>
                <a:lnTo>
                  <a:pt x="413275" y="37087"/>
                </a:lnTo>
                <a:lnTo>
                  <a:pt x="421285" y="35799"/>
                </a:lnTo>
                <a:lnTo>
                  <a:pt x="502774" y="35799"/>
                </a:lnTo>
                <a:lnTo>
                  <a:pt x="498294" y="27007"/>
                </a:lnTo>
                <a:lnTo>
                  <a:pt x="489964" y="17475"/>
                </a:lnTo>
                <a:lnTo>
                  <a:pt x="479413" y="10076"/>
                </a:lnTo>
                <a:lnTo>
                  <a:pt x="466801" y="4791"/>
                </a:lnTo>
                <a:lnTo>
                  <a:pt x="452129" y="1621"/>
                </a:lnTo>
                <a:lnTo>
                  <a:pt x="435400" y="565"/>
                </a:lnTo>
                <a:close/>
              </a:path>
              <a:path w="1830070" h="211455">
                <a:moveTo>
                  <a:pt x="266578" y="565"/>
                </a:moveTo>
                <a:lnTo>
                  <a:pt x="224946" y="10659"/>
                </a:lnTo>
                <a:lnTo>
                  <a:pt x="195669" y="38794"/>
                </a:lnTo>
                <a:lnTo>
                  <a:pt x="185020" y="79296"/>
                </a:lnTo>
                <a:lnTo>
                  <a:pt x="185694" y="90358"/>
                </a:lnTo>
                <a:lnTo>
                  <a:pt x="201781" y="128392"/>
                </a:lnTo>
                <a:lnTo>
                  <a:pt x="236827" y="152338"/>
                </a:lnTo>
                <a:lnTo>
                  <a:pt x="272263" y="158005"/>
                </a:lnTo>
                <a:lnTo>
                  <a:pt x="291767" y="156460"/>
                </a:lnTo>
                <a:lnTo>
                  <a:pt x="308783" y="151825"/>
                </a:lnTo>
                <a:lnTo>
                  <a:pt x="323314" y="144099"/>
                </a:lnTo>
                <a:lnTo>
                  <a:pt x="335361" y="133283"/>
                </a:lnTo>
                <a:lnTo>
                  <a:pt x="325401" y="122488"/>
                </a:lnTo>
                <a:lnTo>
                  <a:pt x="273405" y="122488"/>
                </a:lnTo>
                <a:lnTo>
                  <a:pt x="265090" y="121973"/>
                </a:lnTo>
                <a:lnTo>
                  <a:pt x="231731" y="98526"/>
                </a:lnTo>
                <a:lnTo>
                  <a:pt x="229636" y="91798"/>
                </a:lnTo>
                <a:lnTo>
                  <a:pt x="345308" y="91798"/>
                </a:lnTo>
                <a:lnTo>
                  <a:pt x="345874" y="84405"/>
                </a:lnTo>
                <a:lnTo>
                  <a:pt x="346156" y="80426"/>
                </a:lnTo>
                <a:lnTo>
                  <a:pt x="346125" y="79296"/>
                </a:lnTo>
                <a:lnTo>
                  <a:pt x="345508" y="68285"/>
                </a:lnTo>
                <a:lnTo>
                  <a:pt x="345085" y="65924"/>
                </a:lnTo>
                <a:lnTo>
                  <a:pt x="229071" y="65924"/>
                </a:lnTo>
                <a:lnTo>
                  <a:pt x="230701" y="58931"/>
                </a:lnTo>
                <a:lnTo>
                  <a:pt x="266860" y="34093"/>
                </a:lnTo>
                <a:lnTo>
                  <a:pt x="333209" y="34093"/>
                </a:lnTo>
                <a:lnTo>
                  <a:pt x="330106" y="29441"/>
                </a:lnTo>
                <a:lnTo>
                  <a:pt x="297859" y="6003"/>
                </a:lnTo>
                <a:lnTo>
                  <a:pt x="277535" y="1169"/>
                </a:lnTo>
                <a:lnTo>
                  <a:pt x="266578" y="565"/>
                </a:lnTo>
                <a:close/>
              </a:path>
              <a:path w="1830070" h="211455">
                <a:moveTo>
                  <a:pt x="311770" y="107713"/>
                </a:moveTo>
                <a:lnTo>
                  <a:pt x="306461" y="112823"/>
                </a:lnTo>
                <a:lnTo>
                  <a:pt x="300734" y="116561"/>
                </a:lnTo>
                <a:lnTo>
                  <a:pt x="288420" y="121305"/>
                </a:lnTo>
                <a:lnTo>
                  <a:pt x="281363" y="122488"/>
                </a:lnTo>
                <a:lnTo>
                  <a:pt x="325401" y="122488"/>
                </a:lnTo>
                <a:lnTo>
                  <a:pt x="311770" y="107713"/>
                </a:lnTo>
                <a:close/>
              </a:path>
              <a:path w="1830070" h="211455">
                <a:moveTo>
                  <a:pt x="333209" y="34093"/>
                </a:moveTo>
                <a:lnTo>
                  <a:pt x="266860" y="34093"/>
                </a:lnTo>
                <a:lnTo>
                  <a:pt x="273967" y="34636"/>
                </a:lnTo>
                <a:lnTo>
                  <a:pt x="280507" y="36264"/>
                </a:lnTo>
                <a:lnTo>
                  <a:pt x="304378" y="65924"/>
                </a:lnTo>
                <a:lnTo>
                  <a:pt x="345085" y="65924"/>
                </a:lnTo>
                <a:lnTo>
                  <a:pt x="343564" y="57445"/>
                </a:lnTo>
                <a:lnTo>
                  <a:pt x="340296" y="47281"/>
                </a:lnTo>
                <a:lnTo>
                  <a:pt x="335780" y="37946"/>
                </a:lnTo>
                <a:lnTo>
                  <a:pt x="333209" y="34093"/>
                </a:lnTo>
                <a:close/>
              </a:path>
              <a:path w="1830070" h="211455">
                <a:moveTo>
                  <a:pt x="42344" y="2837"/>
                </a:moveTo>
                <a:lnTo>
                  <a:pt x="0" y="2837"/>
                </a:lnTo>
                <a:lnTo>
                  <a:pt x="0" y="210873"/>
                </a:lnTo>
                <a:lnTo>
                  <a:pt x="44333" y="210873"/>
                </a:lnTo>
                <a:lnTo>
                  <a:pt x="44333" y="139545"/>
                </a:lnTo>
                <a:lnTo>
                  <a:pt x="141181" y="139545"/>
                </a:lnTo>
                <a:lnTo>
                  <a:pt x="144765" y="136417"/>
                </a:lnTo>
                <a:lnTo>
                  <a:pt x="151149" y="129029"/>
                </a:lnTo>
                <a:lnTo>
                  <a:pt x="155946" y="121640"/>
                </a:lnTo>
                <a:lnTo>
                  <a:pt x="82699" y="121640"/>
                </a:lnTo>
                <a:lnTo>
                  <a:pt x="74557" y="120919"/>
                </a:lnTo>
                <a:lnTo>
                  <a:pt x="44451" y="88468"/>
                </a:lnTo>
                <a:lnTo>
                  <a:pt x="43768" y="79296"/>
                </a:lnTo>
                <a:lnTo>
                  <a:pt x="44451" y="70117"/>
                </a:lnTo>
                <a:lnTo>
                  <a:pt x="74557" y="37661"/>
                </a:lnTo>
                <a:lnTo>
                  <a:pt x="82699" y="36941"/>
                </a:lnTo>
                <a:lnTo>
                  <a:pt x="155939" y="36941"/>
                </a:lnTo>
                <a:lnTo>
                  <a:pt x="151149" y="29561"/>
                </a:lnTo>
                <a:lnTo>
                  <a:pt x="144765" y="22170"/>
                </a:lnTo>
                <a:lnTo>
                  <a:pt x="142805" y="20460"/>
                </a:lnTo>
                <a:lnTo>
                  <a:pt x="42344" y="20460"/>
                </a:lnTo>
                <a:lnTo>
                  <a:pt x="42344" y="2837"/>
                </a:lnTo>
                <a:close/>
              </a:path>
              <a:path w="1830070" h="211455">
                <a:moveTo>
                  <a:pt x="141181" y="139545"/>
                </a:moveTo>
                <a:lnTo>
                  <a:pt x="44333" y="139545"/>
                </a:lnTo>
                <a:lnTo>
                  <a:pt x="53500" y="147620"/>
                </a:lnTo>
                <a:lnTo>
                  <a:pt x="64228" y="153389"/>
                </a:lnTo>
                <a:lnTo>
                  <a:pt x="76518" y="156851"/>
                </a:lnTo>
                <a:lnTo>
                  <a:pt x="90374" y="158005"/>
                </a:lnTo>
                <a:lnTo>
                  <a:pt x="100791" y="157394"/>
                </a:lnTo>
                <a:lnTo>
                  <a:pt x="137438" y="142812"/>
                </a:lnTo>
                <a:lnTo>
                  <a:pt x="141181" y="139545"/>
                </a:lnTo>
                <a:close/>
              </a:path>
              <a:path w="1830070" h="211455">
                <a:moveTo>
                  <a:pt x="155939" y="36941"/>
                </a:moveTo>
                <a:lnTo>
                  <a:pt x="82699" y="36941"/>
                </a:lnTo>
                <a:lnTo>
                  <a:pt x="90844" y="37661"/>
                </a:lnTo>
                <a:lnTo>
                  <a:pt x="98226" y="39820"/>
                </a:lnTo>
                <a:lnTo>
                  <a:pt x="121640" y="79296"/>
                </a:lnTo>
                <a:lnTo>
                  <a:pt x="120955" y="88468"/>
                </a:lnTo>
                <a:lnTo>
                  <a:pt x="90844" y="120919"/>
                </a:lnTo>
                <a:lnTo>
                  <a:pt x="82699" y="121640"/>
                </a:lnTo>
                <a:lnTo>
                  <a:pt x="155946" y="121640"/>
                </a:lnTo>
                <a:lnTo>
                  <a:pt x="166539" y="79296"/>
                </a:lnTo>
                <a:lnTo>
                  <a:pt x="165918" y="67864"/>
                </a:lnTo>
                <a:lnTo>
                  <a:pt x="164055" y="57160"/>
                </a:lnTo>
                <a:lnTo>
                  <a:pt x="160946" y="47187"/>
                </a:lnTo>
                <a:lnTo>
                  <a:pt x="156592" y="37946"/>
                </a:lnTo>
                <a:lnTo>
                  <a:pt x="155939" y="36941"/>
                </a:lnTo>
                <a:close/>
              </a:path>
              <a:path w="1830070" h="211455">
                <a:moveTo>
                  <a:pt x="90374" y="565"/>
                </a:moveTo>
                <a:lnTo>
                  <a:pt x="75544" y="1809"/>
                </a:lnTo>
                <a:lnTo>
                  <a:pt x="62593" y="5541"/>
                </a:lnTo>
                <a:lnTo>
                  <a:pt x="51526" y="11759"/>
                </a:lnTo>
                <a:lnTo>
                  <a:pt x="42344" y="20460"/>
                </a:lnTo>
                <a:lnTo>
                  <a:pt x="142805" y="20460"/>
                </a:lnTo>
                <a:lnTo>
                  <a:pt x="100791" y="1178"/>
                </a:lnTo>
                <a:lnTo>
                  <a:pt x="90374" y="565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33613" y="2164907"/>
            <a:ext cx="2099945" cy="210820"/>
          </a:xfrm>
          <a:custGeom>
            <a:avLst/>
            <a:gdLst/>
            <a:ahLst/>
            <a:cxnLst/>
            <a:rect l="l" t="t" r="r" b="b"/>
            <a:pathLst>
              <a:path w="2099945" h="210819">
                <a:moveTo>
                  <a:pt x="2079852" y="102311"/>
                </a:moveTo>
                <a:lnTo>
                  <a:pt x="2064314" y="102311"/>
                </a:lnTo>
                <a:lnTo>
                  <a:pt x="2057780" y="104824"/>
                </a:lnTo>
                <a:lnTo>
                  <a:pt x="2047162" y="114865"/>
                </a:lnTo>
                <a:lnTo>
                  <a:pt x="2044513" y="121441"/>
                </a:lnTo>
                <a:lnTo>
                  <a:pt x="2044513" y="137556"/>
                </a:lnTo>
                <a:lnTo>
                  <a:pt x="2047162" y="144184"/>
                </a:lnTo>
                <a:lnTo>
                  <a:pt x="2057780" y="154791"/>
                </a:lnTo>
                <a:lnTo>
                  <a:pt x="2064314" y="157440"/>
                </a:lnTo>
                <a:lnTo>
                  <a:pt x="2079852" y="157440"/>
                </a:lnTo>
                <a:lnTo>
                  <a:pt x="2086386" y="154791"/>
                </a:lnTo>
                <a:lnTo>
                  <a:pt x="2096993" y="144184"/>
                </a:lnTo>
                <a:lnTo>
                  <a:pt x="2099653" y="137556"/>
                </a:lnTo>
                <a:lnTo>
                  <a:pt x="2099653" y="121441"/>
                </a:lnTo>
                <a:lnTo>
                  <a:pt x="2096993" y="114865"/>
                </a:lnTo>
                <a:lnTo>
                  <a:pt x="2086386" y="104824"/>
                </a:lnTo>
                <a:lnTo>
                  <a:pt x="2079852" y="102311"/>
                </a:lnTo>
                <a:close/>
              </a:path>
              <a:path w="2099945" h="210819">
                <a:moveTo>
                  <a:pt x="2079852" y="282"/>
                </a:moveTo>
                <a:lnTo>
                  <a:pt x="2064314" y="282"/>
                </a:lnTo>
                <a:lnTo>
                  <a:pt x="2057780" y="2785"/>
                </a:lnTo>
                <a:lnTo>
                  <a:pt x="2047162" y="12826"/>
                </a:lnTo>
                <a:lnTo>
                  <a:pt x="2044513" y="19413"/>
                </a:lnTo>
                <a:lnTo>
                  <a:pt x="2044513" y="35517"/>
                </a:lnTo>
                <a:lnTo>
                  <a:pt x="2047162" y="42155"/>
                </a:lnTo>
                <a:lnTo>
                  <a:pt x="2057780" y="52762"/>
                </a:lnTo>
                <a:lnTo>
                  <a:pt x="2064314" y="55422"/>
                </a:lnTo>
                <a:lnTo>
                  <a:pt x="2079852" y="55422"/>
                </a:lnTo>
                <a:lnTo>
                  <a:pt x="2086386" y="52762"/>
                </a:lnTo>
                <a:lnTo>
                  <a:pt x="2096993" y="42155"/>
                </a:lnTo>
                <a:lnTo>
                  <a:pt x="2099653" y="35517"/>
                </a:lnTo>
                <a:lnTo>
                  <a:pt x="2099653" y="19413"/>
                </a:lnTo>
                <a:lnTo>
                  <a:pt x="2096993" y="12826"/>
                </a:lnTo>
                <a:lnTo>
                  <a:pt x="2086386" y="2785"/>
                </a:lnTo>
                <a:lnTo>
                  <a:pt x="2079852" y="282"/>
                </a:lnTo>
                <a:close/>
              </a:path>
              <a:path w="2099945" h="210819">
                <a:moveTo>
                  <a:pt x="2013540" y="2272"/>
                </a:moveTo>
                <a:lnTo>
                  <a:pt x="1940495" y="2272"/>
                </a:lnTo>
                <a:lnTo>
                  <a:pt x="1924359" y="3187"/>
                </a:lnTo>
                <a:lnTo>
                  <a:pt x="1886926" y="16910"/>
                </a:lnTo>
                <a:lnTo>
                  <a:pt x="1867461" y="58542"/>
                </a:lnTo>
                <a:lnTo>
                  <a:pt x="1867984" y="66617"/>
                </a:lnTo>
                <a:lnTo>
                  <a:pt x="1892650" y="101677"/>
                </a:lnTo>
                <a:lnTo>
                  <a:pt x="1900141" y="105148"/>
                </a:lnTo>
                <a:lnTo>
                  <a:pt x="1865178" y="155168"/>
                </a:lnTo>
                <a:lnTo>
                  <a:pt x="1912360" y="155168"/>
                </a:lnTo>
                <a:lnTo>
                  <a:pt x="1941354" y="111410"/>
                </a:lnTo>
                <a:lnTo>
                  <a:pt x="2013540" y="111410"/>
                </a:lnTo>
                <a:lnTo>
                  <a:pt x="2013540" y="81840"/>
                </a:lnTo>
                <a:lnTo>
                  <a:pt x="1931302" y="81840"/>
                </a:lnTo>
                <a:lnTo>
                  <a:pt x="1924245" y="80091"/>
                </a:lnTo>
                <a:lnTo>
                  <a:pt x="1914967" y="73086"/>
                </a:lnTo>
                <a:lnTo>
                  <a:pt x="1912643" y="67547"/>
                </a:lnTo>
                <a:lnTo>
                  <a:pt x="1912643" y="52385"/>
                </a:lnTo>
                <a:lnTo>
                  <a:pt x="1915062" y="46888"/>
                </a:lnTo>
                <a:lnTo>
                  <a:pt x="1924726" y="40072"/>
                </a:lnTo>
                <a:lnTo>
                  <a:pt x="1931878" y="38365"/>
                </a:lnTo>
                <a:lnTo>
                  <a:pt x="2013540" y="38365"/>
                </a:lnTo>
                <a:lnTo>
                  <a:pt x="2013540" y="2272"/>
                </a:lnTo>
                <a:close/>
              </a:path>
              <a:path w="2099945" h="210819">
                <a:moveTo>
                  <a:pt x="2013540" y="111410"/>
                </a:moveTo>
                <a:lnTo>
                  <a:pt x="1974034" y="111410"/>
                </a:lnTo>
                <a:lnTo>
                  <a:pt x="1974034" y="155168"/>
                </a:lnTo>
                <a:lnTo>
                  <a:pt x="2013540" y="155168"/>
                </a:lnTo>
                <a:lnTo>
                  <a:pt x="2013540" y="111410"/>
                </a:lnTo>
                <a:close/>
              </a:path>
              <a:path w="2099945" h="210819">
                <a:moveTo>
                  <a:pt x="2013540" y="38365"/>
                </a:moveTo>
                <a:lnTo>
                  <a:pt x="1974034" y="38365"/>
                </a:lnTo>
                <a:lnTo>
                  <a:pt x="1974034" y="81840"/>
                </a:lnTo>
                <a:lnTo>
                  <a:pt x="2013540" y="81840"/>
                </a:lnTo>
                <a:lnTo>
                  <a:pt x="2013540" y="38365"/>
                </a:lnTo>
                <a:close/>
              </a:path>
              <a:path w="2099945" h="210819">
                <a:moveTo>
                  <a:pt x="1719958" y="2272"/>
                </a:moveTo>
                <a:lnTo>
                  <a:pt x="1675907" y="2272"/>
                </a:lnTo>
                <a:lnTo>
                  <a:pt x="1675907" y="155168"/>
                </a:lnTo>
                <a:lnTo>
                  <a:pt x="1716827" y="155168"/>
                </a:lnTo>
                <a:lnTo>
                  <a:pt x="1767362" y="93211"/>
                </a:lnTo>
                <a:lnTo>
                  <a:pt x="1719958" y="93211"/>
                </a:lnTo>
                <a:lnTo>
                  <a:pt x="1719958" y="2272"/>
                </a:lnTo>
                <a:close/>
              </a:path>
              <a:path w="2099945" h="210819">
                <a:moveTo>
                  <a:pt x="1835054" y="64228"/>
                </a:moveTo>
                <a:lnTo>
                  <a:pt x="1791003" y="64228"/>
                </a:lnTo>
                <a:lnTo>
                  <a:pt x="1791003" y="155168"/>
                </a:lnTo>
                <a:lnTo>
                  <a:pt x="1835054" y="155168"/>
                </a:lnTo>
                <a:lnTo>
                  <a:pt x="1835054" y="64228"/>
                </a:lnTo>
                <a:close/>
              </a:path>
              <a:path w="2099945" h="210819">
                <a:moveTo>
                  <a:pt x="1835054" y="2272"/>
                </a:moveTo>
                <a:lnTo>
                  <a:pt x="1794416" y="2272"/>
                </a:lnTo>
                <a:lnTo>
                  <a:pt x="1719958" y="93211"/>
                </a:lnTo>
                <a:lnTo>
                  <a:pt x="1767362" y="93211"/>
                </a:lnTo>
                <a:lnTo>
                  <a:pt x="1791003" y="64228"/>
                </a:lnTo>
                <a:lnTo>
                  <a:pt x="1835054" y="64228"/>
                </a:lnTo>
                <a:lnTo>
                  <a:pt x="1835054" y="2272"/>
                </a:lnTo>
                <a:close/>
              </a:path>
              <a:path w="2099945" h="210819">
                <a:moveTo>
                  <a:pt x="1522718" y="2272"/>
                </a:moveTo>
                <a:lnTo>
                  <a:pt x="1478667" y="2272"/>
                </a:lnTo>
                <a:lnTo>
                  <a:pt x="1478667" y="155168"/>
                </a:lnTo>
                <a:lnTo>
                  <a:pt x="1522718" y="155168"/>
                </a:lnTo>
                <a:lnTo>
                  <a:pt x="1522718" y="98049"/>
                </a:lnTo>
                <a:lnTo>
                  <a:pt x="1633562" y="98049"/>
                </a:lnTo>
                <a:lnTo>
                  <a:pt x="1633562" y="61956"/>
                </a:lnTo>
                <a:lnTo>
                  <a:pt x="1522718" y="61956"/>
                </a:lnTo>
                <a:lnTo>
                  <a:pt x="1522718" y="2272"/>
                </a:lnTo>
                <a:close/>
              </a:path>
              <a:path w="2099945" h="210819">
                <a:moveTo>
                  <a:pt x="1633562" y="98049"/>
                </a:moveTo>
                <a:lnTo>
                  <a:pt x="1589218" y="98049"/>
                </a:lnTo>
                <a:lnTo>
                  <a:pt x="1589218" y="155168"/>
                </a:lnTo>
                <a:lnTo>
                  <a:pt x="1633562" y="155168"/>
                </a:lnTo>
                <a:lnTo>
                  <a:pt x="1633562" y="98049"/>
                </a:lnTo>
                <a:close/>
              </a:path>
              <a:path w="2099945" h="210819">
                <a:moveTo>
                  <a:pt x="1633562" y="2272"/>
                </a:moveTo>
                <a:lnTo>
                  <a:pt x="1589218" y="2272"/>
                </a:lnTo>
                <a:lnTo>
                  <a:pt x="1589218" y="61956"/>
                </a:lnTo>
                <a:lnTo>
                  <a:pt x="1633562" y="61956"/>
                </a:lnTo>
                <a:lnTo>
                  <a:pt x="1633562" y="2272"/>
                </a:lnTo>
                <a:close/>
              </a:path>
              <a:path w="2099945" h="210819">
                <a:moveTo>
                  <a:pt x="1364984" y="0"/>
                </a:moveTo>
                <a:lnTo>
                  <a:pt x="1323352" y="10093"/>
                </a:lnTo>
                <a:lnTo>
                  <a:pt x="1294075" y="38218"/>
                </a:lnTo>
                <a:lnTo>
                  <a:pt x="1283416" y="78720"/>
                </a:lnTo>
                <a:lnTo>
                  <a:pt x="1284091" y="89788"/>
                </a:lnTo>
                <a:lnTo>
                  <a:pt x="1300186" y="127827"/>
                </a:lnTo>
                <a:lnTo>
                  <a:pt x="1335233" y="151772"/>
                </a:lnTo>
                <a:lnTo>
                  <a:pt x="1370670" y="157440"/>
                </a:lnTo>
                <a:lnTo>
                  <a:pt x="1390173" y="155895"/>
                </a:lnTo>
                <a:lnTo>
                  <a:pt x="1407190" y="151259"/>
                </a:lnTo>
                <a:lnTo>
                  <a:pt x="1421720" y="143534"/>
                </a:lnTo>
                <a:lnTo>
                  <a:pt x="1433767" y="132718"/>
                </a:lnTo>
                <a:lnTo>
                  <a:pt x="1423802" y="121912"/>
                </a:lnTo>
                <a:lnTo>
                  <a:pt x="1371811" y="121912"/>
                </a:lnTo>
                <a:lnTo>
                  <a:pt x="1363497" y="121399"/>
                </a:lnTo>
                <a:lnTo>
                  <a:pt x="1330138" y="97960"/>
                </a:lnTo>
                <a:lnTo>
                  <a:pt x="1328043" y="91232"/>
                </a:lnTo>
                <a:lnTo>
                  <a:pt x="1443715" y="91232"/>
                </a:lnTo>
                <a:lnTo>
                  <a:pt x="1444280" y="83840"/>
                </a:lnTo>
                <a:lnTo>
                  <a:pt x="1444563" y="79861"/>
                </a:lnTo>
                <a:lnTo>
                  <a:pt x="1444531" y="78720"/>
                </a:lnTo>
                <a:lnTo>
                  <a:pt x="1443915" y="67719"/>
                </a:lnTo>
                <a:lnTo>
                  <a:pt x="1443491" y="65359"/>
                </a:lnTo>
                <a:lnTo>
                  <a:pt x="1327467" y="65359"/>
                </a:lnTo>
                <a:lnTo>
                  <a:pt x="1329103" y="58364"/>
                </a:lnTo>
                <a:lnTo>
                  <a:pt x="1365267" y="33538"/>
                </a:lnTo>
                <a:lnTo>
                  <a:pt x="1431628" y="33538"/>
                </a:lnTo>
                <a:lnTo>
                  <a:pt x="1428513" y="28871"/>
                </a:lnTo>
                <a:lnTo>
                  <a:pt x="1396265" y="5433"/>
                </a:lnTo>
                <a:lnTo>
                  <a:pt x="1375941" y="603"/>
                </a:lnTo>
                <a:lnTo>
                  <a:pt x="1364984" y="0"/>
                </a:lnTo>
                <a:close/>
              </a:path>
              <a:path w="2099945" h="210819">
                <a:moveTo>
                  <a:pt x="1410176" y="107138"/>
                </a:moveTo>
                <a:lnTo>
                  <a:pt x="1404868" y="112258"/>
                </a:lnTo>
                <a:lnTo>
                  <a:pt x="1399130" y="115996"/>
                </a:lnTo>
                <a:lnTo>
                  <a:pt x="1386816" y="120739"/>
                </a:lnTo>
                <a:lnTo>
                  <a:pt x="1379769" y="121912"/>
                </a:lnTo>
                <a:lnTo>
                  <a:pt x="1423802" y="121912"/>
                </a:lnTo>
                <a:lnTo>
                  <a:pt x="1410176" y="107138"/>
                </a:lnTo>
                <a:close/>
              </a:path>
              <a:path w="2099945" h="210819">
                <a:moveTo>
                  <a:pt x="1431628" y="33538"/>
                </a:moveTo>
                <a:lnTo>
                  <a:pt x="1365267" y="33538"/>
                </a:lnTo>
                <a:lnTo>
                  <a:pt x="1372372" y="34078"/>
                </a:lnTo>
                <a:lnTo>
                  <a:pt x="1378909" y="35700"/>
                </a:lnTo>
                <a:lnTo>
                  <a:pt x="1402784" y="65359"/>
                </a:lnTo>
                <a:lnTo>
                  <a:pt x="1443491" y="65359"/>
                </a:lnTo>
                <a:lnTo>
                  <a:pt x="1441970" y="56879"/>
                </a:lnTo>
                <a:lnTo>
                  <a:pt x="1438701" y="46707"/>
                </a:lnTo>
                <a:lnTo>
                  <a:pt x="1434186" y="37370"/>
                </a:lnTo>
                <a:lnTo>
                  <a:pt x="1431628" y="33538"/>
                </a:lnTo>
                <a:close/>
              </a:path>
              <a:path w="2099945" h="210819">
                <a:moveTo>
                  <a:pt x="1089600" y="118509"/>
                </a:moveTo>
                <a:lnTo>
                  <a:pt x="1087317" y="154885"/>
                </a:lnTo>
                <a:lnTo>
                  <a:pt x="1096228" y="157167"/>
                </a:lnTo>
                <a:lnTo>
                  <a:pt x="1103903" y="158298"/>
                </a:lnTo>
                <a:lnTo>
                  <a:pt x="1110343" y="158298"/>
                </a:lnTo>
                <a:lnTo>
                  <a:pt x="1147575" y="133427"/>
                </a:lnTo>
                <a:lnTo>
                  <a:pt x="1152594" y="119074"/>
                </a:lnTo>
                <a:lnTo>
                  <a:pt x="1094804" y="119074"/>
                </a:lnTo>
                <a:lnTo>
                  <a:pt x="1092626" y="118886"/>
                </a:lnTo>
                <a:lnTo>
                  <a:pt x="1089600" y="118509"/>
                </a:lnTo>
                <a:close/>
              </a:path>
              <a:path w="2099945" h="210819">
                <a:moveTo>
                  <a:pt x="1253291" y="38648"/>
                </a:moveTo>
                <a:lnTo>
                  <a:pt x="1208957" y="38648"/>
                </a:lnTo>
                <a:lnTo>
                  <a:pt x="1208957" y="155168"/>
                </a:lnTo>
                <a:lnTo>
                  <a:pt x="1253291" y="155168"/>
                </a:lnTo>
                <a:lnTo>
                  <a:pt x="1253291" y="38648"/>
                </a:lnTo>
                <a:close/>
              </a:path>
              <a:path w="2099945" h="210819">
                <a:moveTo>
                  <a:pt x="1253291" y="2272"/>
                </a:moveTo>
                <a:lnTo>
                  <a:pt x="1122562" y="2272"/>
                </a:lnTo>
                <a:lnTo>
                  <a:pt x="1120290" y="63662"/>
                </a:lnTo>
                <a:lnTo>
                  <a:pt x="1119811" y="72444"/>
                </a:lnTo>
                <a:lnTo>
                  <a:pt x="1107735" y="116656"/>
                </a:lnTo>
                <a:lnTo>
                  <a:pt x="1102762" y="119074"/>
                </a:lnTo>
                <a:lnTo>
                  <a:pt x="1152594" y="119074"/>
                </a:lnTo>
                <a:lnTo>
                  <a:pt x="1158441" y="80066"/>
                </a:lnTo>
                <a:lnTo>
                  <a:pt x="1160645" y="38648"/>
                </a:lnTo>
                <a:lnTo>
                  <a:pt x="1253291" y="38648"/>
                </a:lnTo>
                <a:lnTo>
                  <a:pt x="1253291" y="2272"/>
                </a:lnTo>
                <a:close/>
              </a:path>
              <a:path w="2099945" h="210819">
                <a:moveTo>
                  <a:pt x="1008032" y="2272"/>
                </a:moveTo>
                <a:lnTo>
                  <a:pt x="929877" y="2272"/>
                </a:lnTo>
                <a:lnTo>
                  <a:pt x="929877" y="155168"/>
                </a:lnTo>
                <a:lnTo>
                  <a:pt x="1011445" y="155168"/>
                </a:lnTo>
                <a:lnTo>
                  <a:pt x="1025973" y="154458"/>
                </a:lnTo>
                <a:lnTo>
                  <a:pt x="1064889" y="137534"/>
                </a:lnTo>
                <a:lnTo>
                  <a:pt x="1071493" y="125043"/>
                </a:lnTo>
                <a:lnTo>
                  <a:pt x="970514" y="125043"/>
                </a:lnTo>
                <a:lnTo>
                  <a:pt x="970514" y="91232"/>
                </a:lnTo>
                <a:lnTo>
                  <a:pt x="1068060" y="91232"/>
                </a:lnTo>
                <a:lnTo>
                  <a:pt x="1066932" y="88952"/>
                </a:lnTo>
                <a:lnTo>
                  <a:pt x="1058493" y="80991"/>
                </a:lnTo>
                <a:lnTo>
                  <a:pt x="1046680" y="75306"/>
                </a:lnTo>
                <a:lnTo>
                  <a:pt x="1053884" y="72092"/>
                </a:lnTo>
                <a:lnTo>
                  <a:pt x="1059423" y="67589"/>
                </a:lnTo>
                <a:lnTo>
                  <a:pt x="1061105" y="65087"/>
                </a:lnTo>
                <a:lnTo>
                  <a:pt x="970514" y="65087"/>
                </a:lnTo>
                <a:lnTo>
                  <a:pt x="970514" y="32396"/>
                </a:lnTo>
                <a:lnTo>
                  <a:pt x="1067921" y="32396"/>
                </a:lnTo>
                <a:lnTo>
                  <a:pt x="1065087" y="25117"/>
                </a:lnTo>
                <a:lnTo>
                  <a:pt x="1021600" y="2921"/>
                </a:lnTo>
                <a:lnTo>
                  <a:pt x="1008032" y="2272"/>
                </a:lnTo>
                <a:close/>
              </a:path>
              <a:path w="2099945" h="210819">
                <a:moveTo>
                  <a:pt x="1068060" y="91232"/>
                </a:moveTo>
                <a:lnTo>
                  <a:pt x="1016743" y="91232"/>
                </a:lnTo>
                <a:lnTo>
                  <a:pt x="1022712" y="92604"/>
                </a:lnTo>
                <a:lnTo>
                  <a:pt x="1030293" y="98091"/>
                </a:lnTo>
                <a:lnTo>
                  <a:pt x="1032188" y="102405"/>
                </a:lnTo>
                <a:lnTo>
                  <a:pt x="1032188" y="108279"/>
                </a:lnTo>
                <a:lnTo>
                  <a:pt x="1030661" y="115616"/>
                </a:lnTo>
                <a:lnTo>
                  <a:pt x="1026078" y="120854"/>
                </a:lnTo>
                <a:lnTo>
                  <a:pt x="1018441" y="123996"/>
                </a:lnTo>
                <a:lnTo>
                  <a:pt x="1007749" y="125043"/>
                </a:lnTo>
                <a:lnTo>
                  <a:pt x="1071493" y="125043"/>
                </a:lnTo>
                <a:lnTo>
                  <a:pt x="1072707" y="121476"/>
                </a:lnTo>
                <a:lnTo>
                  <a:pt x="1073684" y="111692"/>
                </a:lnTo>
                <a:lnTo>
                  <a:pt x="1071996" y="99187"/>
                </a:lnTo>
                <a:lnTo>
                  <a:pt x="1068060" y="91232"/>
                </a:lnTo>
                <a:close/>
              </a:path>
              <a:path w="2099945" h="210819">
                <a:moveTo>
                  <a:pt x="1067921" y="32396"/>
                </a:moveTo>
                <a:lnTo>
                  <a:pt x="1004053" y="32396"/>
                </a:lnTo>
                <a:lnTo>
                  <a:pt x="1014250" y="33408"/>
                </a:lnTo>
                <a:lnTo>
                  <a:pt x="1021534" y="36443"/>
                </a:lnTo>
                <a:lnTo>
                  <a:pt x="1025904" y="41505"/>
                </a:lnTo>
                <a:lnTo>
                  <a:pt x="1027361" y="48595"/>
                </a:lnTo>
                <a:lnTo>
                  <a:pt x="1025904" y="55806"/>
                </a:lnTo>
                <a:lnTo>
                  <a:pt x="1021534" y="60960"/>
                </a:lnTo>
                <a:lnTo>
                  <a:pt x="1014250" y="64054"/>
                </a:lnTo>
                <a:lnTo>
                  <a:pt x="1004053" y="65087"/>
                </a:lnTo>
                <a:lnTo>
                  <a:pt x="1061105" y="65087"/>
                </a:lnTo>
                <a:lnTo>
                  <a:pt x="1067192" y="56029"/>
                </a:lnTo>
                <a:lnTo>
                  <a:pt x="1069140" y="49359"/>
                </a:lnTo>
                <a:lnTo>
                  <a:pt x="1069108" y="41505"/>
                </a:lnTo>
                <a:lnTo>
                  <a:pt x="1068127" y="32924"/>
                </a:lnTo>
                <a:lnTo>
                  <a:pt x="1067921" y="32396"/>
                </a:lnTo>
                <a:close/>
              </a:path>
              <a:path w="2099945" h="210819">
                <a:moveTo>
                  <a:pt x="884997" y="35234"/>
                </a:moveTo>
                <a:lnTo>
                  <a:pt x="811650" y="35234"/>
                </a:lnTo>
                <a:lnTo>
                  <a:pt x="819910" y="35723"/>
                </a:lnTo>
                <a:lnTo>
                  <a:pt x="827067" y="37189"/>
                </a:lnTo>
                <a:lnTo>
                  <a:pt x="833123" y="39634"/>
                </a:lnTo>
                <a:lnTo>
                  <a:pt x="838079" y="43056"/>
                </a:lnTo>
                <a:lnTo>
                  <a:pt x="843953" y="48260"/>
                </a:lnTo>
                <a:lnTo>
                  <a:pt x="846885" y="55694"/>
                </a:lnTo>
                <a:lnTo>
                  <a:pt x="846885" y="65359"/>
                </a:lnTo>
                <a:lnTo>
                  <a:pt x="811650" y="65359"/>
                </a:lnTo>
                <a:lnTo>
                  <a:pt x="795971" y="66124"/>
                </a:lnTo>
                <a:lnTo>
                  <a:pt x="755031" y="84257"/>
                </a:lnTo>
                <a:lnTo>
                  <a:pt x="745998" y="111117"/>
                </a:lnTo>
                <a:lnTo>
                  <a:pt x="745998" y="120027"/>
                </a:lnTo>
                <a:lnTo>
                  <a:pt x="772573" y="151482"/>
                </a:lnTo>
                <a:lnTo>
                  <a:pt x="803127" y="157440"/>
                </a:lnTo>
                <a:lnTo>
                  <a:pt x="818826" y="156108"/>
                </a:lnTo>
                <a:lnTo>
                  <a:pt x="831825" y="152114"/>
                </a:lnTo>
                <a:lnTo>
                  <a:pt x="842127" y="145455"/>
                </a:lnTo>
                <a:lnTo>
                  <a:pt x="849733" y="136131"/>
                </a:lnTo>
                <a:lnTo>
                  <a:pt x="891229" y="136131"/>
                </a:lnTo>
                <a:lnTo>
                  <a:pt x="891229" y="127598"/>
                </a:lnTo>
                <a:lnTo>
                  <a:pt x="806436" y="127598"/>
                </a:lnTo>
                <a:lnTo>
                  <a:pt x="800321" y="125943"/>
                </a:lnTo>
                <a:lnTo>
                  <a:pt x="791420" y="119315"/>
                </a:lnTo>
                <a:lnTo>
                  <a:pt x="789201" y="114813"/>
                </a:lnTo>
                <a:lnTo>
                  <a:pt x="789201" y="109138"/>
                </a:lnTo>
                <a:lnTo>
                  <a:pt x="790905" y="101300"/>
                </a:lnTo>
                <a:lnTo>
                  <a:pt x="796018" y="95705"/>
                </a:lnTo>
                <a:lnTo>
                  <a:pt x="804542" y="92350"/>
                </a:lnTo>
                <a:lnTo>
                  <a:pt x="816477" y="91232"/>
                </a:lnTo>
                <a:lnTo>
                  <a:pt x="891229" y="91232"/>
                </a:lnTo>
                <a:lnTo>
                  <a:pt x="891229" y="67924"/>
                </a:lnTo>
                <a:lnTo>
                  <a:pt x="890038" y="51943"/>
                </a:lnTo>
                <a:lnTo>
                  <a:pt x="886465" y="38114"/>
                </a:lnTo>
                <a:lnTo>
                  <a:pt x="884997" y="35234"/>
                </a:lnTo>
                <a:close/>
              </a:path>
              <a:path w="2099945" h="210819">
                <a:moveTo>
                  <a:pt x="891229" y="136131"/>
                </a:moveTo>
                <a:lnTo>
                  <a:pt x="849733" y="136131"/>
                </a:lnTo>
                <a:lnTo>
                  <a:pt x="849733" y="155168"/>
                </a:lnTo>
                <a:lnTo>
                  <a:pt x="891229" y="155168"/>
                </a:lnTo>
                <a:lnTo>
                  <a:pt x="891229" y="136131"/>
                </a:lnTo>
                <a:close/>
              </a:path>
              <a:path w="2099945" h="210819">
                <a:moveTo>
                  <a:pt x="891229" y="91232"/>
                </a:moveTo>
                <a:lnTo>
                  <a:pt x="846885" y="91232"/>
                </a:lnTo>
                <a:lnTo>
                  <a:pt x="846885" y="106855"/>
                </a:lnTo>
                <a:lnTo>
                  <a:pt x="844424" y="113671"/>
                </a:lnTo>
                <a:lnTo>
                  <a:pt x="840257" y="118834"/>
                </a:lnTo>
                <a:lnTo>
                  <a:pt x="828508" y="125849"/>
                </a:lnTo>
                <a:lnTo>
                  <a:pt x="821786" y="127598"/>
                </a:lnTo>
                <a:lnTo>
                  <a:pt x="891229" y="127598"/>
                </a:lnTo>
                <a:lnTo>
                  <a:pt x="891229" y="91232"/>
                </a:lnTo>
                <a:close/>
              </a:path>
              <a:path w="2099945" h="210819">
                <a:moveTo>
                  <a:pt x="817619" y="0"/>
                </a:moveTo>
                <a:lnTo>
                  <a:pt x="773233" y="7493"/>
                </a:lnTo>
                <a:lnTo>
                  <a:pt x="751683" y="18481"/>
                </a:lnTo>
                <a:lnTo>
                  <a:pt x="767599" y="49453"/>
                </a:lnTo>
                <a:lnTo>
                  <a:pt x="773086" y="45098"/>
                </a:lnTo>
                <a:lnTo>
                  <a:pt x="779766" y="41632"/>
                </a:lnTo>
                <a:lnTo>
                  <a:pt x="795494" y="36511"/>
                </a:lnTo>
                <a:lnTo>
                  <a:pt x="803504" y="35234"/>
                </a:lnTo>
                <a:lnTo>
                  <a:pt x="884997" y="35234"/>
                </a:lnTo>
                <a:lnTo>
                  <a:pt x="880512" y="26436"/>
                </a:lnTo>
                <a:lnTo>
                  <a:pt x="872182" y="16910"/>
                </a:lnTo>
                <a:lnTo>
                  <a:pt x="861632" y="9510"/>
                </a:lnTo>
                <a:lnTo>
                  <a:pt x="849019" y="4226"/>
                </a:lnTo>
                <a:lnTo>
                  <a:pt x="834347" y="1056"/>
                </a:lnTo>
                <a:lnTo>
                  <a:pt x="817619" y="0"/>
                </a:lnTo>
                <a:close/>
              </a:path>
              <a:path w="2099945" h="210819">
                <a:moveTo>
                  <a:pt x="605625" y="2272"/>
                </a:moveTo>
                <a:lnTo>
                  <a:pt x="563281" y="2272"/>
                </a:lnTo>
                <a:lnTo>
                  <a:pt x="563281" y="210307"/>
                </a:lnTo>
                <a:lnTo>
                  <a:pt x="607615" y="210307"/>
                </a:lnTo>
                <a:lnTo>
                  <a:pt x="607615" y="138969"/>
                </a:lnTo>
                <a:lnTo>
                  <a:pt x="704463" y="138969"/>
                </a:lnTo>
                <a:lnTo>
                  <a:pt x="708046" y="135842"/>
                </a:lnTo>
                <a:lnTo>
                  <a:pt x="714431" y="128457"/>
                </a:lnTo>
                <a:lnTo>
                  <a:pt x="719233" y="121064"/>
                </a:lnTo>
                <a:lnTo>
                  <a:pt x="645990" y="121064"/>
                </a:lnTo>
                <a:lnTo>
                  <a:pt x="637843" y="120345"/>
                </a:lnTo>
                <a:lnTo>
                  <a:pt x="607732" y="87896"/>
                </a:lnTo>
                <a:lnTo>
                  <a:pt x="607049" y="78720"/>
                </a:lnTo>
                <a:lnTo>
                  <a:pt x="607732" y="69549"/>
                </a:lnTo>
                <a:lnTo>
                  <a:pt x="637843" y="37087"/>
                </a:lnTo>
                <a:lnTo>
                  <a:pt x="645990" y="36365"/>
                </a:lnTo>
                <a:lnTo>
                  <a:pt x="719220" y="36365"/>
                </a:lnTo>
                <a:lnTo>
                  <a:pt x="714431" y="28985"/>
                </a:lnTo>
                <a:lnTo>
                  <a:pt x="708046" y="21594"/>
                </a:lnTo>
                <a:lnTo>
                  <a:pt x="706086" y="19884"/>
                </a:lnTo>
                <a:lnTo>
                  <a:pt x="605625" y="19884"/>
                </a:lnTo>
                <a:lnTo>
                  <a:pt x="605625" y="2272"/>
                </a:lnTo>
                <a:close/>
              </a:path>
              <a:path w="2099945" h="210819">
                <a:moveTo>
                  <a:pt x="704463" y="138969"/>
                </a:moveTo>
                <a:lnTo>
                  <a:pt x="607615" y="138969"/>
                </a:lnTo>
                <a:lnTo>
                  <a:pt x="616781" y="147054"/>
                </a:lnTo>
                <a:lnTo>
                  <a:pt x="627509" y="152826"/>
                </a:lnTo>
                <a:lnTo>
                  <a:pt x="639800" y="156287"/>
                </a:lnTo>
                <a:lnTo>
                  <a:pt x="653655" y="157440"/>
                </a:lnTo>
                <a:lnTo>
                  <a:pt x="664072" y="156827"/>
                </a:lnTo>
                <a:lnTo>
                  <a:pt x="700719" y="142236"/>
                </a:lnTo>
                <a:lnTo>
                  <a:pt x="704463" y="138969"/>
                </a:lnTo>
                <a:close/>
              </a:path>
              <a:path w="2099945" h="210819">
                <a:moveTo>
                  <a:pt x="719220" y="36365"/>
                </a:moveTo>
                <a:lnTo>
                  <a:pt x="645990" y="36365"/>
                </a:lnTo>
                <a:lnTo>
                  <a:pt x="654130" y="37087"/>
                </a:lnTo>
                <a:lnTo>
                  <a:pt x="661508" y="39250"/>
                </a:lnTo>
                <a:lnTo>
                  <a:pt x="684921" y="78720"/>
                </a:lnTo>
                <a:lnTo>
                  <a:pt x="684236" y="87896"/>
                </a:lnTo>
                <a:lnTo>
                  <a:pt x="654130" y="120345"/>
                </a:lnTo>
                <a:lnTo>
                  <a:pt x="645990" y="121064"/>
                </a:lnTo>
                <a:lnTo>
                  <a:pt x="719233" y="121064"/>
                </a:lnTo>
                <a:lnTo>
                  <a:pt x="729820" y="78720"/>
                </a:lnTo>
                <a:lnTo>
                  <a:pt x="729199" y="67289"/>
                </a:lnTo>
                <a:lnTo>
                  <a:pt x="727336" y="56588"/>
                </a:lnTo>
                <a:lnTo>
                  <a:pt x="724228" y="46615"/>
                </a:lnTo>
                <a:lnTo>
                  <a:pt x="719873" y="37370"/>
                </a:lnTo>
                <a:lnTo>
                  <a:pt x="719220" y="36365"/>
                </a:lnTo>
                <a:close/>
              </a:path>
              <a:path w="2099945" h="210819">
                <a:moveTo>
                  <a:pt x="653655" y="0"/>
                </a:moveTo>
                <a:lnTo>
                  <a:pt x="638826" y="1244"/>
                </a:lnTo>
                <a:lnTo>
                  <a:pt x="625878" y="4974"/>
                </a:lnTo>
                <a:lnTo>
                  <a:pt x="614811" y="11189"/>
                </a:lnTo>
                <a:lnTo>
                  <a:pt x="605625" y="19884"/>
                </a:lnTo>
                <a:lnTo>
                  <a:pt x="706086" y="19884"/>
                </a:lnTo>
                <a:lnTo>
                  <a:pt x="664072" y="612"/>
                </a:lnTo>
                <a:lnTo>
                  <a:pt x="653655" y="0"/>
                </a:lnTo>
                <a:close/>
              </a:path>
              <a:path w="2099945" h="210819">
                <a:moveTo>
                  <a:pt x="520937" y="2272"/>
                </a:moveTo>
                <a:lnTo>
                  <a:pt x="368889" y="2272"/>
                </a:lnTo>
                <a:lnTo>
                  <a:pt x="368889" y="155168"/>
                </a:lnTo>
                <a:lnTo>
                  <a:pt x="412940" y="155168"/>
                </a:lnTo>
                <a:lnTo>
                  <a:pt x="412940" y="38648"/>
                </a:lnTo>
                <a:lnTo>
                  <a:pt x="520937" y="38648"/>
                </a:lnTo>
                <a:lnTo>
                  <a:pt x="520937" y="2272"/>
                </a:lnTo>
                <a:close/>
              </a:path>
              <a:path w="2099945" h="210819">
                <a:moveTo>
                  <a:pt x="520937" y="38648"/>
                </a:moveTo>
                <a:lnTo>
                  <a:pt x="476603" y="38648"/>
                </a:lnTo>
                <a:lnTo>
                  <a:pt x="476603" y="155168"/>
                </a:lnTo>
                <a:lnTo>
                  <a:pt x="520937" y="155168"/>
                </a:lnTo>
                <a:lnTo>
                  <a:pt x="520937" y="38648"/>
                </a:lnTo>
                <a:close/>
              </a:path>
              <a:path w="2099945" h="210819">
                <a:moveTo>
                  <a:pt x="324009" y="35234"/>
                </a:moveTo>
                <a:lnTo>
                  <a:pt x="250662" y="35234"/>
                </a:lnTo>
                <a:lnTo>
                  <a:pt x="258922" y="35723"/>
                </a:lnTo>
                <a:lnTo>
                  <a:pt x="266079" y="37189"/>
                </a:lnTo>
                <a:lnTo>
                  <a:pt x="272135" y="39634"/>
                </a:lnTo>
                <a:lnTo>
                  <a:pt x="277091" y="43056"/>
                </a:lnTo>
                <a:lnTo>
                  <a:pt x="282965" y="48260"/>
                </a:lnTo>
                <a:lnTo>
                  <a:pt x="285907" y="55694"/>
                </a:lnTo>
                <a:lnTo>
                  <a:pt x="285907" y="65359"/>
                </a:lnTo>
                <a:lnTo>
                  <a:pt x="250662" y="65359"/>
                </a:lnTo>
                <a:lnTo>
                  <a:pt x="234987" y="66124"/>
                </a:lnTo>
                <a:lnTo>
                  <a:pt x="194043" y="84257"/>
                </a:lnTo>
                <a:lnTo>
                  <a:pt x="185010" y="111117"/>
                </a:lnTo>
                <a:lnTo>
                  <a:pt x="185010" y="120027"/>
                </a:lnTo>
                <a:lnTo>
                  <a:pt x="211585" y="151482"/>
                </a:lnTo>
                <a:lnTo>
                  <a:pt x="242139" y="157440"/>
                </a:lnTo>
                <a:lnTo>
                  <a:pt x="257839" y="156108"/>
                </a:lnTo>
                <a:lnTo>
                  <a:pt x="270841" y="152114"/>
                </a:lnTo>
                <a:lnTo>
                  <a:pt x="281143" y="145455"/>
                </a:lnTo>
                <a:lnTo>
                  <a:pt x="288745" y="136131"/>
                </a:lnTo>
                <a:lnTo>
                  <a:pt x="330241" y="136131"/>
                </a:lnTo>
                <a:lnTo>
                  <a:pt x="330241" y="127598"/>
                </a:lnTo>
                <a:lnTo>
                  <a:pt x="245448" y="127598"/>
                </a:lnTo>
                <a:lnTo>
                  <a:pt x="239343" y="125943"/>
                </a:lnTo>
                <a:lnTo>
                  <a:pt x="230432" y="119315"/>
                </a:lnTo>
                <a:lnTo>
                  <a:pt x="228212" y="114813"/>
                </a:lnTo>
                <a:lnTo>
                  <a:pt x="228212" y="109138"/>
                </a:lnTo>
                <a:lnTo>
                  <a:pt x="229917" y="101300"/>
                </a:lnTo>
                <a:lnTo>
                  <a:pt x="235030" y="95705"/>
                </a:lnTo>
                <a:lnTo>
                  <a:pt x="243554" y="92350"/>
                </a:lnTo>
                <a:lnTo>
                  <a:pt x="255489" y="91232"/>
                </a:lnTo>
                <a:lnTo>
                  <a:pt x="330241" y="91232"/>
                </a:lnTo>
                <a:lnTo>
                  <a:pt x="330241" y="67924"/>
                </a:lnTo>
                <a:lnTo>
                  <a:pt x="329049" y="51943"/>
                </a:lnTo>
                <a:lnTo>
                  <a:pt x="325477" y="38114"/>
                </a:lnTo>
                <a:lnTo>
                  <a:pt x="324009" y="35234"/>
                </a:lnTo>
                <a:close/>
              </a:path>
              <a:path w="2099945" h="210819">
                <a:moveTo>
                  <a:pt x="330241" y="136131"/>
                </a:moveTo>
                <a:lnTo>
                  <a:pt x="288745" y="136131"/>
                </a:lnTo>
                <a:lnTo>
                  <a:pt x="288745" y="155168"/>
                </a:lnTo>
                <a:lnTo>
                  <a:pt x="330241" y="155168"/>
                </a:lnTo>
                <a:lnTo>
                  <a:pt x="330241" y="136131"/>
                </a:lnTo>
                <a:close/>
              </a:path>
              <a:path w="2099945" h="210819">
                <a:moveTo>
                  <a:pt x="330241" y="91232"/>
                </a:moveTo>
                <a:lnTo>
                  <a:pt x="285907" y="91232"/>
                </a:lnTo>
                <a:lnTo>
                  <a:pt x="285907" y="106855"/>
                </a:lnTo>
                <a:lnTo>
                  <a:pt x="283436" y="113671"/>
                </a:lnTo>
                <a:lnTo>
                  <a:pt x="279268" y="118834"/>
                </a:lnTo>
                <a:lnTo>
                  <a:pt x="267520" y="125849"/>
                </a:lnTo>
                <a:lnTo>
                  <a:pt x="260798" y="127598"/>
                </a:lnTo>
                <a:lnTo>
                  <a:pt x="330241" y="127598"/>
                </a:lnTo>
                <a:lnTo>
                  <a:pt x="330241" y="91232"/>
                </a:lnTo>
                <a:close/>
              </a:path>
              <a:path w="2099945" h="210819">
                <a:moveTo>
                  <a:pt x="256630" y="0"/>
                </a:moveTo>
                <a:lnTo>
                  <a:pt x="212254" y="7493"/>
                </a:lnTo>
                <a:lnTo>
                  <a:pt x="190695" y="18481"/>
                </a:lnTo>
                <a:lnTo>
                  <a:pt x="206611" y="49453"/>
                </a:lnTo>
                <a:lnTo>
                  <a:pt x="212108" y="45098"/>
                </a:lnTo>
                <a:lnTo>
                  <a:pt x="218778" y="41632"/>
                </a:lnTo>
                <a:lnTo>
                  <a:pt x="234505" y="36511"/>
                </a:lnTo>
                <a:lnTo>
                  <a:pt x="242516" y="35234"/>
                </a:lnTo>
                <a:lnTo>
                  <a:pt x="324009" y="35234"/>
                </a:lnTo>
                <a:lnTo>
                  <a:pt x="319524" y="26436"/>
                </a:lnTo>
                <a:lnTo>
                  <a:pt x="311194" y="16910"/>
                </a:lnTo>
                <a:lnTo>
                  <a:pt x="300645" y="9510"/>
                </a:lnTo>
                <a:lnTo>
                  <a:pt x="288035" y="4226"/>
                </a:lnTo>
                <a:lnTo>
                  <a:pt x="273364" y="1056"/>
                </a:lnTo>
                <a:lnTo>
                  <a:pt x="256630" y="0"/>
                </a:lnTo>
                <a:close/>
              </a:path>
              <a:path w="2099945" h="210819">
                <a:moveTo>
                  <a:pt x="44051" y="2272"/>
                </a:moveTo>
                <a:lnTo>
                  <a:pt x="0" y="2272"/>
                </a:lnTo>
                <a:lnTo>
                  <a:pt x="0" y="155168"/>
                </a:lnTo>
                <a:lnTo>
                  <a:pt x="44051" y="155168"/>
                </a:lnTo>
                <a:lnTo>
                  <a:pt x="44051" y="98049"/>
                </a:lnTo>
                <a:lnTo>
                  <a:pt x="154885" y="98049"/>
                </a:lnTo>
                <a:lnTo>
                  <a:pt x="154885" y="61956"/>
                </a:lnTo>
                <a:lnTo>
                  <a:pt x="44051" y="61956"/>
                </a:lnTo>
                <a:lnTo>
                  <a:pt x="44051" y="2272"/>
                </a:lnTo>
                <a:close/>
              </a:path>
              <a:path w="2099945" h="210819">
                <a:moveTo>
                  <a:pt x="154885" y="98049"/>
                </a:moveTo>
                <a:lnTo>
                  <a:pt x="110551" y="98049"/>
                </a:lnTo>
                <a:lnTo>
                  <a:pt x="110551" y="155168"/>
                </a:lnTo>
                <a:lnTo>
                  <a:pt x="154885" y="155168"/>
                </a:lnTo>
                <a:lnTo>
                  <a:pt x="154885" y="98049"/>
                </a:lnTo>
                <a:close/>
              </a:path>
              <a:path w="2099945" h="210819">
                <a:moveTo>
                  <a:pt x="154885" y="2272"/>
                </a:moveTo>
                <a:lnTo>
                  <a:pt x="110551" y="2272"/>
                </a:lnTo>
                <a:lnTo>
                  <a:pt x="110551" y="61956"/>
                </a:lnTo>
                <a:lnTo>
                  <a:pt x="154885" y="61956"/>
                </a:lnTo>
                <a:lnTo>
                  <a:pt x="154885" y="2272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523828" y="1477479"/>
            <a:ext cx="4010617" cy="443004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011225" y="2892943"/>
            <a:ext cx="178117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spc="409" dirty="0">
                <a:solidFill>
                  <a:srgbClr val="C62227"/>
                </a:solidFill>
                <a:latin typeface="Calibri"/>
                <a:cs typeface="Calibri"/>
              </a:rPr>
              <a:t>26</a:t>
            </a:r>
            <a:r>
              <a:rPr sz="3900" b="1" spc="130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900" b="1" spc="670" dirty="0">
                <a:solidFill>
                  <a:srgbClr val="C62227"/>
                </a:solidFill>
                <a:latin typeface="Calibri"/>
                <a:cs typeface="Calibri"/>
              </a:rPr>
              <a:t>000</a:t>
            </a:r>
            <a:endParaRPr sz="39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11225" y="4846489"/>
            <a:ext cx="2861945" cy="1116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420"/>
              </a:lnSpc>
              <a:spcBef>
                <a:spcPts val="100"/>
              </a:spcBef>
            </a:pPr>
            <a:r>
              <a:rPr sz="3900" b="1" spc="-55" dirty="0">
                <a:solidFill>
                  <a:srgbClr val="C62227"/>
                </a:solidFill>
                <a:latin typeface="Calibri"/>
                <a:cs typeface="Calibri"/>
              </a:rPr>
              <a:t>15</a:t>
            </a:r>
            <a:r>
              <a:rPr sz="3900" b="1" spc="18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900" b="1" spc="670" dirty="0">
                <a:solidFill>
                  <a:srgbClr val="C62227"/>
                </a:solidFill>
                <a:latin typeface="Calibri"/>
                <a:cs typeface="Calibri"/>
              </a:rPr>
              <a:t>000</a:t>
            </a:r>
            <a:r>
              <a:rPr sz="3900" b="1" spc="185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900" b="1" spc="670" dirty="0">
                <a:solidFill>
                  <a:srgbClr val="C62227"/>
                </a:solidFill>
                <a:latin typeface="Calibri"/>
                <a:cs typeface="Calibri"/>
              </a:rPr>
              <a:t>000</a:t>
            </a:r>
            <a:endParaRPr sz="3900">
              <a:latin typeface="Calibri"/>
              <a:cs typeface="Calibri"/>
            </a:endParaRPr>
          </a:p>
          <a:p>
            <a:pPr marL="12700">
              <a:lnSpc>
                <a:spcPts val="2645"/>
              </a:lnSpc>
            </a:pPr>
            <a:r>
              <a:rPr sz="2500" spc="114" dirty="0">
                <a:latin typeface="Century Gothic"/>
                <a:cs typeface="Century Gothic"/>
              </a:rPr>
              <a:t>охват</a:t>
            </a:r>
            <a:r>
              <a:rPr sz="2500" spc="-95" dirty="0">
                <a:latin typeface="Century Gothic"/>
                <a:cs typeface="Century Gothic"/>
              </a:rPr>
              <a:t> </a:t>
            </a:r>
            <a:r>
              <a:rPr sz="2500" spc="100" dirty="0">
                <a:latin typeface="Century Gothic"/>
                <a:cs typeface="Century Gothic"/>
              </a:rPr>
              <a:t>аудитории</a:t>
            </a:r>
            <a:endParaRPr sz="2500">
              <a:latin typeface="Century Gothic"/>
              <a:cs typeface="Century Gothic"/>
            </a:endParaRPr>
          </a:p>
          <a:p>
            <a:pPr marL="12700">
              <a:lnSpc>
                <a:spcPts val="1525"/>
              </a:lnSpc>
            </a:pPr>
            <a:r>
              <a:rPr sz="1350" spc="-85" dirty="0">
                <a:latin typeface="Century Gothic"/>
                <a:cs typeface="Century Gothic"/>
              </a:rPr>
              <a:t>с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spc="40" dirty="0">
                <a:latin typeface="Century Gothic"/>
                <a:cs typeface="Century Gothic"/>
              </a:rPr>
              <a:t>2</a:t>
            </a:r>
            <a:r>
              <a:rPr sz="1350" spc="165" dirty="0">
                <a:latin typeface="Century Gothic"/>
                <a:cs typeface="Century Gothic"/>
              </a:rPr>
              <a:t>0</a:t>
            </a:r>
            <a:r>
              <a:rPr sz="1350" spc="-70" dirty="0">
                <a:latin typeface="Century Gothic"/>
                <a:cs typeface="Century Gothic"/>
              </a:rPr>
              <a:t>16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spc="150" dirty="0">
                <a:latin typeface="Century Gothic"/>
                <a:cs typeface="Century Gothic"/>
              </a:rPr>
              <a:t>г</a:t>
            </a:r>
            <a:r>
              <a:rPr sz="1350" spc="-10" dirty="0">
                <a:latin typeface="Century Gothic"/>
                <a:cs typeface="Century Gothic"/>
              </a:rPr>
              <a:t>о</a:t>
            </a:r>
            <a:r>
              <a:rPr sz="1350" spc="-5" dirty="0">
                <a:latin typeface="Century Gothic"/>
                <a:cs typeface="Century Gothic"/>
              </a:rPr>
              <a:t>да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11717" y="4229096"/>
            <a:ext cx="102361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-85" dirty="0">
                <a:latin typeface="Century Gothic"/>
                <a:cs typeface="Century Gothic"/>
              </a:rPr>
              <a:t>с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spc="40" dirty="0">
                <a:latin typeface="Century Gothic"/>
                <a:cs typeface="Century Gothic"/>
              </a:rPr>
              <a:t>2</a:t>
            </a:r>
            <a:r>
              <a:rPr sz="1350" spc="165" dirty="0">
                <a:latin typeface="Century Gothic"/>
                <a:cs typeface="Century Gothic"/>
              </a:rPr>
              <a:t>0</a:t>
            </a:r>
            <a:r>
              <a:rPr sz="1350" spc="-70" dirty="0">
                <a:latin typeface="Century Gothic"/>
                <a:cs typeface="Century Gothic"/>
              </a:rPr>
              <a:t>16</a:t>
            </a:r>
            <a:r>
              <a:rPr sz="1350" spc="-5" dirty="0">
                <a:latin typeface="Century Gothic"/>
                <a:cs typeface="Century Gothic"/>
              </a:rPr>
              <a:t> </a:t>
            </a:r>
            <a:r>
              <a:rPr sz="1350" spc="150" dirty="0">
                <a:latin typeface="Century Gothic"/>
                <a:cs typeface="Century Gothic"/>
              </a:rPr>
              <a:t>г</a:t>
            </a:r>
            <a:r>
              <a:rPr sz="1350" spc="-10" dirty="0">
                <a:latin typeface="Century Gothic"/>
                <a:cs typeface="Century Gothic"/>
              </a:rPr>
              <a:t>о</a:t>
            </a:r>
            <a:r>
              <a:rPr sz="1350" spc="-5" dirty="0">
                <a:latin typeface="Century Gothic"/>
                <a:cs typeface="Century Gothic"/>
              </a:rPr>
              <a:t>да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63258" y="1080266"/>
            <a:ext cx="10745470" cy="2884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100"/>
              </a:lnSpc>
              <a:spcBef>
                <a:spcPts val="95"/>
              </a:spcBef>
            </a:pPr>
            <a:r>
              <a:rPr sz="2350" b="1" spc="315" dirty="0">
                <a:latin typeface="Calibri"/>
                <a:cs typeface="Calibri"/>
              </a:rPr>
              <a:t>Волонтеры-медики </a:t>
            </a:r>
            <a:r>
              <a:rPr sz="2350" spc="280" dirty="0">
                <a:latin typeface="Calibri"/>
                <a:cs typeface="Calibri"/>
              </a:rPr>
              <a:t>проводят </a:t>
            </a:r>
            <a:r>
              <a:rPr sz="2350" spc="285" dirty="0">
                <a:latin typeface="Calibri"/>
                <a:cs typeface="Calibri"/>
              </a:rPr>
              <a:t>системную </a:t>
            </a:r>
            <a:r>
              <a:rPr sz="2350" spc="260" dirty="0">
                <a:latin typeface="Calibri"/>
                <a:cs typeface="Calibri"/>
              </a:rPr>
              <a:t>работу </a:t>
            </a:r>
            <a:r>
              <a:rPr sz="2350" spc="345" dirty="0">
                <a:latin typeface="Calibri"/>
                <a:cs typeface="Calibri"/>
              </a:rPr>
              <a:t>и </a:t>
            </a:r>
            <a:r>
              <a:rPr sz="2350" spc="335" dirty="0">
                <a:latin typeface="Calibri"/>
                <a:cs typeface="Calibri"/>
              </a:rPr>
              <a:t>широкие </a:t>
            </a:r>
            <a:r>
              <a:rPr sz="2350" spc="340" dirty="0">
                <a:latin typeface="Calibri"/>
                <a:cs typeface="Calibri"/>
              </a:rPr>
              <a:t> </a:t>
            </a:r>
            <a:r>
              <a:rPr sz="2350" spc="310" dirty="0">
                <a:latin typeface="Calibri"/>
                <a:cs typeface="Calibri"/>
              </a:rPr>
              <a:t>информационные</a:t>
            </a:r>
            <a:r>
              <a:rPr sz="2350" spc="85" dirty="0">
                <a:latin typeface="Calibri"/>
                <a:cs typeface="Calibri"/>
              </a:rPr>
              <a:t> </a:t>
            </a:r>
            <a:r>
              <a:rPr sz="2350" spc="295" dirty="0">
                <a:latin typeface="Calibri"/>
                <a:cs typeface="Calibri"/>
              </a:rPr>
              <a:t>кампании</a:t>
            </a:r>
            <a:r>
              <a:rPr sz="2350" spc="85" dirty="0">
                <a:latin typeface="Calibri"/>
                <a:cs typeface="Calibri"/>
              </a:rPr>
              <a:t> </a:t>
            </a:r>
            <a:r>
              <a:rPr sz="2350" spc="305" dirty="0">
                <a:latin typeface="Calibri"/>
                <a:cs typeface="Calibri"/>
              </a:rPr>
              <a:t>по</a:t>
            </a:r>
            <a:r>
              <a:rPr sz="2350" spc="85" dirty="0">
                <a:latin typeface="Calibri"/>
                <a:cs typeface="Calibri"/>
              </a:rPr>
              <a:t> </a:t>
            </a:r>
            <a:r>
              <a:rPr sz="2350" spc="295" dirty="0">
                <a:latin typeface="Calibri"/>
                <a:cs typeface="Calibri"/>
              </a:rPr>
              <a:t>профилактике</a:t>
            </a:r>
            <a:r>
              <a:rPr sz="2350" spc="85" dirty="0">
                <a:latin typeface="Calibri"/>
                <a:cs typeface="Calibri"/>
              </a:rPr>
              <a:t> </a:t>
            </a:r>
            <a:r>
              <a:rPr sz="2350" spc="285" dirty="0">
                <a:latin typeface="Calibri"/>
                <a:cs typeface="Calibri"/>
              </a:rPr>
              <a:t>социально</a:t>
            </a:r>
            <a:r>
              <a:rPr sz="2350" spc="85" dirty="0">
                <a:latin typeface="Calibri"/>
                <a:cs typeface="Calibri"/>
              </a:rPr>
              <a:t> </a:t>
            </a:r>
            <a:r>
              <a:rPr sz="2350" spc="280" dirty="0">
                <a:latin typeface="Calibri"/>
                <a:cs typeface="Calibri"/>
              </a:rPr>
              <a:t>значимых </a:t>
            </a:r>
            <a:r>
              <a:rPr sz="2350" spc="-515" dirty="0">
                <a:latin typeface="Calibri"/>
                <a:cs typeface="Calibri"/>
              </a:rPr>
              <a:t> </a:t>
            </a:r>
            <a:r>
              <a:rPr sz="2350" spc="345" dirty="0">
                <a:latin typeface="Calibri"/>
                <a:cs typeface="Calibri"/>
              </a:rPr>
              <a:t>и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75" dirty="0">
                <a:latin typeface="Calibri"/>
                <a:cs typeface="Calibri"/>
              </a:rPr>
              <a:t>других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54" dirty="0">
                <a:latin typeface="Calibri"/>
                <a:cs typeface="Calibri"/>
              </a:rPr>
              <a:t>заболеваний,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45" dirty="0">
                <a:latin typeface="Calibri"/>
                <a:cs typeface="Calibri"/>
              </a:rPr>
              <a:t>а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54" dirty="0">
                <a:latin typeface="Calibri"/>
                <a:cs typeface="Calibri"/>
              </a:rPr>
              <a:t>также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90" dirty="0">
                <a:latin typeface="Calibri"/>
                <a:cs typeface="Calibri"/>
              </a:rPr>
              <a:t>различных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320" dirty="0">
                <a:latin typeface="Calibri"/>
                <a:cs typeface="Calibri"/>
              </a:rPr>
              <a:t>форм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85" dirty="0">
                <a:latin typeface="Calibri"/>
                <a:cs typeface="Calibri"/>
              </a:rPr>
              <a:t>зависимостей</a:t>
            </a:r>
            <a:endParaRPr sz="2350">
              <a:latin typeface="Calibri"/>
              <a:cs typeface="Calibri"/>
            </a:endParaRPr>
          </a:p>
          <a:p>
            <a:pPr marL="12700" marR="894080">
              <a:lnSpc>
                <a:spcPts val="3220"/>
              </a:lnSpc>
              <a:spcBef>
                <a:spcPts val="85"/>
              </a:spcBef>
            </a:pPr>
            <a:r>
              <a:rPr sz="2350" spc="300" dirty="0">
                <a:latin typeface="Calibri"/>
                <a:cs typeface="Calibri"/>
              </a:rPr>
              <a:t>в</a:t>
            </a:r>
            <a:r>
              <a:rPr sz="2350" spc="70" dirty="0">
                <a:latin typeface="Calibri"/>
                <a:cs typeface="Calibri"/>
              </a:rPr>
              <a:t> </a:t>
            </a:r>
            <a:r>
              <a:rPr sz="2350" spc="229" dirty="0">
                <a:latin typeface="Calibri"/>
                <a:cs typeface="Calibri"/>
              </a:rPr>
              <a:t>школах,</a:t>
            </a:r>
            <a:r>
              <a:rPr sz="2350" spc="75" dirty="0">
                <a:latin typeface="Calibri"/>
                <a:cs typeface="Calibri"/>
              </a:rPr>
              <a:t> </a:t>
            </a:r>
            <a:r>
              <a:rPr sz="2350" spc="260" dirty="0">
                <a:latin typeface="Calibri"/>
                <a:cs typeface="Calibri"/>
              </a:rPr>
              <a:t>образовательных</a:t>
            </a:r>
            <a:r>
              <a:rPr sz="2350" spc="75" dirty="0">
                <a:latin typeface="Calibri"/>
                <a:cs typeface="Calibri"/>
              </a:rPr>
              <a:t> </a:t>
            </a:r>
            <a:r>
              <a:rPr sz="2350" spc="295" dirty="0">
                <a:latin typeface="Calibri"/>
                <a:cs typeface="Calibri"/>
              </a:rPr>
              <a:t>организациях</a:t>
            </a:r>
            <a:r>
              <a:rPr sz="2350" spc="75" dirty="0">
                <a:latin typeface="Calibri"/>
                <a:cs typeface="Calibri"/>
              </a:rPr>
              <a:t> </a:t>
            </a:r>
            <a:r>
              <a:rPr sz="2350" spc="285" dirty="0">
                <a:latin typeface="Calibri"/>
                <a:cs typeface="Calibri"/>
              </a:rPr>
              <a:t>среднего</a:t>
            </a:r>
            <a:r>
              <a:rPr sz="2350" spc="75" dirty="0">
                <a:latin typeface="Calibri"/>
                <a:cs typeface="Calibri"/>
              </a:rPr>
              <a:t> </a:t>
            </a:r>
            <a:r>
              <a:rPr sz="2350" spc="345" dirty="0">
                <a:latin typeface="Calibri"/>
                <a:cs typeface="Calibri"/>
              </a:rPr>
              <a:t>и</a:t>
            </a:r>
            <a:r>
              <a:rPr sz="2350" spc="75" dirty="0">
                <a:latin typeface="Calibri"/>
                <a:cs typeface="Calibri"/>
              </a:rPr>
              <a:t> </a:t>
            </a:r>
            <a:r>
              <a:rPr sz="2350" spc="310" dirty="0">
                <a:latin typeface="Calibri"/>
                <a:cs typeface="Calibri"/>
              </a:rPr>
              <a:t>высшего </a:t>
            </a:r>
            <a:r>
              <a:rPr sz="2350" spc="-515" dirty="0">
                <a:latin typeface="Calibri"/>
                <a:cs typeface="Calibri"/>
              </a:rPr>
              <a:t> </a:t>
            </a:r>
            <a:r>
              <a:rPr sz="2350" spc="254" dirty="0">
                <a:latin typeface="Calibri"/>
                <a:cs typeface="Calibri"/>
              </a:rPr>
              <a:t>образования, </a:t>
            </a:r>
            <a:r>
              <a:rPr sz="2350" spc="270" dirty="0">
                <a:latin typeface="Calibri"/>
                <a:cs typeface="Calibri"/>
              </a:rPr>
              <a:t>для </a:t>
            </a:r>
            <a:r>
              <a:rPr sz="2350" spc="285" dirty="0">
                <a:latin typeface="Calibri"/>
                <a:cs typeface="Calibri"/>
              </a:rPr>
              <a:t>корпоративного </a:t>
            </a:r>
            <a:r>
              <a:rPr sz="2350" spc="260" dirty="0">
                <a:latin typeface="Calibri"/>
                <a:cs typeface="Calibri"/>
              </a:rPr>
              <a:t>сектора </a:t>
            </a:r>
            <a:r>
              <a:rPr sz="2350" spc="345" dirty="0">
                <a:latin typeface="Calibri"/>
                <a:cs typeface="Calibri"/>
              </a:rPr>
              <a:t>и </a:t>
            </a:r>
            <a:r>
              <a:rPr sz="2350" spc="320" dirty="0">
                <a:latin typeface="Calibri"/>
                <a:cs typeface="Calibri"/>
              </a:rPr>
              <a:t>лиц </a:t>
            </a:r>
            <a:r>
              <a:rPr sz="2350" spc="310" dirty="0">
                <a:latin typeface="Calibri"/>
                <a:cs typeface="Calibri"/>
              </a:rPr>
              <a:t>старше </a:t>
            </a:r>
            <a:r>
              <a:rPr sz="2350" spc="315" dirty="0">
                <a:latin typeface="Calibri"/>
                <a:cs typeface="Calibri"/>
              </a:rPr>
              <a:t> </a:t>
            </a:r>
            <a:r>
              <a:rPr sz="2350" spc="270" dirty="0">
                <a:latin typeface="Calibri"/>
                <a:cs typeface="Calibri"/>
              </a:rPr>
              <a:t>трудоспособного</a:t>
            </a:r>
            <a:r>
              <a:rPr sz="2350" spc="75" dirty="0">
                <a:latin typeface="Calibri"/>
                <a:cs typeface="Calibri"/>
              </a:rPr>
              <a:t> </a:t>
            </a:r>
            <a:r>
              <a:rPr sz="2350" spc="229" dirty="0">
                <a:latin typeface="Calibri"/>
                <a:cs typeface="Calibri"/>
              </a:rPr>
              <a:t>возраста,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70" dirty="0">
                <a:latin typeface="Calibri"/>
                <a:cs typeface="Calibri"/>
              </a:rPr>
              <a:t>помогают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300" dirty="0">
                <a:latin typeface="Calibri"/>
                <a:cs typeface="Calibri"/>
              </a:rPr>
              <a:t>Центрам</a:t>
            </a:r>
            <a:r>
              <a:rPr sz="2350" spc="75" dirty="0">
                <a:latin typeface="Calibri"/>
                <a:cs typeface="Calibri"/>
              </a:rPr>
              <a:t> </a:t>
            </a:r>
            <a:r>
              <a:rPr sz="2350" spc="290" dirty="0">
                <a:latin typeface="Calibri"/>
                <a:cs typeface="Calibri"/>
              </a:rPr>
              <a:t>общественного </a:t>
            </a:r>
            <a:r>
              <a:rPr sz="2350" spc="-515" dirty="0">
                <a:latin typeface="Calibri"/>
                <a:cs typeface="Calibri"/>
              </a:rPr>
              <a:t> </a:t>
            </a:r>
            <a:r>
              <a:rPr sz="2350" spc="260" dirty="0">
                <a:latin typeface="Calibri"/>
                <a:cs typeface="Calibri"/>
              </a:rPr>
              <a:t>здоровья</a:t>
            </a:r>
            <a:r>
              <a:rPr sz="2350" spc="75" dirty="0">
                <a:latin typeface="Calibri"/>
                <a:cs typeface="Calibri"/>
              </a:rPr>
              <a:t> </a:t>
            </a:r>
            <a:r>
              <a:rPr sz="2350" spc="345" dirty="0">
                <a:latin typeface="Calibri"/>
                <a:cs typeface="Calibri"/>
              </a:rPr>
              <a:t>и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95" dirty="0">
                <a:latin typeface="Calibri"/>
                <a:cs typeface="Calibri"/>
              </a:rPr>
              <a:t>медицинской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75" dirty="0">
                <a:latin typeface="Calibri"/>
                <a:cs typeface="Calibri"/>
              </a:rPr>
              <a:t>профилактики.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938774" y="4260755"/>
            <a:ext cx="7007225" cy="8426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100"/>
              </a:lnSpc>
              <a:spcBef>
                <a:spcPts val="95"/>
              </a:spcBef>
            </a:pPr>
            <a:r>
              <a:rPr sz="2350" b="1" spc="430" dirty="0">
                <a:latin typeface="Calibri"/>
                <a:cs typeface="Calibri"/>
              </a:rPr>
              <a:t>В</a:t>
            </a:r>
            <a:r>
              <a:rPr sz="2350" b="1" spc="125" dirty="0">
                <a:latin typeface="Calibri"/>
                <a:cs typeface="Calibri"/>
              </a:rPr>
              <a:t> </a:t>
            </a:r>
            <a:r>
              <a:rPr sz="2350" b="1" spc="285" dirty="0">
                <a:latin typeface="Calibri"/>
                <a:cs typeface="Calibri"/>
              </a:rPr>
              <a:t>рамках</a:t>
            </a:r>
            <a:r>
              <a:rPr sz="2350" b="1" spc="125" dirty="0">
                <a:latin typeface="Calibri"/>
                <a:cs typeface="Calibri"/>
              </a:rPr>
              <a:t> </a:t>
            </a:r>
            <a:r>
              <a:rPr sz="2350" b="1" spc="305" dirty="0">
                <a:latin typeface="Calibri"/>
                <a:cs typeface="Calibri"/>
              </a:rPr>
              <a:t>работы</a:t>
            </a:r>
            <a:r>
              <a:rPr sz="2350" b="1" spc="130" dirty="0">
                <a:latin typeface="Calibri"/>
                <a:cs typeface="Calibri"/>
              </a:rPr>
              <a:t> </a:t>
            </a:r>
            <a:r>
              <a:rPr sz="2350" b="1" spc="320" dirty="0">
                <a:latin typeface="Calibri"/>
                <a:cs typeface="Calibri"/>
              </a:rPr>
              <a:t>направления</a:t>
            </a:r>
            <a:r>
              <a:rPr sz="2350" b="1" spc="125" dirty="0">
                <a:latin typeface="Calibri"/>
                <a:cs typeface="Calibri"/>
              </a:rPr>
              <a:t> </a:t>
            </a:r>
            <a:r>
              <a:rPr sz="2350" b="1" spc="310" dirty="0">
                <a:latin typeface="Calibri"/>
                <a:cs typeface="Calibri"/>
              </a:rPr>
              <a:t>проводятся </a:t>
            </a:r>
            <a:r>
              <a:rPr sz="2350" b="1" spc="-515" dirty="0">
                <a:latin typeface="Calibri"/>
                <a:cs typeface="Calibri"/>
              </a:rPr>
              <a:t> </a:t>
            </a:r>
            <a:r>
              <a:rPr sz="2350" b="1" spc="355" dirty="0">
                <a:latin typeface="Calibri"/>
                <a:cs typeface="Calibri"/>
              </a:rPr>
              <a:t>крупнейшие</a:t>
            </a:r>
            <a:r>
              <a:rPr sz="2350" b="1" spc="125" dirty="0">
                <a:latin typeface="Calibri"/>
                <a:cs typeface="Calibri"/>
              </a:rPr>
              <a:t> </a:t>
            </a:r>
            <a:r>
              <a:rPr sz="2350" b="1" spc="365" dirty="0">
                <a:latin typeface="Calibri"/>
                <a:cs typeface="Calibri"/>
              </a:rPr>
              <a:t>Всероссийские</a:t>
            </a:r>
            <a:r>
              <a:rPr sz="2350" b="1" spc="125" dirty="0">
                <a:latin typeface="Calibri"/>
                <a:cs typeface="Calibri"/>
              </a:rPr>
              <a:t> </a:t>
            </a:r>
            <a:r>
              <a:rPr sz="2350" b="1" spc="270" dirty="0">
                <a:latin typeface="Calibri"/>
                <a:cs typeface="Calibri"/>
              </a:rPr>
              <a:t>акции: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185104" y="5268767"/>
            <a:ext cx="2988945" cy="125095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350" spc="290" dirty="0">
                <a:latin typeface="Calibri"/>
                <a:cs typeface="Calibri"/>
              </a:rPr>
              <a:t>«СТОП</a:t>
            </a:r>
            <a:r>
              <a:rPr sz="2350" spc="25" dirty="0">
                <a:latin typeface="Calibri"/>
                <a:cs typeface="Calibri"/>
              </a:rPr>
              <a:t> </a:t>
            </a:r>
            <a:r>
              <a:rPr sz="2350" spc="295" dirty="0">
                <a:latin typeface="Calibri"/>
                <a:cs typeface="Calibri"/>
              </a:rPr>
              <a:t>ВИЧ/СПИД»</a:t>
            </a: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350" spc="190" dirty="0">
                <a:latin typeface="Calibri"/>
                <a:cs typeface="Calibri"/>
              </a:rPr>
              <a:t>«Будь</a:t>
            </a:r>
            <a:r>
              <a:rPr sz="2350" spc="55" dirty="0">
                <a:latin typeface="Calibri"/>
                <a:cs typeface="Calibri"/>
              </a:rPr>
              <a:t> </a:t>
            </a:r>
            <a:r>
              <a:rPr sz="2350" spc="175" dirty="0">
                <a:latin typeface="Calibri"/>
                <a:cs typeface="Calibri"/>
              </a:rPr>
              <a:t>здоров!»</a:t>
            </a: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350" spc="235" dirty="0">
                <a:latin typeface="Calibri"/>
                <a:cs typeface="Calibri"/>
              </a:rPr>
              <a:t>«ОнкоПатруль»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921254" y="5269065"/>
            <a:ext cx="3037205" cy="84264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350" spc="270" dirty="0">
                <a:latin typeface="Calibri"/>
                <a:cs typeface="Calibri"/>
              </a:rPr>
              <a:t>«Оберегая</a:t>
            </a:r>
            <a:r>
              <a:rPr sz="2350" spc="50" dirty="0">
                <a:latin typeface="Calibri"/>
                <a:cs typeface="Calibri"/>
              </a:rPr>
              <a:t> </a:t>
            </a:r>
            <a:r>
              <a:rPr sz="2350" spc="235" dirty="0">
                <a:latin typeface="Calibri"/>
                <a:cs typeface="Calibri"/>
              </a:rPr>
              <a:t>сердца»</a:t>
            </a: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350" spc="225" dirty="0">
                <a:latin typeface="Calibri"/>
                <a:cs typeface="Calibri"/>
              </a:rPr>
              <a:t>«Диабет</a:t>
            </a:r>
            <a:r>
              <a:rPr sz="2350" spc="60" dirty="0">
                <a:latin typeface="Calibri"/>
                <a:cs typeface="Calibri"/>
              </a:rPr>
              <a:t> </a:t>
            </a:r>
            <a:r>
              <a:rPr sz="2350" spc="305" dirty="0">
                <a:latin typeface="Calibri"/>
                <a:cs typeface="Calibri"/>
              </a:rPr>
              <a:t>не</a:t>
            </a:r>
            <a:r>
              <a:rPr sz="2350" spc="60" dirty="0">
                <a:latin typeface="Calibri"/>
                <a:cs typeface="Calibri"/>
              </a:rPr>
              <a:t> </a:t>
            </a:r>
            <a:r>
              <a:rPr sz="2350" spc="215" dirty="0">
                <a:latin typeface="Calibri"/>
                <a:cs typeface="Calibri"/>
              </a:rPr>
              <a:t>сахар»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04995" y="7544497"/>
            <a:ext cx="16602075" cy="314829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050" marR="3656965">
              <a:lnSpc>
                <a:spcPct val="101400"/>
              </a:lnSpc>
              <a:spcBef>
                <a:spcPts val="90"/>
              </a:spcBef>
            </a:pPr>
            <a:r>
              <a:rPr sz="2500" spc="30" dirty="0">
                <a:latin typeface="Century Gothic"/>
                <a:cs typeface="Century Gothic"/>
              </a:rPr>
              <a:t>Системная</a:t>
            </a:r>
            <a:r>
              <a:rPr sz="2500" spc="-10" dirty="0">
                <a:latin typeface="Century Gothic"/>
                <a:cs typeface="Century Gothic"/>
              </a:rPr>
              <a:t> </a:t>
            </a:r>
            <a:r>
              <a:rPr sz="2500" spc="150" dirty="0">
                <a:latin typeface="Century Gothic"/>
                <a:cs typeface="Century Gothic"/>
              </a:rPr>
              <a:t>деятельность</a:t>
            </a:r>
            <a:r>
              <a:rPr sz="2500" spc="-10" dirty="0">
                <a:latin typeface="Century Gothic"/>
                <a:cs typeface="Century Gothic"/>
              </a:rPr>
              <a:t> </a:t>
            </a:r>
            <a:r>
              <a:rPr sz="2500" spc="100" dirty="0">
                <a:latin typeface="Century Gothic"/>
                <a:cs typeface="Century Gothic"/>
              </a:rPr>
              <a:t>по</a:t>
            </a:r>
            <a:r>
              <a:rPr sz="2500" spc="-10" dirty="0">
                <a:latin typeface="Century Gothic"/>
                <a:cs typeface="Century Gothic"/>
              </a:rPr>
              <a:t> </a:t>
            </a:r>
            <a:r>
              <a:rPr sz="2500" spc="110" dirty="0">
                <a:latin typeface="Century Gothic"/>
                <a:cs typeface="Century Gothic"/>
              </a:rPr>
              <a:t>направлению</a:t>
            </a:r>
            <a:r>
              <a:rPr sz="2500" spc="-10" dirty="0">
                <a:latin typeface="Century Gothic"/>
                <a:cs typeface="Century Gothic"/>
              </a:rPr>
              <a:t> </a:t>
            </a:r>
            <a:r>
              <a:rPr sz="2500" spc="120" dirty="0">
                <a:latin typeface="Century Gothic"/>
                <a:cs typeface="Century Gothic"/>
              </a:rPr>
              <a:t>ведется</a:t>
            </a:r>
            <a:r>
              <a:rPr sz="2500" spc="-5" dirty="0">
                <a:latin typeface="Century Gothic"/>
                <a:cs typeface="Century Gothic"/>
              </a:rPr>
              <a:t> </a:t>
            </a:r>
            <a:r>
              <a:rPr sz="2500" spc="385" dirty="0">
                <a:latin typeface="Century Gothic"/>
                <a:cs typeface="Century Gothic"/>
              </a:rPr>
              <a:t>в</a:t>
            </a:r>
            <a:r>
              <a:rPr sz="2500" spc="-10" dirty="0">
                <a:latin typeface="Century Gothic"/>
                <a:cs typeface="Century Gothic"/>
              </a:rPr>
              <a:t> </a:t>
            </a:r>
            <a:r>
              <a:rPr sz="2500" spc="-30" dirty="0">
                <a:latin typeface="Century Gothic"/>
                <a:cs typeface="Century Gothic"/>
              </a:rPr>
              <a:t>рамках</a:t>
            </a:r>
            <a:r>
              <a:rPr sz="2500" spc="-10" dirty="0">
                <a:latin typeface="Century Gothic"/>
                <a:cs typeface="Century Gothic"/>
              </a:rPr>
              <a:t> </a:t>
            </a:r>
            <a:r>
              <a:rPr sz="2500" spc="175" dirty="0">
                <a:latin typeface="Century Gothic"/>
                <a:cs typeface="Century Gothic"/>
              </a:rPr>
              <a:t>6</a:t>
            </a:r>
            <a:r>
              <a:rPr sz="2500" spc="-10" dirty="0">
                <a:latin typeface="Century Gothic"/>
                <a:cs typeface="Century Gothic"/>
              </a:rPr>
              <a:t> </a:t>
            </a:r>
            <a:r>
              <a:rPr sz="2500" spc="45" dirty="0">
                <a:latin typeface="Century Gothic"/>
                <a:cs typeface="Century Gothic"/>
              </a:rPr>
              <a:t>федеральных </a:t>
            </a:r>
            <a:r>
              <a:rPr sz="2500" spc="-675" dirty="0">
                <a:latin typeface="Century Gothic"/>
                <a:cs typeface="Century Gothic"/>
              </a:rPr>
              <a:t> </a:t>
            </a:r>
            <a:r>
              <a:rPr sz="2500" spc="-10" dirty="0">
                <a:latin typeface="Century Gothic"/>
                <a:cs typeface="Century Gothic"/>
              </a:rPr>
              <a:t>программ:</a:t>
            </a:r>
            <a:endParaRPr sz="2500" dirty="0">
              <a:latin typeface="Century Gothic"/>
              <a:cs typeface="Century Gothic"/>
            </a:endParaRPr>
          </a:p>
          <a:p>
            <a:pPr marL="293370">
              <a:lnSpc>
                <a:spcPct val="100000"/>
              </a:lnSpc>
              <a:spcBef>
                <a:spcPts val="2380"/>
              </a:spcBef>
            </a:pPr>
            <a:r>
              <a:rPr sz="2350" spc="-70" dirty="0">
                <a:latin typeface="Calibri"/>
                <a:cs typeface="Calibri"/>
              </a:rPr>
              <a:t>«</a:t>
            </a:r>
            <a:endParaRPr sz="2350" dirty="0">
              <a:latin typeface="Calibri"/>
              <a:cs typeface="Calibri"/>
            </a:endParaRPr>
          </a:p>
          <a:p>
            <a:pPr marL="7177405" marR="2635885">
              <a:lnSpc>
                <a:spcPts val="3460"/>
              </a:lnSpc>
              <a:spcBef>
                <a:spcPts val="190"/>
              </a:spcBef>
            </a:pPr>
            <a:r>
              <a:rPr sz="2350" spc="295" dirty="0">
                <a:latin typeface="Calibri"/>
                <a:cs typeface="Calibri"/>
              </a:rPr>
              <a:t>Федеральная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95" dirty="0">
                <a:latin typeface="Calibri"/>
                <a:cs typeface="Calibri"/>
              </a:rPr>
              <a:t>программа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305" dirty="0">
                <a:latin typeface="Calibri"/>
                <a:cs typeface="Calibri"/>
              </a:rPr>
              <a:t>по</a:t>
            </a:r>
            <a:r>
              <a:rPr sz="2350" spc="80" dirty="0">
                <a:latin typeface="Calibri"/>
                <a:cs typeface="Calibri"/>
              </a:rPr>
              <a:t> </a:t>
            </a:r>
            <a:r>
              <a:rPr sz="2350" spc="295" dirty="0">
                <a:latin typeface="Calibri"/>
                <a:cs typeface="Calibri"/>
              </a:rPr>
              <a:t>профилактике </a:t>
            </a:r>
            <a:r>
              <a:rPr sz="2350" spc="-515" dirty="0">
                <a:latin typeface="Calibri"/>
                <a:cs typeface="Calibri"/>
              </a:rPr>
              <a:t> </a:t>
            </a:r>
            <a:r>
              <a:rPr sz="2350" spc="295" dirty="0">
                <a:latin typeface="Calibri"/>
                <a:cs typeface="Calibri"/>
              </a:rPr>
              <a:t>эндокринологических</a:t>
            </a:r>
            <a:r>
              <a:rPr sz="2350" spc="75" dirty="0">
                <a:latin typeface="Calibri"/>
                <a:cs typeface="Calibri"/>
              </a:rPr>
              <a:t> </a:t>
            </a:r>
            <a:r>
              <a:rPr sz="2350" spc="290" dirty="0">
                <a:latin typeface="Calibri"/>
                <a:cs typeface="Calibri"/>
              </a:rPr>
              <a:t>заболеваний</a:t>
            </a:r>
            <a:endParaRPr sz="2350" dirty="0">
              <a:latin typeface="Calibri"/>
              <a:cs typeface="Calibri"/>
            </a:endParaRPr>
          </a:p>
          <a:p>
            <a:pPr marL="7177405">
              <a:lnSpc>
                <a:spcPct val="100000"/>
              </a:lnSpc>
              <a:spcBef>
                <a:spcPts val="570"/>
              </a:spcBef>
            </a:pPr>
            <a:r>
              <a:rPr sz="2350" spc="260" dirty="0">
                <a:latin typeface="Calibri"/>
                <a:cs typeface="Calibri"/>
              </a:rPr>
              <a:t>«ПроЗрение»</a:t>
            </a:r>
            <a:endParaRPr sz="23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 dirty="0">
              <a:latin typeface="Calibri"/>
              <a:cs typeface="Calibri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36382" y="5473697"/>
            <a:ext cx="133430" cy="133430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36382" y="5904445"/>
            <a:ext cx="133430" cy="13343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681946" y="5473697"/>
            <a:ext cx="133430" cy="13343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681946" y="5904445"/>
            <a:ext cx="133430" cy="13343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36382" y="6312810"/>
            <a:ext cx="133430" cy="13343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F58800-0810-4C86-BDA4-26E67E69FAF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6" r="-309" b="16319"/>
          <a:stretch/>
        </p:blipFill>
        <p:spPr>
          <a:xfrm>
            <a:off x="15988008" y="6492875"/>
            <a:ext cx="3456744" cy="34734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0DC0AE1-6281-4DCB-9285-069C3FAFE099}"/>
              </a:ext>
            </a:extLst>
          </p:cNvPr>
          <p:cNvSpPr/>
          <p:nvPr/>
        </p:nvSpPr>
        <p:spPr>
          <a:xfrm>
            <a:off x="16191386" y="10310646"/>
            <a:ext cx="2907719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3525"/>
              </a:lnSpc>
              <a:spcBef>
                <a:spcPts val="105"/>
              </a:spcBef>
            </a:pPr>
            <a:r>
              <a:rPr lang="ru-RU" sz="3000" b="1" spc="20" dirty="0">
                <a:solidFill>
                  <a:srgbClr val="1D1D1B"/>
                </a:solidFill>
                <a:cs typeface="Calibri"/>
              </a:rPr>
              <a:t>Лера Кузнецова</a:t>
            </a:r>
            <a:endParaRPr lang="ru-RU" sz="3000" dirty="0">
              <a:cs typeface="Calibri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2FB8A4B0-1CA1-49A8-AFFA-3432400B6ECF}"/>
              </a:ext>
            </a:extLst>
          </p:cNvPr>
          <p:cNvSpPr/>
          <p:nvPr/>
        </p:nvSpPr>
        <p:spPr>
          <a:xfrm>
            <a:off x="999008" y="10958356"/>
            <a:ext cx="18953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spc="260" dirty="0">
                <a:cs typeface="Calibri"/>
              </a:rPr>
              <a:t>Волонтеры</a:t>
            </a:r>
            <a:r>
              <a:rPr lang="ru-RU" b="1" spc="114" dirty="0">
                <a:cs typeface="Calibri"/>
              </a:rPr>
              <a:t> </a:t>
            </a:r>
            <a:r>
              <a:rPr lang="ru-RU" b="1" spc="254" dirty="0">
                <a:cs typeface="Calibri"/>
              </a:rPr>
              <a:t>регулярно</a:t>
            </a:r>
            <a:r>
              <a:rPr lang="ru-RU" b="1" spc="120" dirty="0">
                <a:cs typeface="Calibri"/>
              </a:rPr>
              <a:t> </a:t>
            </a:r>
            <a:r>
              <a:rPr lang="ru-RU" b="1" spc="235" dirty="0">
                <a:cs typeface="Calibri"/>
              </a:rPr>
              <a:t>проходят</a:t>
            </a:r>
            <a:r>
              <a:rPr lang="ru-RU" b="1" spc="114" dirty="0">
                <a:cs typeface="Calibri"/>
              </a:rPr>
              <a:t> </a:t>
            </a:r>
            <a:r>
              <a:rPr lang="ru-RU" b="1" spc="254" dirty="0">
                <a:cs typeface="Calibri"/>
              </a:rPr>
              <a:t>обучение</a:t>
            </a:r>
            <a:r>
              <a:rPr lang="ru-RU" b="1" spc="120" dirty="0">
                <a:cs typeface="Calibri"/>
              </a:rPr>
              <a:t> </a:t>
            </a:r>
            <a:r>
              <a:rPr lang="ru-RU" b="1" spc="220" dirty="0">
                <a:cs typeface="Calibri"/>
              </a:rPr>
              <a:t>от</a:t>
            </a:r>
            <a:r>
              <a:rPr lang="ru-RU" b="1" spc="114" dirty="0">
                <a:cs typeface="Calibri"/>
              </a:rPr>
              <a:t> </a:t>
            </a:r>
            <a:r>
              <a:rPr lang="ru-RU" b="1" spc="260" dirty="0">
                <a:cs typeface="Calibri"/>
              </a:rPr>
              <a:t>ведущих</a:t>
            </a:r>
            <a:r>
              <a:rPr lang="ru-RU" b="1" spc="120" dirty="0">
                <a:cs typeface="Calibri"/>
              </a:rPr>
              <a:t> </a:t>
            </a:r>
            <a:r>
              <a:rPr lang="ru-RU" b="1" spc="260" dirty="0">
                <a:cs typeface="Calibri"/>
              </a:rPr>
              <a:t>специалистов</a:t>
            </a:r>
            <a:r>
              <a:rPr lang="ru-RU" b="1" spc="114" dirty="0">
                <a:cs typeface="Calibri"/>
              </a:rPr>
              <a:t> </a:t>
            </a:r>
            <a:r>
              <a:rPr lang="ru-RU" b="1" spc="250" dirty="0">
                <a:cs typeface="Calibri"/>
              </a:rPr>
              <a:t>федеральных</a:t>
            </a:r>
            <a:r>
              <a:rPr lang="ru-RU" b="1" spc="120" dirty="0">
                <a:cs typeface="Calibri"/>
              </a:rPr>
              <a:t> </a:t>
            </a:r>
            <a:r>
              <a:rPr lang="ru-RU" b="1" spc="250" dirty="0">
                <a:cs typeface="Calibri"/>
              </a:rPr>
              <a:t>научно-исследовательских</a:t>
            </a:r>
            <a:r>
              <a:rPr lang="ru-RU" b="1" spc="120" dirty="0">
                <a:cs typeface="Calibri"/>
              </a:rPr>
              <a:t> </a:t>
            </a:r>
            <a:r>
              <a:rPr lang="ru-RU" b="1" spc="260" dirty="0">
                <a:cs typeface="Calibri"/>
              </a:rPr>
              <a:t>медицинских</a:t>
            </a:r>
            <a:r>
              <a:rPr lang="ru-RU" b="1" spc="114" dirty="0">
                <a:cs typeface="Calibri"/>
              </a:rPr>
              <a:t> </a:t>
            </a:r>
            <a:r>
              <a:rPr lang="ru-RU" b="1" spc="225" dirty="0">
                <a:cs typeface="Calibri"/>
              </a:rPr>
              <a:t>центров.</a:t>
            </a:r>
            <a:endParaRPr lang="ru-RU" dirty="0"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6707" y="3165138"/>
            <a:ext cx="2365557" cy="2705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52041" y="2993473"/>
            <a:ext cx="8489458" cy="2858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52040" y="3352736"/>
            <a:ext cx="9391253" cy="3093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52038" y="3811102"/>
            <a:ext cx="9209216" cy="23062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52044" y="4192276"/>
            <a:ext cx="8810244" cy="2322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52041" y="4496272"/>
            <a:ext cx="8911927" cy="3078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52044" y="4877445"/>
            <a:ext cx="9143135" cy="30939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2041" y="5258621"/>
            <a:ext cx="9585634" cy="30781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52038" y="5716987"/>
            <a:ext cx="8583131" cy="23062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2046" y="6034650"/>
            <a:ext cx="7455186" cy="29412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251301"/>
            <a:ext cx="8554720" cy="617855"/>
            <a:chOff x="0" y="251301"/>
            <a:chExt cx="8554720" cy="617855"/>
          </a:xfrm>
        </p:grpSpPr>
        <p:sp>
          <p:nvSpPr>
            <p:cNvPr id="13" name="object 13"/>
            <p:cNvSpPr/>
            <p:nvPr/>
          </p:nvSpPr>
          <p:spPr>
            <a:xfrm>
              <a:off x="0" y="251301"/>
              <a:ext cx="8554720" cy="617855"/>
            </a:xfrm>
            <a:custGeom>
              <a:avLst/>
              <a:gdLst/>
              <a:ahLst/>
              <a:cxnLst/>
              <a:rect l="l" t="t" r="r" b="b"/>
              <a:pathLst>
                <a:path w="8554720" h="617855">
                  <a:moveTo>
                    <a:pt x="8554713" y="0"/>
                  </a:moveTo>
                  <a:lnTo>
                    <a:pt x="0" y="0"/>
                  </a:lnTo>
                  <a:lnTo>
                    <a:pt x="0" y="617782"/>
                  </a:lnTo>
                  <a:lnTo>
                    <a:pt x="8554713" y="617782"/>
                  </a:lnTo>
                  <a:lnTo>
                    <a:pt x="8554713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7836" y="423800"/>
              <a:ext cx="6933663" cy="32489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6912" y="2359620"/>
            <a:ext cx="2476688" cy="31518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032819" y="2827691"/>
            <a:ext cx="2225040" cy="176530"/>
          </a:xfrm>
          <a:custGeom>
            <a:avLst/>
            <a:gdLst/>
            <a:ahLst/>
            <a:cxnLst/>
            <a:rect l="l" t="t" r="r" b="b"/>
            <a:pathLst>
              <a:path w="2225040" h="176530">
                <a:moveTo>
                  <a:pt x="2153704" y="1612"/>
                </a:moveTo>
                <a:lnTo>
                  <a:pt x="2073853" y="1612"/>
                </a:lnTo>
                <a:lnTo>
                  <a:pt x="2073853" y="173659"/>
                </a:lnTo>
                <a:lnTo>
                  <a:pt x="2156625" y="173659"/>
                </a:lnTo>
                <a:lnTo>
                  <a:pt x="2172459" y="172888"/>
                </a:lnTo>
                <a:lnTo>
                  <a:pt x="2214884" y="154505"/>
                </a:lnTo>
                <a:lnTo>
                  <a:pt x="2218077" y="149639"/>
                </a:lnTo>
                <a:lnTo>
                  <a:pt x="2104365" y="149639"/>
                </a:lnTo>
                <a:lnTo>
                  <a:pt x="2104365" y="98017"/>
                </a:lnTo>
                <a:lnTo>
                  <a:pt x="2214849" y="98017"/>
                </a:lnTo>
                <a:lnTo>
                  <a:pt x="2205656" y="90181"/>
                </a:lnTo>
                <a:lnTo>
                  <a:pt x="2191032" y="84395"/>
                </a:lnTo>
                <a:lnTo>
                  <a:pt x="2199692" y="80929"/>
                </a:lnTo>
                <a:lnTo>
                  <a:pt x="2206456" y="75903"/>
                </a:lnTo>
                <a:lnTo>
                  <a:pt x="2206657" y="75631"/>
                </a:lnTo>
                <a:lnTo>
                  <a:pt x="2104365" y="75631"/>
                </a:lnTo>
                <a:lnTo>
                  <a:pt x="2104365" y="25643"/>
                </a:lnTo>
                <a:lnTo>
                  <a:pt x="2213313" y="25643"/>
                </a:lnTo>
                <a:lnTo>
                  <a:pt x="2208945" y="19502"/>
                </a:lnTo>
                <a:lnTo>
                  <a:pt x="2201419" y="13140"/>
                </a:lnTo>
                <a:lnTo>
                  <a:pt x="2191982" y="8097"/>
                </a:lnTo>
                <a:lnTo>
                  <a:pt x="2180883" y="4494"/>
                </a:lnTo>
                <a:lnTo>
                  <a:pt x="2168124" y="2333"/>
                </a:lnTo>
                <a:lnTo>
                  <a:pt x="2153704" y="1612"/>
                </a:lnTo>
                <a:close/>
              </a:path>
              <a:path w="2225040" h="176530">
                <a:moveTo>
                  <a:pt x="2214849" y="98017"/>
                </a:moveTo>
                <a:lnTo>
                  <a:pt x="2156300" y="98017"/>
                </a:lnTo>
                <a:lnTo>
                  <a:pt x="2165235" y="98424"/>
                </a:lnTo>
                <a:lnTo>
                  <a:pt x="2172894" y="99642"/>
                </a:lnTo>
                <a:lnTo>
                  <a:pt x="2179277" y="101671"/>
                </a:lnTo>
                <a:lnTo>
                  <a:pt x="2184383" y="104509"/>
                </a:lnTo>
                <a:lnTo>
                  <a:pt x="2190331" y="108844"/>
                </a:lnTo>
                <a:lnTo>
                  <a:pt x="2193304" y="115441"/>
                </a:lnTo>
                <a:lnTo>
                  <a:pt x="2193304" y="132969"/>
                </a:lnTo>
                <a:lnTo>
                  <a:pt x="2154353" y="149639"/>
                </a:lnTo>
                <a:lnTo>
                  <a:pt x="2218077" y="149639"/>
                </a:lnTo>
                <a:lnTo>
                  <a:pt x="2220208" y="146392"/>
                </a:lnTo>
                <a:lnTo>
                  <a:pt x="2223402" y="136980"/>
                </a:lnTo>
                <a:lnTo>
                  <a:pt x="2224466" y="126268"/>
                </a:lnTo>
                <a:lnTo>
                  <a:pt x="2222375" y="111117"/>
                </a:lnTo>
                <a:lnTo>
                  <a:pt x="2216105" y="99088"/>
                </a:lnTo>
                <a:lnTo>
                  <a:pt x="2214849" y="98017"/>
                </a:lnTo>
                <a:close/>
              </a:path>
              <a:path w="2225040" h="176530">
                <a:moveTo>
                  <a:pt x="2213313" y="25643"/>
                </a:moveTo>
                <a:lnTo>
                  <a:pt x="2151107" y="25643"/>
                </a:lnTo>
                <a:lnTo>
                  <a:pt x="2167009" y="27184"/>
                </a:lnTo>
                <a:lnTo>
                  <a:pt x="2178370" y="31809"/>
                </a:lnTo>
                <a:lnTo>
                  <a:pt x="2185189" y="39518"/>
                </a:lnTo>
                <a:lnTo>
                  <a:pt x="2187462" y="50312"/>
                </a:lnTo>
                <a:lnTo>
                  <a:pt x="2187462" y="58542"/>
                </a:lnTo>
                <a:lnTo>
                  <a:pt x="2151107" y="75631"/>
                </a:lnTo>
                <a:lnTo>
                  <a:pt x="2206657" y="75631"/>
                </a:lnTo>
                <a:lnTo>
                  <a:pt x="2216194" y="62699"/>
                </a:lnTo>
                <a:lnTo>
                  <a:pt x="2218623" y="54846"/>
                </a:lnTo>
                <a:lnTo>
                  <a:pt x="2218623" y="45768"/>
                </a:lnTo>
                <a:lnTo>
                  <a:pt x="2217547" y="35814"/>
                </a:lnTo>
                <a:lnTo>
                  <a:pt x="2214321" y="27059"/>
                </a:lnTo>
                <a:lnTo>
                  <a:pt x="2213313" y="25643"/>
                </a:lnTo>
                <a:close/>
              </a:path>
              <a:path w="2225040" h="176530">
                <a:moveTo>
                  <a:pt x="1939469" y="0"/>
                </a:moveTo>
                <a:lnTo>
                  <a:pt x="1893376" y="11193"/>
                </a:lnTo>
                <a:lnTo>
                  <a:pt x="1861398" y="42354"/>
                </a:lnTo>
                <a:lnTo>
                  <a:pt x="1849880" y="87641"/>
                </a:lnTo>
                <a:lnTo>
                  <a:pt x="1850601" y="99960"/>
                </a:lnTo>
                <a:lnTo>
                  <a:pt x="1867720" y="142362"/>
                </a:lnTo>
                <a:lnTo>
                  <a:pt x="1903925" y="169213"/>
                </a:lnTo>
                <a:lnTo>
                  <a:pt x="1939469" y="175596"/>
                </a:lnTo>
                <a:lnTo>
                  <a:pt x="1951953" y="174887"/>
                </a:lnTo>
                <a:lnTo>
                  <a:pt x="1994991" y="158028"/>
                </a:lnTo>
                <a:lnTo>
                  <a:pt x="2005607" y="148341"/>
                </a:lnTo>
                <a:lnTo>
                  <a:pt x="1939469" y="148341"/>
                </a:lnTo>
                <a:lnTo>
                  <a:pt x="1931406" y="147863"/>
                </a:lnTo>
                <a:lnTo>
                  <a:pt x="1893151" y="125800"/>
                </a:lnTo>
                <a:lnTo>
                  <a:pt x="1881366" y="87641"/>
                </a:lnTo>
                <a:lnTo>
                  <a:pt x="1881843" y="78967"/>
                </a:lnTo>
                <a:lnTo>
                  <a:pt x="1898003" y="43777"/>
                </a:lnTo>
                <a:lnTo>
                  <a:pt x="1939469" y="27255"/>
                </a:lnTo>
                <a:lnTo>
                  <a:pt x="2005864" y="27255"/>
                </a:lnTo>
                <a:lnTo>
                  <a:pt x="2003491" y="24583"/>
                </a:lnTo>
                <a:lnTo>
                  <a:pt x="1963771" y="2797"/>
                </a:lnTo>
                <a:lnTo>
                  <a:pt x="1951953" y="699"/>
                </a:lnTo>
                <a:lnTo>
                  <a:pt x="1939469" y="0"/>
                </a:lnTo>
                <a:close/>
              </a:path>
              <a:path w="2225040" h="176530">
                <a:moveTo>
                  <a:pt x="2005864" y="27255"/>
                </a:moveTo>
                <a:lnTo>
                  <a:pt x="1939469" y="27255"/>
                </a:lnTo>
                <a:lnTo>
                  <a:pt x="1947534" y="27724"/>
                </a:lnTo>
                <a:lnTo>
                  <a:pt x="1955173" y="29127"/>
                </a:lnTo>
                <a:lnTo>
                  <a:pt x="1989782" y="55998"/>
                </a:lnTo>
                <a:lnTo>
                  <a:pt x="1997248" y="87641"/>
                </a:lnTo>
                <a:lnTo>
                  <a:pt x="1996780" y="96315"/>
                </a:lnTo>
                <a:lnTo>
                  <a:pt x="1980891" y="131540"/>
                </a:lnTo>
                <a:lnTo>
                  <a:pt x="1939469" y="148341"/>
                </a:lnTo>
                <a:lnTo>
                  <a:pt x="2005607" y="148341"/>
                </a:lnTo>
                <a:lnTo>
                  <a:pt x="2025851" y="111614"/>
                </a:lnTo>
                <a:lnTo>
                  <a:pt x="2028734" y="87641"/>
                </a:lnTo>
                <a:lnTo>
                  <a:pt x="2028013" y="75315"/>
                </a:lnTo>
                <a:lnTo>
                  <a:pt x="2025851" y="63659"/>
                </a:lnTo>
                <a:lnTo>
                  <a:pt x="2022249" y="52671"/>
                </a:lnTo>
                <a:lnTo>
                  <a:pt x="2017205" y="42354"/>
                </a:lnTo>
                <a:lnTo>
                  <a:pt x="2010895" y="32921"/>
                </a:lnTo>
                <a:lnTo>
                  <a:pt x="2005864" y="27255"/>
                </a:lnTo>
                <a:close/>
              </a:path>
              <a:path w="2225040" h="176530">
                <a:moveTo>
                  <a:pt x="1708680" y="1612"/>
                </a:moveTo>
                <a:lnTo>
                  <a:pt x="1677519" y="1612"/>
                </a:lnTo>
                <a:lnTo>
                  <a:pt x="1677519" y="173659"/>
                </a:lnTo>
                <a:lnTo>
                  <a:pt x="1708680" y="173659"/>
                </a:lnTo>
                <a:lnTo>
                  <a:pt x="1708680" y="100949"/>
                </a:lnTo>
                <a:lnTo>
                  <a:pt x="1781998" y="100949"/>
                </a:lnTo>
                <a:lnTo>
                  <a:pt x="1769056" y="84395"/>
                </a:lnTo>
                <a:lnTo>
                  <a:pt x="1776986" y="74332"/>
                </a:lnTo>
                <a:lnTo>
                  <a:pt x="1708680" y="74332"/>
                </a:lnTo>
                <a:lnTo>
                  <a:pt x="1708680" y="1612"/>
                </a:lnTo>
                <a:close/>
              </a:path>
              <a:path w="2225040" h="176530">
                <a:moveTo>
                  <a:pt x="1781998" y="100949"/>
                </a:moveTo>
                <a:lnTo>
                  <a:pt x="1744386" y="100949"/>
                </a:lnTo>
                <a:lnTo>
                  <a:pt x="1802165" y="173659"/>
                </a:lnTo>
                <a:lnTo>
                  <a:pt x="1838844" y="173659"/>
                </a:lnTo>
                <a:lnTo>
                  <a:pt x="1781998" y="100949"/>
                </a:lnTo>
                <a:close/>
              </a:path>
              <a:path w="2225040" h="176530">
                <a:moveTo>
                  <a:pt x="1834300" y="1612"/>
                </a:moveTo>
                <a:lnTo>
                  <a:pt x="1800866" y="1612"/>
                </a:lnTo>
                <a:lnTo>
                  <a:pt x="1745035" y="74332"/>
                </a:lnTo>
                <a:lnTo>
                  <a:pt x="1776986" y="74332"/>
                </a:lnTo>
                <a:lnTo>
                  <a:pt x="1834300" y="1612"/>
                </a:lnTo>
                <a:close/>
              </a:path>
              <a:path w="2225040" h="176530">
                <a:moveTo>
                  <a:pt x="1483410" y="1612"/>
                </a:moveTo>
                <a:lnTo>
                  <a:pt x="1452248" y="1612"/>
                </a:lnTo>
                <a:lnTo>
                  <a:pt x="1452248" y="173659"/>
                </a:lnTo>
                <a:lnTo>
                  <a:pt x="1480813" y="173659"/>
                </a:lnTo>
                <a:lnTo>
                  <a:pt x="1520047" y="126917"/>
                </a:lnTo>
                <a:lnTo>
                  <a:pt x="1483410" y="126917"/>
                </a:lnTo>
                <a:lnTo>
                  <a:pt x="1483410" y="1612"/>
                </a:lnTo>
                <a:close/>
              </a:path>
              <a:path w="2225040" h="176530">
                <a:moveTo>
                  <a:pt x="1617144" y="48365"/>
                </a:moveTo>
                <a:lnTo>
                  <a:pt x="1585983" y="48365"/>
                </a:lnTo>
                <a:lnTo>
                  <a:pt x="1585983" y="173659"/>
                </a:lnTo>
                <a:lnTo>
                  <a:pt x="1617144" y="173659"/>
                </a:lnTo>
                <a:lnTo>
                  <a:pt x="1617144" y="48365"/>
                </a:lnTo>
                <a:close/>
              </a:path>
              <a:path w="2225040" h="176530">
                <a:moveTo>
                  <a:pt x="1617144" y="1612"/>
                </a:moveTo>
                <a:lnTo>
                  <a:pt x="1588904" y="1612"/>
                </a:lnTo>
                <a:lnTo>
                  <a:pt x="1483410" y="126917"/>
                </a:lnTo>
                <a:lnTo>
                  <a:pt x="1520047" y="126917"/>
                </a:lnTo>
                <a:lnTo>
                  <a:pt x="1585983" y="48365"/>
                </a:lnTo>
                <a:lnTo>
                  <a:pt x="1617144" y="48365"/>
                </a:lnTo>
                <a:lnTo>
                  <a:pt x="1617144" y="1612"/>
                </a:lnTo>
                <a:close/>
              </a:path>
              <a:path w="2225040" h="176530">
                <a:moveTo>
                  <a:pt x="1262359" y="1612"/>
                </a:moveTo>
                <a:lnTo>
                  <a:pt x="1231198" y="1612"/>
                </a:lnTo>
                <a:lnTo>
                  <a:pt x="1231198" y="173659"/>
                </a:lnTo>
                <a:lnTo>
                  <a:pt x="1262359" y="173659"/>
                </a:lnTo>
                <a:lnTo>
                  <a:pt x="1262359" y="101599"/>
                </a:lnTo>
                <a:lnTo>
                  <a:pt x="1391549" y="101599"/>
                </a:lnTo>
                <a:lnTo>
                  <a:pt x="1391549" y="74657"/>
                </a:lnTo>
                <a:lnTo>
                  <a:pt x="1262359" y="74657"/>
                </a:lnTo>
                <a:lnTo>
                  <a:pt x="1262359" y="1612"/>
                </a:lnTo>
                <a:close/>
              </a:path>
              <a:path w="2225040" h="176530">
                <a:moveTo>
                  <a:pt x="1391549" y="101599"/>
                </a:moveTo>
                <a:lnTo>
                  <a:pt x="1360387" y="101599"/>
                </a:lnTo>
                <a:lnTo>
                  <a:pt x="1360387" y="173659"/>
                </a:lnTo>
                <a:lnTo>
                  <a:pt x="1391549" y="173659"/>
                </a:lnTo>
                <a:lnTo>
                  <a:pt x="1391549" y="101599"/>
                </a:lnTo>
                <a:close/>
              </a:path>
              <a:path w="2225040" h="176530">
                <a:moveTo>
                  <a:pt x="1391549" y="1612"/>
                </a:moveTo>
                <a:lnTo>
                  <a:pt x="1360387" y="1612"/>
                </a:lnTo>
                <a:lnTo>
                  <a:pt x="1360387" y="74657"/>
                </a:lnTo>
                <a:lnTo>
                  <a:pt x="1391549" y="74657"/>
                </a:lnTo>
                <a:lnTo>
                  <a:pt x="1391549" y="1612"/>
                </a:lnTo>
                <a:close/>
              </a:path>
              <a:path w="2225040" h="176530">
                <a:moveTo>
                  <a:pt x="1075715" y="1612"/>
                </a:moveTo>
                <a:lnTo>
                  <a:pt x="1044554" y="1612"/>
                </a:lnTo>
                <a:lnTo>
                  <a:pt x="1044554" y="173659"/>
                </a:lnTo>
                <a:lnTo>
                  <a:pt x="1119211" y="173984"/>
                </a:lnTo>
                <a:lnTo>
                  <a:pt x="1135572" y="173179"/>
                </a:lnTo>
                <a:lnTo>
                  <a:pt x="1172613" y="159209"/>
                </a:lnTo>
                <a:lnTo>
                  <a:pt x="1181112" y="150288"/>
                </a:lnTo>
                <a:lnTo>
                  <a:pt x="1116615" y="150288"/>
                </a:lnTo>
                <a:lnTo>
                  <a:pt x="1075715" y="149964"/>
                </a:lnTo>
                <a:lnTo>
                  <a:pt x="1075715" y="82447"/>
                </a:lnTo>
                <a:lnTo>
                  <a:pt x="1181044" y="82447"/>
                </a:lnTo>
                <a:lnTo>
                  <a:pt x="1174068" y="74982"/>
                </a:lnTo>
                <a:lnTo>
                  <a:pt x="1124080" y="60040"/>
                </a:lnTo>
                <a:lnTo>
                  <a:pt x="1075715" y="59725"/>
                </a:lnTo>
                <a:lnTo>
                  <a:pt x="1075715" y="1612"/>
                </a:lnTo>
                <a:close/>
              </a:path>
              <a:path w="2225040" h="176530">
                <a:moveTo>
                  <a:pt x="1181044" y="82447"/>
                </a:moveTo>
                <a:lnTo>
                  <a:pt x="1075715" y="82447"/>
                </a:lnTo>
                <a:lnTo>
                  <a:pt x="1116615" y="83096"/>
                </a:lnTo>
                <a:lnTo>
                  <a:pt x="1126786" y="83727"/>
                </a:lnTo>
                <a:lnTo>
                  <a:pt x="1158802" y="108003"/>
                </a:lnTo>
                <a:lnTo>
                  <a:pt x="1159462" y="115870"/>
                </a:lnTo>
                <a:lnTo>
                  <a:pt x="1158782" y="123948"/>
                </a:lnTo>
                <a:lnTo>
                  <a:pt x="1126523" y="149882"/>
                </a:lnTo>
                <a:lnTo>
                  <a:pt x="1116615" y="150288"/>
                </a:lnTo>
                <a:lnTo>
                  <a:pt x="1181112" y="150288"/>
                </a:lnTo>
                <a:lnTo>
                  <a:pt x="1186607" y="140911"/>
                </a:lnTo>
                <a:lnTo>
                  <a:pt x="1190106" y="129359"/>
                </a:lnTo>
                <a:lnTo>
                  <a:pt x="1191272" y="116205"/>
                </a:lnTo>
                <a:lnTo>
                  <a:pt x="1190196" y="103646"/>
                </a:lnTo>
                <a:lnTo>
                  <a:pt x="1186970" y="92590"/>
                </a:lnTo>
                <a:lnTo>
                  <a:pt x="1181594" y="83035"/>
                </a:lnTo>
                <a:lnTo>
                  <a:pt x="1181044" y="82447"/>
                </a:lnTo>
                <a:close/>
              </a:path>
              <a:path w="2225040" h="176530">
                <a:moveTo>
                  <a:pt x="809870" y="147042"/>
                </a:moveTo>
                <a:lnTo>
                  <a:pt x="807923" y="173335"/>
                </a:lnTo>
                <a:lnTo>
                  <a:pt x="815064" y="175282"/>
                </a:lnTo>
                <a:lnTo>
                  <a:pt x="821440" y="176256"/>
                </a:lnTo>
                <a:lnTo>
                  <a:pt x="827074" y="176256"/>
                </a:lnTo>
                <a:lnTo>
                  <a:pt x="860789" y="154739"/>
                </a:lnTo>
                <a:lnTo>
                  <a:pt x="863950" y="148016"/>
                </a:lnTo>
                <a:lnTo>
                  <a:pt x="815273" y="148016"/>
                </a:lnTo>
                <a:lnTo>
                  <a:pt x="812676" y="147681"/>
                </a:lnTo>
                <a:lnTo>
                  <a:pt x="809870" y="147042"/>
                </a:lnTo>
                <a:close/>
              </a:path>
              <a:path w="2225040" h="176530">
                <a:moveTo>
                  <a:pt x="984179" y="28889"/>
                </a:moveTo>
                <a:lnTo>
                  <a:pt x="953018" y="28889"/>
                </a:lnTo>
                <a:lnTo>
                  <a:pt x="953018" y="173659"/>
                </a:lnTo>
                <a:lnTo>
                  <a:pt x="984179" y="173659"/>
                </a:lnTo>
                <a:lnTo>
                  <a:pt x="984179" y="28889"/>
                </a:lnTo>
                <a:close/>
              </a:path>
              <a:path w="2225040" h="176530">
                <a:moveTo>
                  <a:pt x="984179" y="1612"/>
                </a:moveTo>
                <a:lnTo>
                  <a:pt x="852068" y="1612"/>
                </a:lnTo>
                <a:lnTo>
                  <a:pt x="849146" y="65233"/>
                </a:lnTo>
                <a:lnTo>
                  <a:pt x="848312" y="78849"/>
                </a:lnTo>
                <a:lnTo>
                  <a:pt x="844318" y="117239"/>
                </a:lnTo>
                <a:lnTo>
                  <a:pt x="826309" y="148016"/>
                </a:lnTo>
                <a:lnTo>
                  <a:pt x="863950" y="148016"/>
                </a:lnTo>
                <a:lnTo>
                  <a:pt x="874705" y="99045"/>
                </a:lnTo>
                <a:lnTo>
                  <a:pt x="879009" y="28889"/>
                </a:lnTo>
                <a:lnTo>
                  <a:pt x="984179" y="28889"/>
                </a:lnTo>
                <a:lnTo>
                  <a:pt x="984179" y="1612"/>
                </a:lnTo>
                <a:close/>
              </a:path>
              <a:path w="2225040" h="176530">
                <a:moveTo>
                  <a:pt x="703402" y="0"/>
                </a:moveTo>
                <a:lnTo>
                  <a:pt x="657299" y="11193"/>
                </a:lnTo>
                <a:lnTo>
                  <a:pt x="625331" y="42354"/>
                </a:lnTo>
                <a:lnTo>
                  <a:pt x="613813" y="87641"/>
                </a:lnTo>
                <a:lnTo>
                  <a:pt x="614532" y="99960"/>
                </a:lnTo>
                <a:lnTo>
                  <a:pt x="631653" y="142362"/>
                </a:lnTo>
                <a:lnTo>
                  <a:pt x="667854" y="169213"/>
                </a:lnTo>
                <a:lnTo>
                  <a:pt x="703402" y="175596"/>
                </a:lnTo>
                <a:lnTo>
                  <a:pt x="715885" y="174887"/>
                </a:lnTo>
                <a:lnTo>
                  <a:pt x="758920" y="158028"/>
                </a:lnTo>
                <a:lnTo>
                  <a:pt x="769537" y="148341"/>
                </a:lnTo>
                <a:lnTo>
                  <a:pt x="703402" y="148341"/>
                </a:lnTo>
                <a:lnTo>
                  <a:pt x="695333" y="147863"/>
                </a:lnTo>
                <a:lnTo>
                  <a:pt x="657078" y="125800"/>
                </a:lnTo>
                <a:lnTo>
                  <a:pt x="645289" y="87641"/>
                </a:lnTo>
                <a:lnTo>
                  <a:pt x="645766" y="78967"/>
                </a:lnTo>
                <a:lnTo>
                  <a:pt x="661927" y="43777"/>
                </a:lnTo>
                <a:lnTo>
                  <a:pt x="703402" y="27255"/>
                </a:lnTo>
                <a:lnTo>
                  <a:pt x="769794" y="27255"/>
                </a:lnTo>
                <a:lnTo>
                  <a:pt x="767420" y="24583"/>
                </a:lnTo>
                <a:lnTo>
                  <a:pt x="727700" y="2797"/>
                </a:lnTo>
                <a:lnTo>
                  <a:pt x="715885" y="699"/>
                </a:lnTo>
                <a:lnTo>
                  <a:pt x="703402" y="0"/>
                </a:lnTo>
                <a:close/>
              </a:path>
              <a:path w="2225040" h="176530">
                <a:moveTo>
                  <a:pt x="769794" y="27255"/>
                </a:moveTo>
                <a:lnTo>
                  <a:pt x="703402" y="27255"/>
                </a:lnTo>
                <a:lnTo>
                  <a:pt x="711461" y="27724"/>
                </a:lnTo>
                <a:lnTo>
                  <a:pt x="719098" y="29127"/>
                </a:lnTo>
                <a:lnTo>
                  <a:pt x="753704" y="55998"/>
                </a:lnTo>
                <a:lnTo>
                  <a:pt x="761181" y="87641"/>
                </a:lnTo>
                <a:lnTo>
                  <a:pt x="760713" y="96315"/>
                </a:lnTo>
                <a:lnTo>
                  <a:pt x="744822" y="131540"/>
                </a:lnTo>
                <a:lnTo>
                  <a:pt x="703402" y="148341"/>
                </a:lnTo>
                <a:lnTo>
                  <a:pt x="769537" y="148341"/>
                </a:lnTo>
                <a:lnTo>
                  <a:pt x="789780" y="111614"/>
                </a:lnTo>
                <a:lnTo>
                  <a:pt x="792666" y="87641"/>
                </a:lnTo>
                <a:lnTo>
                  <a:pt x="791944" y="75315"/>
                </a:lnTo>
                <a:lnTo>
                  <a:pt x="789780" y="63659"/>
                </a:lnTo>
                <a:lnTo>
                  <a:pt x="786177" y="52671"/>
                </a:lnTo>
                <a:lnTo>
                  <a:pt x="781138" y="42354"/>
                </a:lnTo>
                <a:lnTo>
                  <a:pt x="774826" y="32921"/>
                </a:lnTo>
                <a:lnTo>
                  <a:pt x="769794" y="27255"/>
                </a:lnTo>
                <a:close/>
              </a:path>
              <a:path w="2225040" h="176530">
                <a:moveTo>
                  <a:pt x="472613" y="1612"/>
                </a:moveTo>
                <a:lnTo>
                  <a:pt x="441452" y="1612"/>
                </a:lnTo>
                <a:lnTo>
                  <a:pt x="441452" y="173659"/>
                </a:lnTo>
                <a:lnTo>
                  <a:pt x="472613" y="173659"/>
                </a:lnTo>
                <a:lnTo>
                  <a:pt x="472613" y="100949"/>
                </a:lnTo>
                <a:lnTo>
                  <a:pt x="545921" y="100949"/>
                </a:lnTo>
                <a:lnTo>
                  <a:pt x="532978" y="84395"/>
                </a:lnTo>
                <a:lnTo>
                  <a:pt x="540910" y="74332"/>
                </a:lnTo>
                <a:lnTo>
                  <a:pt x="472613" y="74332"/>
                </a:lnTo>
                <a:lnTo>
                  <a:pt x="472613" y="1612"/>
                </a:lnTo>
                <a:close/>
              </a:path>
              <a:path w="2225040" h="176530">
                <a:moveTo>
                  <a:pt x="545921" y="100949"/>
                </a:moveTo>
                <a:lnTo>
                  <a:pt x="508309" y="100949"/>
                </a:lnTo>
                <a:lnTo>
                  <a:pt x="566087" y="173659"/>
                </a:lnTo>
                <a:lnTo>
                  <a:pt x="602766" y="173659"/>
                </a:lnTo>
                <a:lnTo>
                  <a:pt x="545921" y="100949"/>
                </a:lnTo>
                <a:close/>
              </a:path>
              <a:path w="2225040" h="176530">
                <a:moveTo>
                  <a:pt x="598233" y="1612"/>
                </a:moveTo>
                <a:lnTo>
                  <a:pt x="564789" y="1612"/>
                </a:lnTo>
                <a:lnTo>
                  <a:pt x="508958" y="74332"/>
                </a:lnTo>
                <a:lnTo>
                  <a:pt x="540910" y="74332"/>
                </a:lnTo>
                <a:lnTo>
                  <a:pt x="598233" y="1612"/>
                </a:lnTo>
                <a:close/>
              </a:path>
              <a:path w="2225040" h="176530">
                <a:moveTo>
                  <a:pt x="167167" y="1612"/>
                </a:moveTo>
                <a:lnTo>
                  <a:pt x="136006" y="1612"/>
                </a:lnTo>
                <a:lnTo>
                  <a:pt x="136006" y="173659"/>
                </a:lnTo>
                <a:lnTo>
                  <a:pt x="381066" y="173659"/>
                </a:lnTo>
                <a:lnTo>
                  <a:pt x="381066" y="146382"/>
                </a:lnTo>
                <a:lnTo>
                  <a:pt x="167167" y="146382"/>
                </a:lnTo>
                <a:lnTo>
                  <a:pt x="167167" y="1612"/>
                </a:lnTo>
                <a:close/>
              </a:path>
              <a:path w="2225040" h="176530">
                <a:moveTo>
                  <a:pt x="274284" y="1612"/>
                </a:moveTo>
                <a:lnTo>
                  <a:pt x="243123" y="1612"/>
                </a:lnTo>
                <a:lnTo>
                  <a:pt x="243123" y="146382"/>
                </a:lnTo>
                <a:lnTo>
                  <a:pt x="274284" y="146382"/>
                </a:lnTo>
                <a:lnTo>
                  <a:pt x="274284" y="1612"/>
                </a:lnTo>
                <a:close/>
              </a:path>
              <a:path w="2225040" h="176530">
                <a:moveTo>
                  <a:pt x="381066" y="1612"/>
                </a:moveTo>
                <a:lnTo>
                  <a:pt x="349916" y="1612"/>
                </a:lnTo>
                <a:lnTo>
                  <a:pt x="349916" y="146382"/>
                </a:lnTo>
                <a:lnTo>
                  <a:pt x="381066" y="146382"/>
                </a:lnTo>
                <a:lnTo>
                  <a:pt x="381066" y="1612"/>
                </a:lnTo>
                <a:close/>
              </a:path>
              <a:path w="2225040" h="176530">
                <a:moveTo>
                  <a:pt x="87316" y="71086"/>
                </a:moveTo>
                <a:lnTo>
                  <a:pt x="0" y="71086"/>
                </a:lnTo>
                <a:lnTo>
                  <a:pt x="0" y="98017"/>
                </a:lnTo>
                <a:lnTo>
                  <a:pt x="87316" y="98017"/>
                </a:lnTo>
                <a:lnTo>
                  <a:pt x="87316" y="710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001615" y="1730276"/>
            <a:ext cx="179197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spc="505" dirty="0">
                <a:solidFill>
                  <a:srgbClr val="C62227"/>
                </a:solidFill>
              </a:rPr>
              <a:t>20</a:t>
            </a:r>
            <a:r>
              <a:rPr sz="3850" spc="150" dirty="0">
                <a:solidFill>
                  <a:srgbClr val="C62227"/>
                </a:solidFill>
              </a:rPr>
              <a:t> </a:t>
            </a:r>
            <a:r>
              <a:rPr sz="3850" spc="675" dirty="0">
                <a:solidFill>
                  <a:srgbClr val="C62227"/>
                </a:solidFill>
              </a:rPr>
              <a:t>000</a:t>
            </a:r>
            <a:endParaRPr sz="3850"/>
          </a:p>
        </p:txBody>
      </p:sp>
      <p:sp>
        <p:nvSpPr>
          <p:cNvPr id="18" name="object 18"/>
          <p:cNvSpPr/>
          <p:nvPr/>
        </p:nvSpPr>
        <p:spPr>
          <a:xfrm>
            <a:off x="1044505" y="4406698"/>
            <a:ext cx="1721485" cy="176530"/>
          </a:xfrm>
          <a:custGeom>
            <a:avLst/>
            <a:gdLst/>
            <a:ahLst/>
            <a:cxnLst/>
            <a:rect l="l" t="t" r="r" b="b"/>
            <a:pathLst>
              <a:path w="1721485" h="176529">
                <a:moveTo>
                  <a:pt x="1588904" y="1622"/>
                </a:moveTo>
                <a:lnTo>
                  <a:pt x="1554172" y="1622"/>
                </a:lnTo>
                <a:lnTo>
                  <a:pt x="1618767" y="85693"/>
                </a:lnTo>
                <a:lnTo>
                  <a:pt x="1550926" y="173659"/>
                </a:lnTo>
                <a:lnTo>
                  <a:pt x="1585658" y="173659"/>
                </a:lnTo>
                <a:lnTo>
                  <a:pt x="1635971" y="107766"/>
                </a:lnTo>
                <a:lnTo>
                  <a:pt x="1669711" y="107766"/>
                </a:lnTo>
                <a:lnTo>
                  <a:pt x="1652525" y="85693"/>
                </a:lnTo>
                <a:lnTo>
                  <a:pt x="1669570" y="63621"/>
                </a:lnTo>
                <a:lnTo>
                  <a:pt x="1636295" y="63621"/>
                </a:lnTo>
                <a:lnTo>
                  <a:pt x="1588904" y="1622"/>
                </a:lnTo>
                <a:close/>
              </a:path>
              <a:path w="1721485" h="176529">
                <a:moveTo>
                  <a:pt x="1669711" y="107766"/>
                </a:moveTo>
                <a:lnTo>
                  <a:pt x="1635971" y="107766"/>
                </a:lnTo>
                <a:lnTo>
                  <a:pt x="1685634" y="173659"/>
                </a:lnTo>
                <a:lnTo>
                  <a:pt x="1721015" y="173659"/>
                </a:lnTo>
                <a:lnTo>
                  <a:pt x="1669711" y="107766"/>
                </a:lnTo>
                <a:close/>
              </a:path>
              <a:path w="1721485" h="176529">
                <a:moveTo>
                  <a:pt x="1717445" y="1622"/>
                </a:moveTo>
                <a:lnTo>
                  <a:pt x="1683362" y="1622"/>
                </a:lnTo>
                <a:lnTo>
                  <a:pt x="1636295" y="63621"/>
                </a:lnTo>
                <a:lnTo>
                  <a:pt x="1669570" y="63621"/>
                </a:lnTo>
                <a:lnTo>
                  <a:pt x="1717445" y="1622"/>
                </a:lnTo>
                <a:close/>
              </a:path>
              <a:path w="1721485" h="176529">
                <a:moveTo>
                  <a:pt x="1517493" y="1622"/>
                </a:moveTo>
                <a:lnTo>
                  <a:pt x="1486331" y="1622"/>
                </a:lnTo>
                <a:lnTo>
                  <a:pt x="1486331" y="173659"/>
                </a:lnTo>
                <a:lnTo>
                  <a:pt x="1517493" y="173659"/>
                </a:lnTo>
                <a:lnTo>
                  <a:pt x="1517493" y="1622"/>
                </a:lnTo>
                <a:close/>
              </a:path>
              <a:path w="1721485" h="176529">
                <a:moveTo>
                  <a:pt x="1347403" y="1622"/>
                </a:moveTo>
                <a:lnTo>
                  <a:pt x="1316242" y="1622"/>
                </a:lnTo>
                <a:lnTo>
                  <a:pt x="1316242" y="173659"/>
                </a:lnTo>
                <a:lnTo>
                  <a:pt x="1388627" y="173984"/>
                </a:lnTo>
                <a:lnTo>
                  <a:pt x="1404987" y="173183"/>
                </a:lnTo>
                <a:lnTo>
                  <a:pt x="1442018" y="159209"/>
                </a:lnTo>
                <a:lnTo>
                  <a:pt x="1450525" y="150288"/>
                </a:lnTo>
                <a:lnTo>
                  <a:pt x="1386355" y="150288"/>
                </a:lnTo>
                <a:lnTo>
                  <a:pt x="1347403" y="149964"/>
                </a:lnTo>
                <a:lnTo>
                  <a:pt x="1347403" y="82447"/>
                </a:lnTo>
                <a:lnTo>
                  <a:pt x="1450460" y="82447"/>
                </a:lnTo>
                <a:lnTo>
                  <a:pt x="1443484" y="74982"/>
                </a:lnTo>
                <a:lnTo>
                  <a:pt x="1393821" y="60050"/>
                </a:lnTo>
                <a:lnTo>
                  <a:pt x="1347403" y="59725"/>
                </a:lnTo>
                <a:lnTo>
                  <a:pt x="1347403" y="1622"/>
                </a:lnTo>
                <a:close/>
              </a:path>
              <a:path w="1721485" h="176529">
                <a:moveTo>
                  <a:pt x="1450460" y="82447"/>
                </a:moveTo>
                <a:lnTo>
                  <a:pt x="1347403" y="82447"/>
                </a:lnTo>
                <a:lnTo>
                  <a:pt x="1386355" y="83096"/>
                </a:lnTo>
                <a:lnTo>
                  <a:pt x="1396397" y="83727"/>
                </a:lnTo>
                <a:lnTo>
                  <a:pt x="1428533" y="108008"/>
                </a:lnTo>
                <a:lnTo>
                  <a:pt x="1429202" y="115881"/>
                </a:lnTo>
                <a:lnTo>
                  <a:pt x="1428523" y="123958"/>
                </a:lnTo>
                <a:lnTo>
                  <a:pt x="1396264" y="149884"/>
                </a:lnTo>
                <a:lnTo>
                  <a:pt x="1386355" y="150288"/>
                </a:lnTo>
                <a:lnTo>
                  <a:pt x="1450525" y="150288"/>
                </a:lnTo>
                <a:lnTo>
                  <a:pt x="1456022" y="140915"/>
                </a:lnTo>
                <a:lnTo>
                  <a:pt x="1459522" y="129364"/>
                </a:lnTo>
                <a:lnTo>
                  <a:pt x="1460688" y="116205"/>
                </a:lnTo>
                <a:lnTo>
                  <a:pt x="1459612" y="103646"/>
                </a:lnTo>
                <a:lnTo>
                  <a:pt x="1456386" y="92590"/>
                </a:lnTo>
                <a:lnTo>
                  <a:pt x="1451009" y="83035"/>
                </a:lnTo>
                <a:lnTo>
                  <a:pt x="1450460" y="82447"/>
                </a:lnTo>
                <a:close/>
              </a:path>
              <a:path w="1721485" h="176529">
                <a:moveTo>
                  <a:pt x="1126353" y="1622"/>
                </a:moveTo>
                <a:lnTo>
                  <a:pt x="1095191" y="1622"/>
                </a:lnTo>
                <a:lnTo>
                  <a:pt x="1095191" y="173659"/>
                </a:lnTo>
                <a:lnTo>
                  <a:pt x="1126353" y="173659"/>
                </a:lnTo>
                <a:lnTo>
                  <a:pt x="1126353" y="101599"/>
                </a:lnTo>
                <a:lnTo>
                  <a:pt x="1255542" y="101599"/>
                </a:lnTo>
                <a:lnTo>
                  <a:pt x="1255542" y="74657"/>
                </a:lnTo>
                <a:lnTo>
                  <a:pt x="1126353" y="74657"/>
                </a:lnTo>
                <a:lnTo>
                  <a:pt x="1126353" y="1622"/>
                </a:lnTo>
                <a:close/>
              </a:path>
              <a:path w="1721485" h="176529">
                <a:moveTo>
                  <a:pt x="1255542" y="101599"/>
                </a:moveTo>
                <a:lnTo>
                  <a:pt x="1224381" y="101599"/>
                </a:lnTo>
                <a:lnTo>
                  <a:pt x="1224381" y="173659"/>
                </a:lnTo>
                <a:lnTo>
                  <a:pt x="1255542" y="173659"/>
                </a:lnTo>
                <a:lnTo>
                  <a:pt x="1255542" y="101599"/>
                </a:lnTo>
                <a:close/>
              </a:path>
              <a:path w="1721485" h="176529">
                <a:moveTo>
                  <a:pt x="1255542" y="1622"/>
                </a:moveTo>
                <a:lnTo>
                  <a:pt x="1224381" y="1622"/>
                </a:lnTo>
                <a:lnTo>
                  <a:pt x="1224381" y="74657"/>
                </a:lnTo>
                <a:lnTo>
                  <a:pt x="1255542" y="74657"/>
                </a:lnTo>
                <a:lnTo>
                  <a:pt x="1255542" y="1622"/>
                </a:lnTo>
                <a:close/>
              </a:path>
              <a:path w="1721485" h="176529">
                <a:moveTo>
                  <a:pt x="939709" y="1622"/>
                </a:moveTo>
                <a:lnTo>
                  <a:pt x="908548" y="1622"/>
                </a:lnTo>
                <a:lnTo>
                  <a:pt x="908548" y="173659"/>
                </a:lnTo>
                <a:lnTo>
                  <a:pt x="983205" y="173984"/>
                </a:lnTo>
                <a:lnTo>
                  <a:pt x="999565" y="173183"/>
                </a:lnTo>
                <a:lnTo>
                  <a:pt x="1036607" y="159209"/>
                </a:lnTo>
                <a:lnTo>
                  <a:pt x="1045107" y="150288"/>
                </a:lnTo>
                <a:lnTo>
                  <a:pt x="980608" y="150288"/>
                </a:lnTo>
                <a:lnTo>
                  <a:pt x="939709" y="149964"/>
                </a:lnTo>
                <a:lnTo>
                  <a:pt x="939709" y="82447"/>
                </a:lnTo>
                <a:lnTo>
                  <a:pt x="1045038" y="82447"/>
                </a:lnTo>
                <a:lnTo>
                  <a:pt x="1038062" y="74982"/>
                </a:lnTo>
                <a:lnTo>
                  <a:pt x="988074" y="60050"/>
                </a:lnTo>
                <a:lnTo>
                  <a:pt x="939709" y="59725"/>
                </a:lnTo>
                <a:lnTo>
                  <a:pt x="939709" y="1622"/>
                </a:lnTo>
                <a:close/>
              </a:path>
              <a:path w="1721485" h="176529">
                <a:moveTo>
                  <a:pt x="1045038" y="82447"/>
                </a:moveTo>
                <a:lnTo>
                  <a:pt x="939709" y="82447"/>
                </a:lnTo>
                <a:lnTo>
                  <a:pt x="980608" y="83096"/>
                </a:lnTo>
                <a:lnTo>
                  <a:pt x="990780" y="83727"/>
                </a:lnTo>
                <a:lnTo>
                  <a:pt x="1022796" y="108008"/>
                </a:lnTo>
                <a:lnTo>
                  <a:pt x="1023455" y="115881"/>
                </a:lnTo>
                <a:lnTo>
                  <a:pt x="1022776" y="123958"/>
                </a:lnTo>
                <a:lnTo>
                  <a:pt x="990517" y="149884"/>
                </a:lnTo>
                <a:lnTo>
                  <a:pt x="980608" y="150288"/>
                </a:lnTo>
                <a:lnTo>
                  <a:pt x="1045107" y="150288"/>
                </a:lnTo>
                <a:lnTo>
                  <a:pt x="1050601" y="140915"/>
                </a:lnTo>
                <a:lnTo>
                  <a:pt x="1054100" y="129364"/>
                </a:lnTo>
                <a:lnTo>
                  <a:pt x="1055266" y="116205"/>
                </a:lnTo>
                <a:lnTo>
                  <a:pt x="1054190" y="103646"/>
                </a:lnTo>
                <a:lnTo>
                  <a:pt x="1050964" y="92590"/>
                </a:lnTo>
                <a:lnTo>
                  <a:pt x="1045587" y="83035"/>
                </a:lnTo>
                <a:lnTo>
                  <a:pt x="1045038" y="82447"/>
                </a:lnTo>
                <a:close/>
              </a:path>
              <a:path w="1721485" h="176529">
                <a:moveTo>
                  <a:pt x="673864" y="147042"/>
                </a:moveTo>
                <a:lnTo>
                  <a:pt x="671916" y="173335"/>
                </a:lnTo>
                <a:lnTo>
                  <a:pt x="679057" y="175282"/>
                </a:lnTo>
                <a:lnTo>
                  <a:pt x="685434" y="176256"/>
                </a:lnTo>
                <a:lnTo>
                  <a:pt x="691067" y="176256"/>
                </a:lnTo>
                <a:lnTo>
                  <a:pt x="724783" y="154741"/>
                </a:lnTo>
                <a:lnTo>
                  <a:pt x="727945" y="148016"/>
                </a:lnTo>
                <a:lnTo>
                  <a:pt x="679267" y="148016"/>
                </a:lnTo>
                <a:lnTo>
                  <a:pt x="676670" y="147691"/>
                </a:lnTo>
                <a:lnTo>
                  <a:pt x="673864" y="147042"/>
                </a:lnTo>
                <a:close/>
              </a:path>
              <a:path w="1721485" h="176529">
                <a:moveTo>
                  <a:pt x="848173" y="28889"/>
                </a:moveTo>
                <a:lnTo>
                  <a:pt x="817011" y="28889"/>
                </a:lnTo>
                <a:lnTo>
                  <a:pt x="817011" y="173659"/>
                </a:lnTo>
                <a:lnTo>
                  <a:pt x="848173" y="173659"/>
                </a:lnTo>
                <a:lnTo>
                  <a:pt x="848173" y="28889"/>
                </a:lnTo>
                <a:close/>
              </a:path>
              <a:path w="1721485" h="176529">
                <a:moveTo>
                  <a:pt x="848173" y="1622"/>
                </a:moveTo>
                <a:lnTo>
                  <a:pt x="716061" y="1622"/>
                </a:lnTo>
                <a:lnTo>
                  <a:pt x="713140" y="65244"/>
                </a:lnTo>
                <a:lnTo>
                  <a:pt x="712305" y="78855"/>
                </a:lnTo>
                <a:lnTo>
                  <a:pt x="708311" y="117241"/>
                </a:lnTo>
                <a:lnTo>
                  <a:pt x="690303" y="148016"/>
                </a:lnTo>
                <a:lnTo>
                  <a:pt x="727945" y="148016"/>
                </a:lnTo>
                <a:lnTo>
                  <a:pt x="738698" y="99049"/>
                </a:lnTo>
                <a:lnTo>
                  <a:pt x="743003" y="28889"/>
                </a:lnTo>
                <a:lnTo>
                  <a:pt x="848173" y="28889"/>
                </a:lnTo>
                <a:lnTo>
                  <a:pt x="848173" y="1622"/>
                </a:lnTo>
                <a:close/>
              </a:path>
              <a:path w="1721485" h="176529">
                <a:moveTo>
                  <a:pt x="567396" y="0"/>
                </a:moveTo>
                <a:lnTo>
                  <a:pt x="521303" y="11193"/>
                </a:lnTo>
                <a:lnTo>
                  <a:pt x="489325" y="42365"/>
                </a:lnTo>
                <a:lnTo>
                  <a:pt x="477796" y="87641"/>
                </a:lnTo>
                <a:lnTo>
                  <a:pt x="478517" y="99962"/>
                </a:lnTo>
                <a:lnTo>
                  <a:pt x="495641" y="142366"/>
                </a:lnTo>
                <a:lnTo>
                  <a:pt x="531848" y="169215"/>
                </a:lnTo>
                <a:lnTo>
                  <a:pt x="567396" y="175607"/>
                </a:lnTo>
                <a:lnTo>
                  <a:pt x="579878" y="174896"/>
                </a:lnTo>
                <a:lnTo>
                  <a:pt x="622915" y="158030"/>
                </a:lnTo>
                <a:lnTo>
                  <a:pt x="633538" y="148341"/>
                </a:lnTo>
                <a:lnTo>
                  <a:pt x="567396" y="148341"/>
                </a:lnTo>
                <a:lnTo>
                  <a:pt x="559331" y="147865"/>
                </a:lnTo>
                <a:lnTo>
                  <a:pt x="521076" y="125809"/>
                </a:lnTo>
                <a:lnTo>
                  <a:pt x="509293" y="87641"/>
                </a:lnTo>
                <a:lnTo>
                  <a:pt x="509768" y="78968"/>
                </a:lnTo>
                <a:lnTo>
                  <a:pt x="525925" y="43786"/>
                </a:lnTo>
                <a:lnTo>
                  <a:pt x="567396" y="27266"/>
                </a:lnTo>
                <a:lnTo>
                  <a:pt x="633799" y="27266"/>
                </a:lnTo>
                <a:lnTo>
                  <a:pt x="631417" y="24584"/>
                </a:lnTo>
                <a:lnTo>
                  <a:pt x="591694" y="2797"/>
                </a:lnTo>
                <a:lnTo>
                  <a:pt x="579878" y="699"/>
                </a:lnTo>
                <a:lnTo>
                  <a:pt x="567396" y="0"/>
                </a:lnTo>
                <a:close/>
              </a:path>
              <a:path w="1721485" h="176529">
                <a:moveTo>
                  <a:pt x="633799" y="27266"/>
                </a:moveTo>
                <a:lnTo>
                  <a:pt x="567396" y="27266"/>
                </a:lnTo>
                <a:lnTo>
                  <a:pt x="575459" y="27733"/>
                </a:lnTo>
                <a:lnTo>
                  <a:pt x="583096" y="29133"/>
                </a:lnTo>
                <a:lnTo>
                  <a:pt x="617708" y="55998"/>
                </a:lnTo>
                <a:lnTo>
                  <a:pt x="625174" y="87641"/>
                </a:lnTo>
                <a:lnTo>
                  <a:pt x="624707" y="96316"/>
                </a:lnTo>
                <a:lnTo>
                  <a:pt x="608817" y="131549"/>
                </a:lnTo>
                <a:lnTo>
                  <a:pt x="567396" y="148341"/>
                </a:lnTo>
                <a:lnTo>
                  <a:pt x="633538" y="148341"/>
                </a:lnTo>
                <a:lnTo>
                  <a:pt x="653769" y="111618"/>
                </a:lnTo>
                <a:lnTo>
                  <a:pt x="656650" y="87641"/>
                </a:lnTo>
                <a:lnTo>
                  <a:pt x="655929" y="75316"/>
                </a:lnTo>
                <a:lnTo>
                  <a:pt x="653769" y="63660"/>
                </a:lnTo>
                <a:lnTo>
                  <a:pt x="650169" y="52676"/>
                </a:lnTo>
                <a:lnTo>
                  <a:pt x="645132" y="42365"/>
                </a:lnTo>
                <a:lnTo>
                  <a:pt x="638824" y="32925"/>
                </a:lnTo>
                <a:lnTo>
                  <a:pt x="633799" y="27266"/>
                </a:lnTo>
                <a:close/>
              </a:path>
              <a:path w="1721485" h="176529">
                <a:moveTo>
                  <a:pt x="336607" y="1622"/>
                </a:moveTo>
                <a:lnTo>
                  <a:pt x="305446" y="1622"/>
                </a:lnTo>
                <a:lnTo>
                  <a:pt x="305446" y="173659"/>
                </a:lnTo>
                <a:lnTo>
                  <a:pt x="336607" y="173659"/>
                </a:lnTo>
                <a:lnTo>
                  <a:pt x="336607" y="100949"/>
                </a:lnTo>
                <a:lnTo>
                  <a:pt x="409925" y="100949"/>
                </a:lnTo>
                <a:lnTo>
                  <a:pt x="396982" y="84395"/>
                </a:lnTo>
                <a:lnTo>
                  <a:pt x="404914" y="74332"/>
                </a:lnTo>
                <a:lnTo>
                  <a:pt x="336607" y="74332"/>
                </a:lnTo>
                <a:lnTo>
                  <a:pt x="336607" y="1622"/>
                </a:lnTo>
                <a:close/>
              </a:path>
              <a:path w="1721485" h="176529">
                <a:moveTo>
                  <a:pt x="409925" y="100949"/>
                </a:moveTo>
                <a:lnTo>
                  <a:pt x="372313" y="100949"/>
                </a:lnTo>
                <a:lnTo>
                  <a:pt x="430091" y="173659"/>
                </a:lnTo>
                <a:lnTo>
                  <a:pt x="466771" y="173659"/>
                </a:lnTo>
                <a:lnTo>
                  <a:pt x="409925" y="100949"/>
                </a:lnTo>
                <a:close/>
              </a:path>
              <a:path w="1721485" h="176529">
                <a:moveTo>
                  <a:pt x="462226" y="1622"/>
                </a:moveTo>
                <a:lnTo>
                  <a:pt x="428793" y="1622"/>
                </a:lnTo>
                <a:lnTo>
                  <a:pt x="372962" y="74332"/>
                </a:lnTo>
                <a:lnTo>
                  <a:pt x="404914" y="74332"/>
                </a:lnTo>
                <a:lnTo>
                  <a:pt x="462226" y="1622"/>
                </a:lnTo>
                <a:close/>
              </a:path>
              <a:path w="1721485" h="176529">
                <a:moveTo>
                  <a:pt x="31161" y="1622"/>
                </a:moveTo>
                <a:lnTo>
                  <a:pt x="0" y="1622"/>
                </a:lnTo>
                <a:lnTo>
                  <a:pt x="0" y="173659"/>
                </a:lnTo>
                <a:lnTo>
                  <a:pt x="245071" y="173659"/>
                </a:lnTo>
                <a:lnTo>
                  <a:pt x="245071" y="146393"/>
                </a:lnTo>
                <a:lnTo>
                  <a:pt x="31161" y="146393"/>
                </a:lnTo>
                <a:lnTo>
                  <a:pt x="31161" y="1622"/>
                </a:lnTo>
                <a:close/>
              </a:path>
              <a:path w="1721485" h="176529">
                <a:moveTo>
                  <a:pt x="138278" y="1622"/>
                </a:moveTo>
                <a:lnTo>
                  <a:pt x="107117" y="1622"/>
                </a:lnTo>
                <a:lnTo>
                  <a:pt x="107117" y="146393"/>
                </a:lnTo>
                <a:lnTo>
                  <a:pt x="138278" y="146393"/>
                </a:lnTo>
                <a:lnTo>
                  <a:pt x="138278" y="1622"/>
                </a:lnTo>
                <a:close/>
              </a:path>
              <a:path w="1721485" h="176529">
                <a:moveTo>
                  <a:pt x="245071" y="1622"/>
                </a:moveTo>
                <a:lnTo>
                  <a:pt x="213909" y="1622"/>
                </a:lnTo>
                <a:lnTo>
                  <a:pt x="213909" y="146393"/>
                </a:lnTo>
                <a:lnTo>
                  <a:pt x="245071" y="146393"/>
                </a:lnTo>
                <a:lnTo>
                  <a:pt x="245071" y="16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28601" y="4796218"/>
            <a:ext cx="1368425" cy="236854"/>
          </a:xfrm>
          <a:custGeom>
            <a:avLst/>
            <a:gdLst/>
            <a:ahLst/>
            <a:cxnLst/>
            <a:rect l="l" t="t" r="r" b="b"/>
            <a:pathLst>
              <a:path w="1368425" h="236854">
                <a:moveTo>
                  <a:pt x="1297091" y="1612"/>
                </a:moveTo>
                <a:lnTo>
                  <a:pt x="1217240" y="1612"/>
                </a:lnTo>
                <a:lnTo>
                  <a:pt x="1217240" y="173659"/>
                </a:lnTo>
                <a:lnTo>
                  <a:pt x="1300012" y="173659"/>
                </a:lnTo>
                <a:lnTo>
                  <a:pt x="1315844" y="172888"/>
                </a:lnTo>
                <a:lnTo>
                  <a:pt x="1358263" y="154505"/>
                </a:lnTo>
                <a:lnTo>
                  <a:pt x="1361458" y="149639"/>
                </a:lnTo>
                <a:lnTo>
                  <a:pt x="1247752" y="149639"/>
                </a:lnTo>
                <a:lnTo>
                  <a:pt x="1247752" y="98017"/>
                </a:lnTo>
                <a:lnTo>
                  <a:pt x="1358236" y="98017"/>
                </a:lnTo>
                <a:lnTo>
                  <a:pt x="1349044" y="90181"/>
                </a:lnTo>
                <a:lnTo>
                  <a:pt x="1334420" y="84395"/>
                </a:lnTo>
                <a:lnTo>
                  <a:pt x="1343069" y="80929"/>
                </a:lnTo>
                <a:lnTo>
                  <a:pt x="1349843" y="75903"/>
                </a:lnTo>
                <a:lnTo>
                  <a:pt x="1350044" y="75631"/>
                </a:lnTo>
                <a:lnTo>
                  <a:pt x="1247752" y="75631"/>
                </a:lnTo>
                <a:lnTo>
                  <a:pt x="1247752" y="25643"/>
                </a:lnTo>
                <a:lnTo>
                  <a:pt x="1356701" y="25643"/>
                </a:lnTo>
                <a:lnTo>
                  <a:pt x="1352332" y="19502"/>
                </a:lnTo>
                <a:lnTo>
                  <a:pt x="1344807" y="13140"/>
                </a:lnTo>
                <a:lnTo>
                  <a:pt x="1335369" y="8097"/>
                </a:lnTo>
                <a:lnTo>
                  <a:pt x="1324271" y="4494"/>
                </a:lnTo>
                <a:lnTo>
                  <a:pt x="1311511" y="2333"/>
                </a:lnTo>
                <a:lnTo>
                  <a:pt x="1297091" y="1612"/>
                </a:lnTo>
                <a:close/>
              </a:path>
              <a:path w="1368425" h="236854">
                <a:moveTo>
                  <a:pt x="1358236" y="98017"/>
                </a:moveTo>
                <a:lnTo>
                  <a:pt x="1299688" y="98017"/>
                </a:lnTo>
                <a:lnTo>
                  <a:pt x="1308622" y="98424"/>
                </a:lnTo>
                <a:lnTo>
                  <a:pt x="1316280" y="99642"/>
                </a:lnTo>
                <a:lnTo>
                  <a:pt x="1322660" y="101671"/>
                </a:lnTo>
                <a:lnTo>
                  <a:pt x="1327760" y="104509"/>
                </a:lnTo>
                <a:lnTo>
                  <a:pt x="1333718" y="108844"/>
                </a:lnTo>
                <a:lnTo>
                  <a:pt x="1336692" y="115441"/>
                </a:lnTo>
                <a:lnTo>
                  <a:pt x="1336692" y="132969"/>
                </a:lnTo>
                <a:lnTo>
                  <a:pt x="1297740" y="149639"/>
                </a:lnTo>
                <a:lnTo>
                  <a:pt x="1361458" y="149639"/>
                </a:lnTo>
                <a:lnTo>
                  <a:pt x="1363590" y="146392"/>
                </a:lnTo>
                <a:lnTo>
                  <a:pt x="1366787" y="136980"/>
                </a:lnTo>
                <a:lnTo>
                  <a:pt x="1367853" y="126268"/>
                </a:lnTo>
                <a:lnTo>
                  <a:pt x="1365763" y="111117"/>
                </a:lnTo>
                <a:lnTo>
                  <a:pt x="1359492" y="99088"/>
                </a:lnTo>
                <a:lnTo>
                  <a:pt x="1358236" y="98017"/>
                </a:lnTo>
                <a:close/>
              </a:path>
              <a:path w="1368425" h="236854">
                <a:moveTo>
                  <a:pt x="1356701" y="25643"/>
                </a:moveTo>
                <a:lnTo>
                  <a:pt x="1294494" y="25643"/>
                </a:lnTo>
                <a:lnTo>
                  <a:pt x="1310396" y="27184"/>
                </a:lnTo>
                <a:lnTo>
                  <a:pt x="1321758" y="31809"/>
                </a:lnTo>
                <a:lnTo>
                  <a:pt x="1328576" y="39518"/>
                </a:lnTo>
                <a:lnTo>
                  <a:pt x="1330849" y="50312"/>
                </a:lnTo>
                <a:lnTo>
                  <a:pt x="1330849" y="58542"/>
                </a:lnTo>
                <a:lnTo>
                  <a:pt x="1294494" y="75631"/>
                </a:lnTo>
                <a:lnTo>
                  <a:pt x="1350044" y="75631"/>
                </a:lnTo>
                <a:lnTo>
                  <a:pt x="1359571" y="62699"/>
                </a:lnTo>
                <a:lnTo>
                  <a:pt x="1362010" y="54846"/>
                </a:lnTo>
                <a:lnTo>
                  <a:pt x="1362010" y="45768"/>
                </a:lnTo>
                <a:lnTo>
                  <a:pt x="1360935" y="35814"/>
                </a:lnTo>
                <a:lnTo>
                  <a:pt x="1357708" y="27059"/>
                </a:lnTo>
                <a:lnTo>
                  <a:pt x="1356701" y="25643"/>
                </a:lnTo>
                <a:close/>
              </a:path>
              <a:path w="1368425" h="236854">
                <a:moveTo>
                  <a:pt x="1082857" y="0"/>
                </a:moveTo>
                <a:lnTo>
                  <a:pt x="1036764" y="11193"/>
                </a:lnTo>
                <a:lnTo>
                  <a:pt x="1004786" y="42354"/>
                </a:lnTo>
                <a:lnTo>
                  <a:pt x="993268" y="87641"/>
                </a:lnTo>
                <a:lnTo>
                  <a:pt x="993987" y="99960"/>
                </a:lnTo>
                <a:lnTo>
                  <a:pt x="1011102" y="142362"/>
                </a:lnTo>
                <a:lnTo>
                  <a:pt x="1047308" y="169213"/>
                </a:lnTo>
                <a:lnTo>
                  <a:pt x="1082857" y="175596"/>
                </a:lnTo>
                <a:lnTo>
                  <a:pt x="1095339" y="174887"/>
                </a:lnTo>
                <a:lnTo>
                  <a:pt x="1138374" y="158028"/>
                </a:lnTo>
                <a:lnTo>
                  <a:pt x="1148991" y="148341"/>
                </a:lnTo>
                <a:lnTo>
                  <a:pt x="1082857" y="148341"/>
                </a:lnTo>
                <a:lnTo>
                  <a:pt x="1074792" y="147863"/>
                </a:lnTo>
                <a:lnTo>
                  <a:pt x="1036537" y="125800"/>
                </a:lnTo>
                <a:lnTo>
                  <a:pt x="1024754" y="87641"/>
                </a:lnTo>
                <a:lnTo>
                  <a:pt x="1025229" y="78967"/>
                </a:lnTo>
                <a:lnTo>
                  <a:pt x="1041385" y="43777"/>
                </a:lnTo>
                <a:lnTo>
                  <a:pt x="1082857" y="27255"/>
                </a:lnTo>
                <a:lnTo>
                  <a:pt x="1149248" y="27255"/>
                </a:lnTo>
                <a:lnTo>
                  <a:pt x="1146874" y="24583"/>
                </a:lnTo>
                <a:lnTo>
                  <a:pt x="1107154" y="2797"/>
                </a:lnTo>
                <a:lnTo>
                  <a:pt x="1095339" y="699"/>
                </a:lnTo>
                <a:lnTo>
                  <a:pt x="1082857" y="0"/>
                </a:lnTo>
                <a:close/>
              </a:path>
              <a:path w="1368425" h="236854">
                <a:moveTo>
                  <a:pt x="1149248" y="27255"/>
                </a:moveTo>
                <a:lnTo>
                  <a:pt x="1082857" y="27255"/>
                </a:lnTo>
                <a:lnTo>
                  <a:pt x="1090920" y="27724"/>
                </a:lnTo>
                <a:lnTo>
                  <a:pt x="1098556" y="29127"/>
                </a:lnTo>
                <a:lnTo>
                  <a:pt x="1133169" y="55998"/>
                </a:lnTo>
                <a:lnTo>
                  <a:pt x="1140635" y="87641"/>
                </a:lnTo>
                <a:lnTo>
                  <a:pt x="1140168" y="96315"/>
                </a:lnTo>
                <a:lnTo>
                  <a:pt x="1124278" y="131540"/>
                </a:lnTo>
                <a:lnTo>
                  <a:pt x="1082857" y="148341"/>
                </a:lnTo>
                <a:lnTo>
                  <a:pt x="1148991" y="148341"/>
                </a:lnTo>
                <a:lnTo>
                  <a:pt x="1169234" y="111614"/>
                </a:lnTo>
                <a:lnTo>
                  <a:pt x="1172110" y="87641"/>
                </a:lnTo>
                <a:lnTo>
                  <a:pt x="1171392" y="75315"/>
                </a:lnTo>
                <a:lnTo>
                  <a:pt x="1169234" y="63659"/>
                </a:lnTo>
                <a:lnTo>
                  <a:pt x="1165634" y="52671"/>
                </a:lnTo>
                <a:lnTo>
                  <a:pt x="1160592" y="42354"/>
                </a:lnTo>
                <a:lnTo>
                  <a:pt x="1154281" y="32921"/>
                </a:lnTo>
                <a:lnTo>
                  <a:pt x="1149248" y="27255"/>
                </a:lnTo>
                <a:close/>
              </a:path>
              <a:path w="1368425" h="236854">
                <a:moveTo>
                  <a:pt x="968588" y="146382"/>
                </a:moveTo>
                <a:lnTo>
                  <a:pt x="766049" y="146382"/>
                </a:lnTo>
                <a:lnTo>
                  <a:pt x="766049" y="213574"/>
                </a:lnTo>
                <a:lnTo>
                  <a:pt x="795577" y="213574"/>
                </a:lnTo>
                <a:lnTo>
                  <a:pt x="795577" y="173659"/>
                </a:lnTo>
                <a:lnTo>
                  <a:pt x="968588" y="173659"/>
                </a:lnTo>
                <a:lnTo>
                  <a:pt x="968588" y="146382"/>
                </a:lnTo>
                <a:close/>
              </a:path>
              <a:path w="1368425" h="236854">
                <a:moveTo>
                  <a:pt x="968588" y="173659"/>
                </a:moveTo>
                <a:lnTo>
                  <a:pt x="939374" y="173659"/>
                </a:lnTo>
                <a:lnTo>
                  <a:pt x="939374" y="213574"/>
                </a:lnTo>
                <a:lnTo>
                  <a:pt x="968588" y="213574"/>
                </a:lnTo>
                <a:lnTo>
                  <a:pt x="968588" y="173659"/>
                </a:lnTo>
                <a:close/>
              </a:path>
              <a:path w="1368425" h="236854">
                <a:moveTo>
                  <a:pt x="942306" y="1612"/>
                </a:moveTo>
                <a:lnTo>
                  <a:pt x="808886" y="1612"/>
                </a:lnTo>
                <a:lnTo>
                  <a:pt x="806289" y="59725"/>
                </a:lnTo>
                <a:lnTo>
                  <a:pt x="804913" y="79017"/>
                </a:lnTo>
                <a:lnTo>
                  <a:pt x="797860" y="123022"/>
                </a:lnTo>
                <a:lnTo>
                  <a:pt x="775138" y="146382"/>
                </a:lnTo>
                <a:lnTo>
                  <a:pt x="814739" y="146382"/>
                </a:lnTo>
                <a:lnTo>
                  <a:pt x="831358" y="104386"/>
                </a:lnTo>
                <a:lnTo>
                  <a:pt x="834966" y="59725"/>
                </a:lnTo>
                <a:lnTo>
                  <a:pt x="836487" y="28889"/>
                </a:lnTo>
                <a:lnTo>
                  <a:pt x="942306" y="28889"/>
                </a:lnTo>
                <a:lnTo>
                  <a:pt x="942306" y="1612"/>
                </a:lnTo>
                <a:close/>
              </a:path>
              <a:path w="1368425" h="236854">
                <a:moveTo>
                  <a:pt x="942306" y="28889"/>
                </a:moveTo>
                <a:lnTo>
                  <a:pt x="911145" y="28889"/>
                </a:lnTo>
                <a:lnTo>
                  <a:pt x="911145" y="146382"/>
                </a:lnTo>
                <a:lnTo>
                  <a:pt x="942306" y="146382"/>
                </a:lnTo>
                <a:lnTo>
                  <a:pt x="942306" y="28889"/>
                </a:lnTo>
                <a:close/>
              </a:path>
              <a:path w="1368425" h="236854">
                <a:moveTo>
                  <a:pt x="732941" y="1612"/>
                </a:moveTo>
                <a:lnTo>
                  <a:pt x="657634" y="1612"/>
                </a:lnTo>
                <a:lnTo>
                  <a:pt x="640895" y="2576"/>
                </a:lnTo>
                <a:lnTo>
                  <a:pt x="602117" y="17036"/>
                </a:lnTo>
                <a:lnTo>
                  <a:pt x="582003" y="61998"/>
                </a:lnTo>
                <a:lnTo>
                  <a:pt x="582651" y="71641"/>
                </a:lnTo>
                <a:lnTo>
                  <a:pt x="605048" y="107156"/>
                </a:lnTo>
                <a:lnTo>
                  <a:pt x="622253" y="114907"/>
                </a:lnTo>
                <a:lnTo>
                  <a:pt x="580380" y="173659"/>
                </a:lnTo>
                <a:lnTo>
                  <a:pt x="613813" y="173659"/>
                </a:lnTo>
                <a:lnTo>
                  <a:pt x="651467" y="119127"/>
                </a:lnTo>
                <a:lnTo>
                  <a:pt x="732941" y="119127"/>
                </a:lnTo>
                <a:lnTo>
                  <a:pt x="732941" y="96730"/>
                </a:lnTo>
                <a:lnTo>
                  <a:pt x="657299" y="96730"/>
                </a:lnTo>
                <a:lnTo>
                  <a:pt x="647108" y="96213"/>
                </a:lnTo>
                <a:lnTo>
                  <a:pt x="614491" y="71013"/>
                </a:lnTo>
                <a:lnTo>
                  <a:pt x="613813" y="62971"/>
                </a:lnTo>
                <a:lnTo>
                  <a:pt x="616611" y="48060"/>
                </a:lnTo>
                <a:lnTo>
                  <a:pt x="625007" y="37409"/>
                </a:lnTo>
                <a:lnTo>
                  <a:pt x="639001" y="31019"/>
                </a:lnTo>
                <a:lnTo>
                  <a:pt x="658597" y="28889"/>
                </a:lnTo>
                <a:lnTo>
                  <a:pt x="732941" y="28889"/>
                </a:lnTo>
                <a:lnTo>
                  <a:pt x="732941" y="1612"/>
                </a:lnTo>
                <a:close/>
              </a:path>
              <a:path w="1368425" h="236854">
                <a:moveTo>
                  <a:pt x="732941" y="119127"/>
                </a:moveTo>
                <a:lnTo>
                  <a:pt x="705025" y="119127"/>
                </a:lnTo>
                <a:lnTo>
                  <a:pt x="705025" y="173659"/>
                </a:lnTo>
                <a:lnTo>
                  <a:pt x="732941" y="173659"/>
                </a:lnTo>
                <a:lnTo>
                  <a:pt x="732941" y="119127"/>
                </a:lnTo>
                <a:close/>
              </a:path>
              <a:path w="1368425" h="236854">
                <a:moveTo>
                  <a:pt x="732941" y="28889"/>
                </a:moveTo>
                <a:lnTo>
                  <a:pt x="705025" y="28889"/>
                </a:lnTo>
                <a:lnTo>
                  <a:pt x="705025" y="96730"/>
                </a:lnTo>
                <a:lnTo>
                  <a:pt x="732941" y="96730"/>
                </a:lnTo>
                <a:lnTo>
                  <a:pt x="732941" y="28889"/>
                </a:lnTo>
                <a:close/>
              </a:path>
              <a:path w="1368425" h="236854">
                <a:moveTo>
                  <a:pt x="407369" y="1612"/>
                </a:moveTo>
                <a:lnTo>
                  <a:pt x="377506" y="1612"/>
                </a:lnTo>
                <a:lnTo>
                  <a:pt x="377506" y="236631"/>
                </a:lnTo>
                <a:lnTo>
                  <a:pt x="408668" y="236631"/>
                </a:lnTo>
                <a:lnTo>
                  <a:pt x="408668" y="147681"/>
                </a:lnTo>
                <a:lnTo>
                  <a:pt x="457220" y="147681"/>
                </a:lnTo>
                <a:lnTo>
                  <a:pt x="419900" y="125800"/>
                </a:lnTo>
                <a:lnTo>
                  <a:pt x="408343" y="87641"/>
                </a:lnTo>
                <a:lnTo>
                  <a:pt x="408820" y="78967"/>
                </a:lnTo>
                <a:lnTo>
                  <a:pt x="424971" y="44022"/>
                </a:lnTo>
                <a:lnTo>
                  <a:pt x="452123" y="28889"/>
                </a:lnTo>
                <a:lnTo>
                  <a:pt x="407369" y="28889"/>
                </a:lnTo>
                <a:lnTo>
                  <a:pt x="407369" y="1612"/>
                </a:lnTo>
                <a:close/>
              </a:path>
              <a:path w="1368425" h="236854">
                <a:moveTo>
                  <a:pt x="457220" y="147681"/>
                </a:moveTo>
                <a:lnTo>
                  <a:pt x="408668" y="147681"/>
                </a:lnTo>
                <a:lnTo>
                  <a:pt x="414312" y="154099"/>
                </a:lnTo>
                <a:lnTo>
                  <a:pt x="450978" y="173818"/>
                </a:lnTo>
                <a:lnTo>
                  <a:pt x="468718" y="175596"/>
                </a:lnTo>
                <a:lnTo>
                  <a:pt x="480889" y="174909"/>
                </a:lnTo>
                <a:lnTo>
                  <a:pt x="522872" y="158496"/>
                </a:lnTo>
                <a:lnTo>
                  <a:pt x="533728" y="148341"/>
                </a:lnTo>
                <a:lnTo>
                  <a:pt x="466121" y="148341"/>
                </a:lnTo>
                <a:lnTo>
                  <a:pt x="458186" y="147863"/>
                </a:lnTo>
                <a:lnTo>
                  <a:pt x="457220" y="147681"/>
                </a:lnTo>
                <a:close/>
              </a:path>
              <a:path w="1368425" h="236854">
                <a:moveTo>
                  <a:pt x="533771" y="27255"/>
                </a:moveTo>
                <a:lnTo>
                  <a:pt x="466121" y="27255"/>
                </a:lnTo>
                <a:lnTo>
                  <a:pt x="474239" y="27734"/>
                </a:lnTo>
                <a:lnTo>
                  <a:pt x="481821" y="29127"/>
                </a:lnTo>
                <a:lnTo>
                  <a:pt x="516591" y="55998"/>
                </a:lnTo>
                <a:lnTo>
                  <a:pt x="524214" y="87641"/>
                </a:lnTo>
                <a:lnTo>
                  <a:pt x="523737" y="96315"/>
                </a:lnTo>
                <a:lnTo>
                  <a:pt x="507582" y="131540"/>
                </a:lnTo>
                <a:lnTo>
                  <a:pt x="466121" y="148341"/>
                </a:lnTo>
                <a:lnTo>
                  <a:pt x="533728" y="148341"/>
                </a:lnTo>
                <a:lnTo>
                  <a:pt x="552908" y="112103"/>
                </a:lnTo>
                <a:lnTo>
                  <a:pt x="555710" y="87641"/>
                </a:lnTo>
                <a:lnTo>
                  <a:pt x="555010" y="75044"/>
                </a:lnTo>
                <a:lnTo>
                  <a:pt x="552886" y="63146"/>
                </a:lnTo>
                <a:lnTo>
                  <a:pt x="549407" y="52160"/>
                </a:lnTo>
                <a:lnTo>
                  <a:pt x="544506" y="41873"/>
                </a:lnTo>
                <a:lnTo>
                  <a:pt x="538369" y="32519"/>
                </a:lnTo>
                <a:lnTo>
                  <a:pt x="533771" y="27255"/>
                </a:lnTo>
                <a:close/>
              </a:path>
              <a:path w="1368425" h="236854">
                <a:moveTo>
                  <a:pt x="468718" y="0"/>
                </a:moveTo>
                <a:lnTo>
                  <a:pt x="426052" y="11387"/>
                </a:lnTo>
                <a:lnTo>
                  <a:pt x="407369" y="28889"/>
                </a:lnTo>
                <a:lnTo>
                  <a:pt x="452123" y="28889"/>
                </a:lnTo>
                <a:lnTo>
                  <a:pt x="458195" y="27734"/>
                </a:lnTo>
                <a:lnTo>
                  <a:pt x="466121" y="27255"/>
                </a:lnTo>
                <a:lnTo>
                  <a:pt x="533771" y="27255"/>
                </a:lnTo>
                <a:lnTo>
                  <a:pt x="531157" y="24263"/>
                </a:lnTo>
                <a:lnTo>
                  <a:pt x="492411" y="2761"/>
                </a:lnTo>
                <a:lnTo>
                  <a:pt x="480889" y="690"/>
                </a:lnTo>
                <a:lnTo>
                  <a:pt x="468718" y="0"/>
                </a:lnTo>
                <a:close/>
              </a:path>
              <a:path w="1368425" h="236854">
                <a:moveTo>
                  <a:pt x="282724" y="28889"/>
                </a:moveTo>
                <a:lnTo>
                  <a:pt x="251563" y="28889"/>
                </a:lnTo>
                <a:lnTo>
                  <a:pt x="251563" y="173659"/>
                </a:lnTo>
                <a:lnTo>
                  <a:pt x="282724" y="173659"/>
                </a:lnTo>
                <a:lnTo>
                  <a:pt x="282724" y="28889"/>
                </a:lnTo>
                <a:close/>
              </a:path>
              <a:path w="1368425" h="236854">
                <a:moveTo>
                  <a:pt x="345696" y="1612"/>
                </a:moveTo>
                <a:lnTo>
                  <a:pt x="188591" y="1612"/>
                </a:lnTo>
                <a:lnTo>
                  <a:pt x="188591" y="28889"/>
                </a:lnTo>
                <a:lnTo>
                  <a:pt x="345696" y="28889"/>
                </a:lnTo>
                <a:lnTo>
                  <a:pt x="345696" y="1612"/>
                </a:lnTo>
                <a:close/>
              </a:path>
              <a:path w="1368425" h="236854">
                <a:moveTo>
                  <a:pt x="89588" y="0"/>
                </a:moveTo>
                <a:lnTo>
                  <a:pt x="43496" y="11193"/>
                </a:lnTo>
                <a:lnTo>
                  <a:pt x="11517" y="42354"/>
                </a:lnTo>
                <a:lnTo>
                  <a:pt x="0" y="87641"/>
                </a:lnTo>
                <a:lnTo>
                  <a:pt x="718" y="99960"/>
                </a:lnTo>
                <a:lnTo>
                  <a:pt x="17839" y="142362"/>
                </a:lnTo>
                <a:lnTo>
                  <a:pt x="54044" y="169213"/>
                </a:lnTo>
                <a:lnTo>
                  <a:pt x="89588" y="175596"/>
                </a:lnTo>
                <a:lnTo>
                  <a:pt x="102071" y="174887"/>
                </a:lnTo>
                <a:lnTo>
                  <a:pt x="145108" y="158028"/>
                </a:lnTo>
                <a:lnTo>
                  <a:pt x="155727" y="148341"/>
                </a:lnTo>
                <a:lnTo>
                  <a:pt x="89588" y="148341"/>
                </a:lnTo>
                <a:lnTo>
                  <a:pt x="81523" y="147863"/>
                </a:lnTo>
                <a:lnTo>
                  <a:pt x="43269" y="125800"/>
                </a:lnTo>
                <a:lnTo>
                  <a:pt x="31485" y="87641"/>
                </a:lnTo>
                <a:lnTo>
                  <a:pt x="31962" y="78967"/>
                </a:lnTo>
                <a:lnTo>
                  <a:pt x="48117" y="43777"/>
                </a:lnTo>
                <a:lnTo>
                  <a:pt x="89588" y="27255"/>
                </a:lnTo>
                <a:lnTo>
                  <a:pt x="155984" y="27255"/>
                </a:lnTo>
                <a:lnTo>
                  <a:pt x="153610" y="24583"/>
                </a:lnTo>
                <a:lnTo>
                  <a:pt x="113886" y="2797"/>
                </a:lnTo>
                <a:lnTo>
                  <a:pt x="102071" y="699"/>
                </a:lnTo>
                <a:lnTo>
                  <a:pt x="89588" y="0"/>
                </a:lnTo>
                <a:close/>
              </a:path>
              <a:path w="1368425" h="236854">
                <a:moveTo>
                  <a:pt x="155984" y="27255"/>
                </a:moveTo>
                <a:lnTo>
                  <a:pt x="89588" y="27255"/>
                </a:lnTo>
                <a:lnTo>
                  <a:pt x="97652" y="27724"/>
                </a:lnTo>
                <a:lnTo>
                  <a:pt x="105288" y="29127"/>
                </a:lnTo>
                <a:lnTo>
                  <a:pt x="139901" y="55998"/>
                </a:lnTo>
                <a:lnTo>
                  <a:pt x="147367" y="87641"/>
                </a:lnTo>
                <a:lnTo>
                  <a:pt x="146900" y="96315"/>
                </a:lnTo>
                <a:lnTo>
                  <a:pt x="131010" y="131540"/>
                </a:lnTo>
                <a:lnTo>
                  <a:pt x="89588" y="148341"/>
                </a:lnTo>
                <a:lnTo>
                  <a:pt x="155727" y="148341"/>
                </a:lnTo>
                <a:lnTo>
                  <a:pt x="175967" y="111614"/>
                </a:lnTo>
                <a:lnTo>
                  <a:pt x="178853" y="87641"/>
                </a:lnTo>
                <a:lnTo>
                  <a:pt x="178131" y="75315"/>
                </a:lnTo>
                <a:lnTo>
                  <a:pt x="175967" y="63659"/>
                </a:lnTo>
                <a:lnTo>
                  <a:pt x="172364" y="52671"/>
                </a:lnTo>
                <a:lnTo>
                  <a:pt x="167324" y="42354"/>
                </a:lnTo>
                <a:lnTo>
                  <a:pt x="161017" y="32921"/>
                </a:lnTo>
                <a:lnTo>
                  <a:pt x="155984" y="272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01615" y="3686007"/>
            <a:ext cx="1331595" cy="2585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335" dirty="0">
                <a:solidFill>
                  <a:srgbClr val="C62227"/>
                </a:solidFill>
                <a:latin typeface="Calibri"/>
                <a:cs typeface="Calibri"/>
              </a:rPr>
              <a:t>2</a:t>
            </a:r>
            <a:r>
              <a:rPr sz="3850" b="1" spc="170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135" dirty="0">
                <a:solidFill>
                  <a:srgbClr val="C62227"/>
                </a:solidFill>
                <a:latin typeface="Calibri"/>
                <a:cs typeface="Calibri"/>
              </a:rPr>
              <a:t>216</a:t>
            </a:r>
            <a:endParaRPr sz="38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850" b="1" spc="-434" dirty="0">
                <a:solidFill>
                  <a:srgbClr val="C62227"/>
                </a:solidFill>
                <a:latin typeface="Calibri"/>
                <a:cs typeface="Calibri"/>
              </a:rPr>
              <a:t>1</a:t>
            </a:r>
            <a:r>
              <a:rPr sz="3850" b="1" spc="210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605" dirty="0">
                <a:solidFill>
                  <a:srgbClr val="C62227"/>
                </a:solidFill>
                <a:latin typeface="Calibri"/>
                <a:cs typeface="Calibri"/>
              </a:rPr>
              <a:t>900</a:t>
            </a:r>
            <a:endParaRPr sz="385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8598" y="6296672"/>
            <a:ext cx="3930215" cy="315184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009116" y="6699182"/>
            <a:ext cx="2146935" cy="304165"/>
          </a:xfrm>
          <a:custGeom>
            <a:avLst/>
            <a:gdLst/>
            <a:ahLst/>
            <a:cxnLst/>
            <a:rect l="l" t="t" r="r" b="b"/>
            <a:pathLst>
              <a:path w="2146935" h="304165">
                <a:moveTo>
                  <a:pt x="2032639" y="0"/>
                </a:moveTo>
                <a:lnTo>
                  <a:pt x="2011540" y="0"/>
                </a:lnTo>
                <a:lnTo>
                  <a:pt x="2012510" y="10230"/>
                </a:lnTo>
                <a:lnTo>
                  <a:pt x="2041156" y="41905"/>
                </a:lnTo>
                <a:lnTo>
                  <a:pt x="2062502" y="44783"/>
                </a:lnTo>
                <a:lnTo>
                  <a:pt x="2073718" y="44064"/>
                </a:lnTo>
                <a:lnTo>
                  <a:pt x="2105957" y="26606"/>
                </a:lnTo>
                <a:lnTo>
                  <a:pt x="2053298" y="26606"/>
                </a:lnTo>
                <a:lnTo>
                  <a:pt x="2046209" y="24166"/>
                </a:lnTo>
                <a:lnTo>
                  <a:pt x="2035613" y="14439"/>
                </a:lnTo>
                <a:lnTo>
                  <a:pt x="2032849" y="7999"/>
                </a:lnTo>
                <a:lnTo>
                  <a:pt x="2032639" y="0"/>
                </a:lnTo>
                <a:close/>
              </a:path>
              <a:path w="2146935" h="304165">
                <a:moveTo>
                  <a:pt x="2113789" y="0"/>
                </a:moveTo>
                <a:lnTo>
                  <a:pt x="2092041" y="0"/>
                </a:lnTo>
                <a:lnTo>
                  <a:pt x="2091821" y="7999"/>
                </a:lnTo>
                <a:lnTo>
                  <a:pt x="2089004" y="14439"/>
                </a:lnTo>
                <a:lnTo>
                  <a:pt x="2078188" y="24166"/>
                </a:lnTo>
                <a:lnTo>
                  <a:pt x="2071046" y="26606"/>
                </a:lnTo>
                <a:lnTo>
                  <a:pt x="2105957" y="26606"/>
                </a:lnTo>
                <a:lnTo>
                  <a:pt x="2110136" y="19183"/>
                </a:lnTo>
                <a:lnTo>
                  <a:pt x="2112793" y="10230"/>
                </a:lnTo>
                <a:lnTo>
                  <a:pt x="2113789" y="0"/>
                </a:lnTo>
                <a:close/>
              </a:path>
              <a:path w="2146935" h="304165">
                <a:moveTo>
                  <a:pt x="2013163" y="67181"/>
                </a:moveTo>
                <a:lnTo>
                  <a:pt x="1982002" y="67181"/>
                </a:lnTo>
                <a:lnTo>
                  <a:pt x="1982002" y="239217"/>
                </a:lnTo>
                <a:lnTo>
                  <a:pt x="2010567" y="239217"/>
                </a:lnTo>
                <a:lnTo>
                  <a:pt x="2049804" y="192475"/>
                </a:lnTo>
                <a:lnTo>
                  <a:pt x="2013163" y="192475"/>
                </a:lnTo>
                <a:lnTo>
                  <a:pt x="2013163" y="67181"/>
                </a:lnTo>
                <a:close/>
              </a:path>
              <a:path w="2146935" h="304165">
                <a:moveTo>
                  <a:pt x="2146897" y="113933"/>
                </a:moveTo>
                <a:lnTo>
                  <a:pt x="2115736" y="113933"/>
                </a:lnTo>
                <a:lnTo>
                  <a:pt x="2115736" y="239217"/>
                </a:lnTo>
                <a:lnTo>
                  <a:pt x="2146897" y="239217"/>
                </a:lnTo>
                <a:lnTo>
                  <a:pt x="2146897" y="113933"/>
                </a:lnTo>
                <a:close/>
              </a:path>
              <a:path w="2146935" h="304165">
                <a:moveTo>
                  <a:pt x="2146897" y="67181"/>
                </a:moveTo>
                <a:lnTo>
                  <a:pt x="2118658" y="67181"/>
                </a:lnTo>
                <a:lnTo>
                  <a:pt x="2013163" y="192475"/>
                </a:lnTo>
                <a:lnTo>
                  <a:pt x="2049804" y="192475"/>
                </a:lnTo>
                <a:lnTo>
                  <a:pt x="2115736" y="113933"/>
                </a:lnTo>
                <a:lnTo>
                  <a:pt x="2146897" y="113933"/>
                </a:lnTo>
                <a:lnTo>
                  <a:pt x="2146897" y="67181"/>
                </a:lnTo>
                <a:close/>
              </a:path>
              <a:path w="2146935" h="304165">
                <a:moveTo>
                  <a:pt x="1787893" y="67181"/>
                </a:moveTo>
                <a:lnTo>
                  <a:pt x="1756731" y="67181"/>
                </a:lnTo>
                <a:lnTo>
                  <a:pt x="1756731" y="239217"/>
                </a:lnTo>
                <a:lnTo>
                  <a:pt x="1785296" y="239217"/>
                </a:lnTo>
                <a:lnTo>
                  <a:pt x="1824533" y="192475"/>
                </a:lnTo>
                <a:lnTo>
                  <a:pt x="1787893" y="192475"/>
                </a:lnTo>
                <a:lnTo>
                  <a:pt x="1787893" y="67181"/>
                </a:lnTo>
                <a:close/>
              </a:path>
              <a:path w="2146935" h="304165">
                <a:moveTo>
                  <a:pt x="1921627" y="113933"/>
                </a:moveTo>
                <a:lnTo>
                  <a:pt x="1890465" y="113933"/>
                </a:lnTo>
                <a:lnTo>
                  <a:pt x="1890465" y="239217"/>
                </a:lnTo>
                <a:lnTo>
                  <a:pt x="1921627" y="239217"/>
                </a:lnTo>
                <a:lnTo>
                  <a:pt x="1921627" y="113933"/>
                </a:lnTo>
                <a:close/>
              </a:path>
              <a:path w="2146935" h="304165">
                <a:moveTo>
                  <a:pt x="1921627" y="67181"/>
                </a:moveTo>
                <a:lnTo>
                  <a:pt x="1893387" y="67181"/>
                </a:lnTo>
                <a:lnTo>
                  <a:pt x="1787893" y="192475"/>
                </a:lnTo>
                <a:lnTo>
                  <a:pt x="1824533" y="192475"/>
                </a:lnTo>
                <a:lnTo>
                  <a:pt x="1890465" y="113933"/>
                </a:lnTo>
                <a:lnTo>
                  <a:pt x="1921627" y="113933"/>
                </a:lnTo>
                <a:lnTo>
                  <a:pt x="1921627" y="67181"/>
                </a:lnTo>
                <a:close/>
              </a:path>
              <a:path w="2146935" h="304165">
                <a:moveTo>
                  <a:pt x="1566842" y="67181"/>
                </a:moveTo>
                <a:lnTo>
                  <a:pt x="1535680" y="67181"/>
                </a:lnTo>
                <a:lnTo>
                  <a:pt x="1535680" y="239217"/>
                </a:lnTo>
                <a:lnTo>
                  <a:pt x="1566842" y="239217"/>
                </a:lnTo>
                <a:lnTo>
                  <a:pt x="1566842" y="167167"/>
                </a:lnTo>
                <a:lnTo>
                  <a:pt x="1696021" y="167167"/>
                </a:lnTo>
                <a:lnTo>
                  <a:pt x="1696021" y="140215"/>
                </a:lnTo>
                <a:lnTo>
                  <a:pt x="1566842" y="140215"/>
                </a:lnTo>
                <a:lnTo>
                  <a:pt x="1566842" y="67181"/>
                </a:lnTo>
                <a:close/>
              </a:path>
              <a:path w="2146935" h="304165">
                <a:moveTo>
                  <a:pt x="1696021" y="167167"/>
                </a:moveTo>
                <a:lnTo>
                  <a:pt x="1664870" y="167167"/>
                </a:lnTo>
                <a:lnTo>
                  <a:pt x="1664870" y="239217"/>
                </a:lnTo>
                <a:lnTo>
                  <a:pt x="1696021" y="239217"/>
                </a:lnTo>
                <a:lnTo>
                  <a:pt x="1696021" y="167167"/>
                </a:lnTo>
                <a:close/>
              </a:path>
              <a:path w="2146935" h="304165">
                <a:moveTo>
                  <a:pt x="1696021" y="67181"/>
                </a:moveTo>
                <a:lnTo>
                  <a:pt x="1664870" y="67181"/>
                </a:lnTo>
                <a:lnTo>
                  <a:pt x="1664870" y="140215"/>
                </a:lnTo>
                <a:lnTo>
                  <a:pt x="1696021" y="140215"/>
                </a:lnTo>
                <a:lnTo>
                  <a:pt x="1696021" y="67181"/>
                </a:lnTo>
                <a:close/>
              </a:path>
              <a:path w="2146935" h="304165">
                <a:moveTo>
                  <a:pt x="1402271" y="65558"/>
                </a:moveTo>
                <a:lnTo>
                  <a:pt x="1357958" y="76762"/>
                </a:lnTo>
                <a:lnTo>
                  <a:pt x="1327121" y="108080"/>
                </a:lnTo>
                <a:lnTo>
                  <a:pt x="1315928" y="153199"/>
                </a:lnTo>
                <a:lnTo>
                  <a:pt x="1316647" y="165534"/>
                </a:lnTo>
                <a:lnTo>
                  <a:pt x="1333803" y="208151"/>
                </a:lnTo>
                <a:lnTo>
                  <a:pt x="1371005" y="234866"/>
                </a:lnTo>
                <a:lnTo>
                  <a:pt x="1408438" y="241165"/>
                </a:lnTo>
                <a:lnTo>
                  <a:pt x="1418891" y="240719"/>
                </a:lnTo>
                <a:lnTo>
                  <a:pt x="1455548" y="230050"/>
                </a:lnTo>
                <a:lnTo>
                  <a:pt x="1475651" y="213899"/>
                </a:lnTo>
                <a:lnTo>
                  <a:pt x="1409402" y="213899"/>
                </a:lnTo>
                <a:lnTo>
                  <a:pt x="1397265" y="213037"/>
                </a:lnTo>
                <a:lnTo>
                  <a:pt x="1359408" y="192650"/>
                </a:lnTo>
                <a:lnTo>
                  <a:pt x="1347089" y="163586"/>
                </a:lnTo>
                <a:lnTo>
                  <a:pt x="1486656" y="163586"/>
                </a:lnTo>
                <a:lnTo>
                  <a:pt x="1487096" y="159701"/>
                </a:lnTo>
                <a:lnTo>
                  <a:pt x="1487305" y="156560"/>
                </a:lnTo>
                <a:lnTo>
                  <a:pt x="1487253" y="153199"/>
                </a:lnTo>
                <a:lnTo>
                  <a:pt x="1486626" y="141557"/>
                </a:lnTo>
                <a:lnTo>
                  <a:pt x="1486563" y="141189"/>
                </a:lnTo>
                <a:lnTo>
                  <a:pt x="1347089" y="141189"/>
                </a:lnTo>
                <a:lnTo>
                  <a:pt x="1349167" y="130682"/>
                </a:lnTo>
                <a:lnTo>
                  <a:pt x="1372779" y="99519"/>
                </a:lnTo>
                <a:lnTo>
                  <a:pt x="1402271" y="91850"/>
                </a:lnTo>
                <a:lnTo>
                  <a:pt x="1464836" y="91850"/>
                </a:lnTo>
                <a:lnTo>
                  <a:pt x="1463447" y="90190"/>
                </a:lnTo>
                <a:lnTo>
                  <a:pt x="1425595" y="68360"/>
                </a:lnTo>
                <a:lnTo>
                  <a:pt x="1414267" y="66258"/>
                </a:lnTo>
                <a:lnTo>
                  <a:pt x="1402271" y="65558"/>
                </a:lnTo>
                <a:close/>
              </a:path>
              <a:path w="2146935" h="304165">
                <a:moveTo>
                  <a:pt x="1459075" y="193125"/>
                </a:moveTo>
                <a:lnTo>
                  <a:pt x="1448909" y="202215"/>
                </a:lnTo>
                <a:lnTo>
                  <a:pt x="1437242" y="208706"/>
                </a:lnTo>
                <a:lnTo>
                  <a:pt x="1424073" y="212601"/>
                </a:lnTo>
                <a:lnTo>
                  <a:pt x="1409402" y="213899"/>
                </a:lnTo>
                <a:lnTo>
                  <a:pt x="1475651" y="213899"/>
                </a:lnTo>
                <a:lnTo>
                  <a:pt x="1476279" y="213250"/>
                </a:lnTo>
                <a:lnTo>
                  <a:pt x="1459075" y="193125"/>
                </a:lnTo>
                <a:close/>
              </a:path>
              <a:path w="2146935" h="304165">
                <a:moveTo>
                  <a:pt x="1464836" y="91850"/>
                </a:moveTo>
                <a:lnTo>
                  <a:pt x="1402271" y="91850"/>
                </a:lnTo>
                <a:lnTo>
                  <a:pt x="1413012" y="92713"/>
                </a:lnTo>
                <a:lnTo>
                  <a:pt x="1422840" y="95302"/>
                </a:lnTo>
                <a:lnTo>
                  <a:pt x="1451725" y="121432"/>
                </a:lnTo>
                <a:lnTo>
                  <a:pt x="1457442" y="141189"/>
                </a:lnTo>
                <a:lnTo>
                  <a:pt x="1486563" y="141189"/>
                </a:lnTo>
                <a:lnTo>
                  <a:pt x="1484588" y="129670"/>
                </a:lnTo>
                <a:lnTo>
                  <a:pt x="1481164" y="118450"/>
                </a:lnTo>
                <a:lnTo>
                  <a:pt x="1476436" y="108080"/>
                </a:lnTo>
                <a:lnTo>
                  <a:pt x="1470468" y="98578"/>
                </a:lnTo>
                <a:lnTo>
                  <a:pt x="1464836" y="91850"/>
                </a:lnTo>
                <a:close/>
              </a:path>
              <a:path w="2146935" h="304165">
                <a:moveTo>
                  <a:pt x="1291259" y="211951"/>
                </a:moveTo>
                <a:lnTo>
                  <a:pt x="1088710" y="211951"/>
                </a:lnTo>
                <a:lnTo>
                  <a:pt x="1088710" y="279143"/>
                </a:lnTo>
                <a:lnTo>
                  <a:pt x="1118238" y="279143"/>
                </a:lnTo>
                <a:lnTo>
                  <a:pt x="1118238" y="239217"/>
                </a:lnTo>
                <a:lnTo>
                  <a:pt x="1291259" y="239217"/>
                </a:lnTo>
                <a:lnTo>
                  <a:pt x="1291259" y="211951"/>
                </a:lnTo>
                <a:close/>
              </a:path>
              <a:path w="2146935" h="304165">
                <a:moveTo>
                  <a:pt x="1291259" y="239217"/>
                </a:moveTo>
                <a:lnTo>
                  <a:pt x="1262045" y="239217"/>
                </a:lnTo>
                <a:lnTo>
                  <a:pt x="1262045" y="279143"/>
                </a:lnTo>
                <a:lnTo>
                  <a:pt x="1291259" y="279143"/>
                </a:lnTo>
                <a:lnTo>
                  <a:pt x="1291259" y="239217"/>
                </a:lnTo>
                <a:close/>
              </a:path>
              <a:path w="2146935" h="304165">
                <a:moveTo>
                  <a:pt x="1264966" y="67181"/>
                </a:moveTo>
                <a:lnTo>
                  <a:pt x="1131546" y="67181"/>
                </a:lnTo>
                <a:lnTo>
                  <a:pt x="1128960" y="125284"/>
                </a:lnTo>
                <a:lnTo>
                  <a:pt x="1127578" y="144578"/>
                </a:lnTo>
                <a:lnTo>
                  <a:pt x="1120520" y="188580"/>
                </a:lnTo>
                <a:lnTo>
                  <a:pt x="1097799" y="211951"/>
                </a:lnTo>
                <a:lnTo>
                  <a:pt x="1137389" y="211951"/>
                </a:lnTo>
                <a:lnTo>
                  <a:pt x="1154018" y="169950"/>
                </a:lnTo>
                <a:lnTo>
                  <a:pt x="1157626" y="125284"/>
                </a:lnTo>
                <a:lnTo>
                  <a:pt x="1159147" y="94447"/>
                </a:lnTo>
                <a:lnTo>
                  <a:pt x="1264966" y="94447"/>
                </a:lnTo>
                <a:lnTo>
                  <a:pt x="1264966" y="67181"/>
                </a:lnTo>
                <a:close/>
              </a:path>
              <a:path w="2146935" h="304165">
                <a:moveTo>
                  <a:pt x="1264966" y="94447"/>
                </a:moveTo>
                <a:lnTo>
                  <a:pt x="1233794" y="94447"/>
                </a:lnTo>
                <a:lnTo>
                  <a:pt x="1233794" y="211951"/>
                </a:lnTo>
                <a:lnTo>
                  <a:pt x="1264966" y="211951"/>
                </a:lnTo>
                <a:lnTo>
                  <a:pt x="1264966" y="94447"/>
                </a:lnTo>
                <a:close/>
              </a:path>
              <a:path w="2146935" h="304165">
                <a:moveTo>
                  <a:pt x="852403" y="67181"/>
                </a:moveTo>
                <a:lnTo>
                  <a:pt x="819294" y="67181"/>
                </a:lnTo>
                <a:lnTo>
                  <a:pt x="873826" y="150278"/>
                </a:lnTo>
                <a:lnTo>
                  <a:pt x="814739" y="239217"/>
                </a:lnTo>
                <a:lnTo>
                  <a:pt x="851754" y="239217"/>
                </a:lnTo>
                <a:lnTo>
                  <a:pt x="899145" y="166508"/>
                </a:lnTo>
                <a:lnTo>
                  <a:pt x="1033420" y="166508"/>
                </a:lnTo>
                <a:lnTo>
                  <a:pt x="1022817" y="150602"/>
                </a:lnTo>
                <a:lnTo>
                  <a:pt x="1029819" y="139891"/>
                </a:lnTo>
                <a:lnTo>
                  <a:pt x="898820" y="139891"/>
                </a:lnTo>
                <a:lnTo>
                  <a:pt x="852403" y="67181"/>
                </a:lnTo>
                <a:close/>
              </a:path>
              <a:path w="2146935" h="304165">
                <a:moveTo>
                  <a:pt x="963729" y="166508"/>
                </a:moveTo>
                <a:lnTo>
                  <a:pt x="932568" y="166508"/>
                </a:lnTo>
                <a:lnTo>
                  <a:pt x="932568" y="239217"/>
                </a:lnTo>
                <a:lnTo>
                  <a:pt x="963729" y="239217"/>
                </a:lnTo>
                <a:lnTo>
                  <a:pt x="963729" y="166508"/>
                </a:lnTo>
                <a:close/>
              </a:path>
              <a:path w="2146935" h="304165">
                <a:moveTo>
                  <a:pt x="1033420" y="166508"/>
                </a:moveTo>
                <a:lnTo>
                  <a:pt x="997163" y="166508"/>
                </a:lnTo>
                <a:lnTo>
                  <a:pt x="1044879" y="239217"/>
                </a:lnTo>
                <a:lnTo>
                  <a:pt x="1081893" y="239217"/>
                </a:lnTo>
                <a:lnTo>
                  <a:pt x="1033420" y="166508"/>
                </a:lnTo>
                <a:close/>
              </a:path>
              <a:path w="2146935" h="304165">
                <a:moveTo>
                  <a:pt x="963729" y="67181"/>
                </a:moveTo>
                <a:lnTo>
                  <a:pt x="932568" y="67181"/>
                </a:lnTo>
                <a:lnTo>
                  <a:pt x="932568" y="139891"/>
                </a:lnTo>
                <a:lnTo>
                  <a:pt x="963729" y="139891"/>
                </a:lnTo>
                <a:lnTo>
                  <a:pt x="963729" y="67181"/>
                </a:lnTo>
                <a:close/>
              </a:path>
              <a:path w="2146935" h="304165">
                <a:moveTo>
                  <a:pt x="1077349" y="67181"/>
                </a:moveTo>
                <a:lnTo>
                  <a:pt x="1043915" y="67181"/>
                </a:lnTo>
                <a:lnTo>
                  <a:pt x="997498" y="139891"/>
                </a:lnTo>
                <a:lnTo>
                  <a:pt x="1029819" y="139891"/>
                </a:lnTo>
                <a:lnTo>
                  <a:pt x="1077349" y="67181"/>
                </a:lnTo>
                <a:close/>
              </a:path>
              <a:path w="2146935" h="304165">
                <a:moveTo>
                  <a:pt x="712177" y="65558"/>
                </a:moveTo>
                <a:lnTo>
                  <a:pt x="667864" y="76762"/>
                </a:lnTo>
                <a:lnTo>
                  <a:pt x="637027" y="108080"/>
                </a:lnTo>
                <a:lnTo>
                  <a:pt x="625823" y="153199"/>
                </a:lnTo>
                <a:lnTo>
                  <a:pt x="626544" y="165534"/>
                </a:lnTo>
                <a:lnTo>
                  <a:pt x="643709" y="208151"/>
                </a:lnTo>
                <a:lnTo>
                  <a:pt x="680908" y="234866"/>
                </a:lnTo>
                <a:lnTo>
                  <a:pt x="718334" y="241165"/>
                </a:lnTo>
                <a:lnTo>
                  <a:pt x="728792" y="240719"/>
                </a:lnTo>
                <a:lnTo>
                  <a:pt x="765452" y="230050"/>
                </a:lnTo>
                <a:lnTo>
                  <a:pt x="785547" y="213899"/>
                </a:lnTo>
                <a:lnTo>
                  <a:pt x="719307" y="213899"/>
                </a:lnTo>
                <a:lnTo>
                  <a:pt x="707166" y="213037"/>
                </a:lnTo>
                <a:lnTo>
                  <a:pt x="669315" y="192650"/>
                </a:lnTo>
                <a:lnTo>
                  <a:pt x="656995" y="163586"/>
                </a:lnTo>
                <a:lnTo>
                  <a:pt x="796562" y="163586"/>
                </a:lnTo>
                <a:lnTo>
                  <a:pt x="797001" y="159701"/>
                </a:lnTo>
                <a:lnTo>
                  <a:pt x="797211" y="156560"/>
                </a:lnTo>
                <a:lnTo>
                  <a:pt x="797158" y="153199"/>
                </a:lnTo>
                <a:lnTo>
                  <a:pt x="796532" y="141557"/>
                </a:lnTo>
                <a:lnTo>
                  <a:pt x="796469" y="141189"/>
                </a:lnTo>
                <a:lnTo>
                  <a:pt x="656995" y="141189"/>
                </a:lnTo>
                <a:lnTo>
                  <a:pt x="659072" y="130682"/>
                </a:lnTo>
                <a:lnTo>
                  <a:pt x="682683" y="99519"/>
                </a:lnTo>
                <a:lnTo>
                  <a:pt x="712177" y="91850"/>
                </a:lnTo>
                <a:lnTo>
                  <a:pt x="774742" y="91850"/>
                </a:lnTo>
                <a:lnTo>
                  <a:pt x="773353" y="90190"/>
                </a:lnTo>
                <a:lnTo>
                  <a:pt x="735501" y="68360"/>
                </a:lnTo>
                <a:lnTo>
                  <a:pt x="724172" y="66258"/>
                </a:lnTo>
                <a:lnTo>
                  <a:pt x="712177" y="65558"/>
                </a:lnTo>
                <a:close/>
              </a:path>
              <a:path w="2146935" h="304165">
                <a:moveTo>
                  <a:pt x="768971" y="193125"/>
                </a:moveTo>
                <a:lnTo>
                  <a:pt x="758811" y="202215"/>
                </a:lnTo>
                <a:lnTo>
                  <a:pt x="747147" y="208706"/>
                </a:lnTo>
                <a:lnTo>
                  <a:pt x="733979" y="212601"/>
                </a:lnTo>
                <a:lnTo>
                  <a:pt x="719307" y="213899"/>
                </a:lnTo>
                <a:lnTo>
                  <a:pt x="785547" y="213899"/>
                </a:lnTo>
                <a:lnTo>
                  <a:pt x="786175" y="213250"/>
                </a:lnTo>
                <a:lnTo>
                  <a:pt x="768971" y="193125"/>
                </a:lnTo>
                <a:close/>
              </a:path>
              <a:path w="2146935" h="304165">
                <a:moveTo>
                  <a:pt x="774742" y="91850"/>
                </a:moveTo>
                <a:lnTo>
                  <a:pt x="712177" y="91850"/>
                </a:lnTo>
                <a:lnTo>
                  <a:pt x="722914" y="92713"/>
                </a:lnTo>
                <a:lnTo>
                  <a:pt x="732742" y="95302"/>
                </a:lnTo>
                <a:lnTo>
                  <a:pt x="761632" y="121432"/>
                </a:lnTo>
                <a:lnTo>
                  <a:pt x="767358" y="141189"/>
                </a:lnTo>
                <a:lnTo>
                  <a:pt x="796469" y="141189"/>
                </a:lnTo>
                <a:lnTo>
                  <a:pt x="794494" y="129670"/>
                </a:lnTo>
                <a:lnTo>
                  <a:pt x="791069" y="118450"/>
                </a:lnTo>
                <a:lnTo>
                  <a:pt x="786342" y="108080"/>
                </a:lnTo>
                <a:lnTo>
                  <a:pt x="780374" y="98578"/>
                </a:lnTo>
                <a:lnTo>
                  <a:pt x="774742" y="91850"/>
                </a:lnTo>
                <a:close/>
              </a:path>
              <a:path w="2146935" h="304165">
                <a:moveTo>
                  <a:pt x="448269" y="67181"/>
                </a:moveTo>
                <a:lnTo>
                  <a:pt x="418406" y="67181"/>
                </a:lnTo>
                <a:lnTo>
                  <a:pt x="418406" y="302189"/>
                </a:lnTo>
                <a:lnTo>
                  <a:pt x="449567" y="302189"/>
                </a:lnTo>
                <a:lnTo>
                  <a:pt x="449567" y="213250"/>
                </a:lnTo>
                <a:lnTo>
                  <a:pt x="498179" y="213250"/>
                </a:lnTo>
                <a:lnTo>
                  <a:pt x="460805" y="191364"/>
                </a:lnTo>
                <a:lnTo>
                  <a:pt x="449242" y="153199"/>
                </a:lnTo>
                <a:lnTo>
                  <a:pt x="449721" y="144529"/>
                </a:lnTo>
                <a:lnTo>
                  <a:pt x="465881" y="109585"/>
                </a:lnTo>
                <a:lnTo>
                  <a:pt x="493062" y="94447"/>
                </a:lnTo>
                <a:lnTo>
                  <a:pt x="448269" y="94447"/>
                </a:lnTo>
                <a:lnTo>
                  <a:pt x="448269" y="67181"/>
                </a:lnTo>
                <a:close/>
              </a:path>
              <a:path w="2146935" h="304165">
                <a:moveTo>
                  <a:pt x="498179" y="213250"/>
                </a:moveTo>
                <a:lnTo>
                  <a:pt x="449567" y="213250"/>
                </a:lnTo>
                <a:lnTo>
                  <a:pt x="455217" y="219661"/>
                </a:lnTo>
                <a:lnTo>
                  <a:pt x="491886" y="239381"/>
                </a:lnTo>
                <a:lnTo>
                  <a:pt x="509617" y="241165"/>
                </a:lnTo>
                <a:lnTo>
                  <a:pt x="521792" y="240476"/>
                </a:lnTo>
                <a:lnTo>
                  <a:pt x="563772" y="224056"/>
                </a:lnTo>
                <a:lnTo>
                  <a:pt x="574637" y="213899"/>
                </a:lnTo>
                <a:lnTo>
                  <a:pt x="507021" y="213899"/>
                </a:lnTo>
                <a:lnTo>
                  <a:pt x="499091" y="213422"/>
                </a:lnTo>
                <a:lnTo>
                  <a:pt x="498179" y="213250"/>
                </a:lnTo>
                <a:close/>
              </a:path>
              <a:path w="2146935" h="304165">
                <a:moveTo>
                  <a:pt x="574682" y="92824"/>
                </a:moveTo>
                <a:lnTo>
                  <a:pt x="507021" y="92824"/>
                </a:lnTo>
                <a:lnTo>
                  <a:pt x="515139" y="93301"/>
                </a:lnTo>
                <a:lnTo>
                  <a:pt x="522726" y="94692"/>
                </a:lnTo>
                <a:lnTo>
                  <a:pt x="557501" y="121556"/>
                </a:lnTo>
                <a:lnTo>
                  <a:pt x="565124" y="153199"/>
                </a:lnTo>
                <a:lnTo>
                  <a:pt x="564647" y="161873"/>
                </a:lnTo>
                <a:lnTo>
                  <a:pt x="548492" y="197107"/>
                </a:lnTo>
                <a:lnTo>
                  <a:pt x="507021" y="213899"/>
                </a:lnTo>
                <a:lnTo>
                  <a:pt x="574637" y="213899"/>
                </a:lnTo>
                <a:lnTo>
                  <a:pt x="593813" y="177669"/>
                </a:lnTo>
                <a:lnTo>
                  <a:pt x="596610" y="153199"/>
                </a:lnTo>
                <a:lnTo>
                  <a:pt x="595911" y="140603"/>
                </a:lnTo>
                <a:lnTo>
                  <a:pt x="593791" y="128706"/>
                </a:lnTo>
                <a:lnTo>
                  <a:pt x="590315" y="117718"/>
                </a:lnTo>
                <a:lnTo>
                  <a:pt x="585416" y="107431"/>
                </a:lnTo>
                <a:lnTo>
                  <a:pt x="579278" y="98082"/>
                </a:lnTo>
                <a:lnTo>
                  <a:pt x="574682" y="92824"/>
                </a:lnTo>
                <a:close/>
              </a:path>
              <a:path w="2146935" h="304165">
                <a:moveTo>
                  <a:pt x="509617" y="65558"/>
                </a:moveTo>
                <a:lnTo>
                  <a:pt x="466953" y="76950"/>
                </a:lnTo>
                <a:lnTo>
                  <a:pt x="448269" y="94447"/>
                </a:lnTo>
                <a:lnTo>
                  <a:pt x="493062" y="94447"/>
                </a:lnTo>
                <a:lnTo>
                  <a:pt x="499101" y="93301"/>
                </a:lnTo>
                <a:lnTo>
                  <a:pt x="507021" y="92824"/>
                </a:lnTo>
                <a:lnTo>
                  <a:pt x="574682" y="92824"/>
                </a:lnTo>
                <a:lnTo>
                  <a:pt x="572062" y="89825"/>
                </a:lnTo>
                <a:lnTo>
                  <a:pt x="533314" y="68319"/>
                </a:lnTo>
                <a:lnTo>
                  <a:pt x="521792" y="66248"/>
                </a:lnTo>
                <a:lnTo>
                  <a:pt x="509617" y="65558"/>
                </a:lnTo>
                <a:close/>
              </a:path>
              <a:path w="2146935" h="304165">
                <a:moveTo>
                  <a:pt x="358030" y="169764"/>
                </a:moveTo>
                <a:lnTo>
                  <a:pt x="326880" y="169764"/>
                </a:lnTo>
                <a:lnTo>
                  <a:pt x="326880" y="239217"/>
                </a:lnTo>
                <a:lnTo>
                  <a:pt x="358030" y="239217"/>
                </a:lnTo>
                <a:lnTo>
                  <a:pt x="358030" y="169764"/>
                </a:lnTo>
                <a:close/>
              </a:path>
              <a:path w="2146935" h="304165">
                <a:moveTo>
                  <a:pt x="235333" y="67181"/>
                </a:moveTo>
                <a:lnTo>
                  <a:pt x="204171" y="67181"/>
                </a:lnTo>
                <a:lnTo>
                  <a:pt x="204171" y="123011"/>
                </a:lnTo>
                <a:lnTo>
                  <a:pt x="221700" y="167806"/>
                </a:lnTo>
                <a:lnTo>
                  <a:pt x="271363" y="182737"/>
                </a:lnTo>
                <a:lnTo>
                  <a:pt x="285181" y="181927"/>
                </a:lnTo>
                <a:lnTo>
                  <a:pt x="299039" y="179494"/>
                </a:lnTo>
                <a:lnTo>
                  <a:pt x="312938" y="175440"/>
                </a:lnTo>
                <a:lnTo>
                  <a:pt x="326880" y="169764"/>
                </a:lnTo>
                <a:lnTo>
                  <a:pt x="358030" y="169764"/>
                </a:lnTo>
                <a:lnTo>
                  <a:pt x="358030" y="157105"/>
                </a:lnTo>
                <a:lnTo>
                  <a:pt x="277865" y="157105"/>
                </a:lnTo>
                <a:lnTo>
                  <a:pt x="268357" y="156535"/>
                </a:lnTo>
                <a:lnTo>
                  <a:pt x="236033" y="129445"/>
                </a:lnTo>
                <a:lnTo>
                  <a:pt x="235333" y="121064"/>
                </a:lnTo>
                <a:lnTo>
                  <a:pt x="235333" y="67181"/>
                </a:lnTo>
                <a:close/>
              </a:path>
              <a:path w="2146935" h="304165">
                <a:moveTo>
                  <a:pt x="358030" y="67181"/>
                </a:moveTo>
                <a:lnTo>
                  <a:pt x="326880" y="67181"/>
                </a:lnTo>
                <a:lnTo>
                  <a:pt x="326880" y="145744"/>
                </a:lnTo>
                <a:lnTo>
                  <a:pt x="313951" y="150713"/>
                </a:lnTo>
                <a:lnTo>
                  <a:pt x="301473" y="154263"/>
                </a:lnTo>
                <a:lnTo>
                  <a:pt x="289445" y="156394"/>
                </a:lnTo>
                <a:lnTo>
                  <a:pt x="277865" y="157105"/>
                </a:lnTo>
                <a:lnTo>
                  <a:pt x="358030" y="157105"/>
                </a:lnTo>
                <a:lnTo>
                  <a:pt x="358030" y="67181"/>
                </a:lnTo>
                <a:close/>
              </a:path>
              <a:path w="2146935" h="304165">
                <a:moveTo>
                  <a:pt x="13308" y="264871"/>
                </a:moveTo>
                <a:lnTo>
                  <a:pt x="0" y="288232"/>
                </a:lnTo>
                <a:lnTo>
                  <a:pt x="5193" y="293425"/>
                </a:lnTo>
                <a:lnTo>
                  <a:pt x="11737" y="297373"/>
                </a:lnTo>
                <a:lnTo>
                  <a:pt x="27538" y="302786"/>
                </a:lnTo>
                <a:lnTo>
                  <a:pt x="35716" y="304147"/>
                </a:lnTo>
                <a:lnTo>
                  <a:pt x="44155" y="304147"/>
                </a:lnTo>
                <a:lnTo>
                  <a:pt x="86842" y="287095"/>
                </a:lnTo>
                <a:lnTo>
                  <a:pt x="94309" y="277530"/>
                </a:lnTo>
                <a:lnTo>
                  <a:pt x="44155" y="277530"/>
                </a:lnTo>
                <a:lnTo>
                  <a:pt x="35650" y="276738"/>
                </a:lnTo>
                <a:lnTo>
                  <a:pt x="27675" y="274362"/>
                </a:lnTo>
                <a:lnTo>
                  <a:pt x="20229" y="270405"/>
                </a:lnTo>
                <a:lnTo>
                  <a:pt x="13308" y="264871"/>
                </a:lnTo>
                <a:close/>
              </a:path>
              <a:path w="2146935" h="304165">
                <a:moveTo>
                  <a:pt x="38962" y="67181"/>
                </a:moveTo>
                <a:lnTo>
                  <a:pt x="6502" y="67181"/>
                </a:lnTo>
                <a:lnTo>
                  <a:pt x="82447" y="238893"/>
                </a:lnTo>
                <a:lnTo>
                  <a:pt x="76940" y="250913"/>
                </a:lnTo>
                <a:lnTo>
                  <a:pt x="72814" y="260641"/>
                </a:lnTo>
                <a:lnTo>
                  <a:pt x="68228" y="267510"/>
                </a:lnTo>
                <a:lnTo>
                  <a:pt x="58050" y="275520"/>
                </a:lnTo>
                <a:lnTo>
                  <a:pt x="51726" y="277530"/>
                </a:lnTo>
                <a:lnTo>
                  <a:pt x="94309" y="277530"/>
                </a:lnTo>
                <a:lnTo>
                  <a:pt x="99745" y="268593"/>
                </a:lnTo>
                <a:lnTo>
                  <a:pt x="105504" y="256421"/>
                </a:lnTo>
                <a:lnTo>
                  <a:pt x="128253" y="204810"/>
                </a:lnTo>
                <a:lnTo>
                  <a:pt x="99002" y="204810"/>
                </a:lnTo>
                <a:lnTo>
                  <a:pt x="38962" y="67181"/>
                </a:lnTo>
                <a:close/>
              </a:path>
              <a:path w="2146935" h="304165">
                <a:moveTo>
                  <a:pt x="188915" y="67181"/>
                </a:moveTo>
                <a:lnTo>
                  <a:pt x="158403" y="67181"/>
                </a:lnTo>
                <a:lnTo>
                  <a:pt x="99002" y="204810"/>
                </a:lnTo>
                <a:lnTo>
                  <a:pt x="128253" y="204810"/>
                </a:lnTo>
                <a:lnTo>
                  <a:pt x="188915" y="67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052050" y="989997"/>
            <a:ext cx="3560425" cy="30159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764987" y="1057166"/>
            <a:ext cx="3657354" cy="17120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052049" y="1371635"/>
            <a:ext cx="7391031" cy="29732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052047" y="1752814"/>
            <a:ext cx="6309441" cy="29731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052041" y="2133988"/>
            <a:ext cx="7104548" cy="29891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052047" y="2518345"/>
            <a:ext cx="7038759" cy="294137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3908696" y="2137416"/>
            <a:ext cx="5217160" cy="3669665"/>
            <a:chOff x="3908696" y="2137416"/>
            <a:chExt cx="5217160" cy="3669665"/>
          </a:xfrm>
        </p:grpSpPr>
        <p:sp>
          <p:nvSpPr>
            <p:cNvPr id="30" name="object 30"/>
            <p:cNvSpPr/>
            <p:nvPr/>
          </p:nvSpPr>
          <p:spPr>
            <a:xfrm>
              <a:off x="3908691" y="3555383"/>
              <a:ext cx="2010410" cy="1861185"/>
            </a:xfrm>
            <a:custGeom>
              <a:avLst/>
              <a:gdLst/>
              <a:ahLst/>
              <a:cxnLst/>
              <a:rect l="l" t="t" r="r" b="b"/>
              <a:pathLst>
                <a:path w="2010410" h="1861185">
                  <a:moveTo>
                    <a:pt x="1390116" y="646569"/>
                  </a:moveTo>
                  <a:lnTo>
                    <a:pt x="1388084" y="606158"/>
                  </a:lnTo>
                  <a:lnTo>
                    <a:pt x="1383842" y="561238"/>
                  </a:lnTo>
                  <a:lnTo>
                    <a:pt x="1378394" y="511644"/>
                  </a:lnTo>
                  <a:lnTo>
                    <a:pt x="1368628" y="438442"/>
                  </a:lnTo>
                  <a:lnTo>
                    <a:pt x="1361059" y="390144"/>
                  </a:lnTo>
                  <a:lnTo>
                    <a:pt x="1352626" y="341998"/>
                  </a:lnTo>
                  <a:lnTo>
                    <a:pt x="1343304" y="294005"/>
                  </a:lnTo>
                  <a:lnTo>
                    <a:pt x="1333106" y="246202"/>
                  </a:lnTo>
                  <a:lnTo>
                    <a:pt x="1322019" y="198589"/>
                  </a:lnTo>
                  <a:lnTo>
                    <a:pt x="1310043" y="151193"/>
                  </a:lnTo>
                  <a:lnTo>
                    <a:pt x="1297165" y="104013"/>
                  </a:lnTo>
                  <a:lnTo>
                    <a:pt x="1283474" y="57340"/>
                  </a:lnTo>
                  <a:lnTo>
                    <a:pt x="1268933" y="10934"/>
                  </a:lnTo>
                  <a:lnTo>
                    <a:pt x="1247813" y="0"/>
                  </a:lnTo>
                  <a:lnTo>
                    <a:pt x="1237945" y="6883"/>
                  </a:lnTo>
                  <a:lnTo>
                    <a:pt x="1236637" y="19837"/>
                  </a:lnTo>
                  <a:lnTo>
                    <a:pt x="1251343" y="66852"/>
                  </a:lnTo>
                  <a:lnTo>
                    <a:pt x="1265161" y="114134"/>
                  </a:lnTo>
                  <a:lnTo>
                    <a:pt x="1278115" y="161671"/>
                  </a:lnTo>
                  <a:lnTo>
                    <a:pt x="1290180" y="209435"/>
                  </a:lnTo>
                  <a:lnTo>
                    <a:pt x="1301343" y="257403"/>
                  </a:lnTo>
                  <a:lnTo>
                    <a:pt x="1311605" y="305587"/>
                  </a:lnTo>
                  <a:lnTo>
                    <a:pt x="1320965" y="353949"/>
                  </a:lnTo>
                  <a:lnTo>
                    <a:pt x="1329397" y="402488"/>
                  </a:lnTo>
                  <a:lnTo>
                    <a:pt x="1337017" y="451929"/>
                  </a:lnTo>
                  <a:lnTo>
                    <a:pt x="1343660" y="501497"/>
                  </a:lnTo>
                  <a:lnTo>
                    <a:pt x="1349336" y="551180"/>
                  </a:lnTo>
                  <a:lnTo>
                    <a:pt x="1354035" y="600964"/>
                  </a:lnTo>
                  <a:lnTo>
                    <a:pt x="1356537" y="633310"/>
                  </a:lnTo>
                  <a:lnTo>
                    <a:pt x="1355267" y="670356"/>
                  </a:lnTo>
                  <a:lnTo>
                    <a:pt x="1343837" y="702043"/>
                  </a:lnTo>
                  <a:lnTo>
                    <a:pt x="1315821" y="718324"/>
                  </a:lnTo>
                  <a:lnTo>
                    <a:pt x="1295488" y="717308"/>
                  </a:lnTo>
                  <a:lnTo>
                    <a:pt x="1257134" y="699795"/>
                  </a:lnTo>
                  <a:lnTo>
                    <a:pt x="1222502" y="674255"/>
                  </a:lnTo>
                  <a:lnTo>
                    <a:pt x="1188694" y="644004"/>
                  </a:lnTo>
                  <a:lnTo>
                    <a:pt x="1142542" y="594779"/>
                  </a:lnTo>
                  <a:lnTo>
                    <a:pt x="1114082" y="560197"/>
                  </a:lnTo>
                  <a:lnTo>
                    <a:pt x="1086802" y="524637"/>
                  </a:lnTo>
                  <a:lnTo>
                    <a:pt x="1060196" y="488581"/>
                  </a:lnTo>
                  <a:lnTo>
                    <a:pt x="1031011" y="448310"/>
                  </a:lnTo>
                  <a:lnTo>
                    <a:pt x="1002144" y="407809"/>
                  </a:lnTo>
                  <a:lnTo>
                    <a:pt x="973594" y="367080"/>
                  </a:lnTo>
                  <a:lnTo>
                    <a:pt x="945362" y="326123"/>
                  </a:lnTo>
                  <a:lnTo>
                    <a:pt x="917460" y="284962"/>
                  </a:lnTo>
                  <a:lnTo>
                    <a:pt x="889876" y="243560"/>
                  </a:lnTo>
                  <a:lnTo>
                    <a:pt x="862622" y="201955"/>
                  </a:lnTo>
                  <a:lnTo>
                    <a:pt x="812800" y="124498"/>
                  </a:lnTo>
                  <a:lnTo>
                    <a:pt x="787082" y="91008"/>
                  </a:lnTo>
                  <a:lnTo>
                    <a:pt x="755713" y="64477"/>
                  </a:lnTo>
                  <a:lnTo>
                    <a:pt x="715810" y="49720"/>
                  </a:lnTo>
                  <a:lnTo>
                    <a:pt x="673963" y="49022"/>
                  </a:lnTo>
                  <a:lnTo>
                    <a:pt x="633145" y="58508"/>
                  </a:lnTo>
                  <a:lnTo>
                    <a:pt x="594220" y="75260"/>
                  </a:lnTo>
                  <a:lnTo>
                    <a:pt x="558038" y="96316"/>
                  </a:lnTo>
                  <a:lnTo>
                    <a:pt x="513346" y="127177"/>
                  </a:lnTo>
                  <a:lnTo>
                    <a:pt x="470700" y="160680"/>
                  </a:lnTo>
                  <a:lnTo>
                    <a:pt x="430110" y="196621"/>
                  </a:lnTo>
                  <a:lnTo>
                    <a:pt x="391591" y="234823"/>
                  </a:lnTo>
                  <a:lnTo>
                    <a:pt x="355193" y="275069"/>
                  </a:lnTo>
                  <a:lnTo>
                    <a:pt x="320929" y="317157"/>
                  </a:lnTo>
                  <a:lnTo>
                    <a:pt x="290969" y="357797"/>
                  </a:lnTo>
                  <a:lnTo>
                    <a:pt x="262940" y="399567"/>
                  </a:lnTo>
                  <a:lnTo>
                    <a:pt x="236778" y="442404"/>
                  </a:lnTo>
                  <a:lnTo>
                    <a:pt x="212420" y="486206"/>
                  </a:lnTo>
                  <a:lnTo>
                    <a:pt x="189826" y="530923"/>
                  </a:lnTo>
                  <a:lnTo>
                    <a:pt x="168910" y="576465"/>
                  </a:lnTo>
                  <a:lnTo>
                    <a:pt x="149618" y="622744"/>
                  </a:lnTo>
                  <a:lnTo>
                    <a:pt x="131914" y="669696"/>
                  </a:lnTo>
                  <a:lnTo>
                    <a:pt x="115709" y="717232"/>
                  </a:lnTo>
                  <a:lnTo>
                    <a:pt x="100952" y="765276"/>
                  </a:lnTo>
                  <a:lnTo>
                    <a:pt x="87591" y="813765"/>
                  </a:lnTo>
                  <a:lnTo>
                    <a:pt x="75565" y="862584"/>
                  </a:lnTo>
                  <a:lnTo>
                    <a:pt x="64808" y="911694"/>
                  </a:lnTo>
                  <a:lnTo>
                    <a:pt x="55270" y="960983"/>
                  </a:lnTo>
                  <a:lnTo>
                    <a:pt x="47053" y="1009015"/>
                  </a:lnTo>
                  <a:lnTo>
                    <a:pt x="39751" y="1057173"/>
                  </a:lnTo>
                  <a:lnTo>
                    <a:pt x="33274" y="1105458"/>
                  </a:lnTo>
                  <a:lnTo>
                    <a:pt x="27546" y="1153845"/>
                  </a:lnTo>
                  <a:lnTo>
                    <a:pt x="22504" y="1202309"/>
                  </a:lnTo>
                  <a:lnTo>
                    <a:pt x="18059" y="1250823"/>
                  </a:lnTo>
                  <a:lnTo>
                    <a:pt x="14147" y="1299387"/>
                  </a:lnTo>
                  <a:lnTo>
                    <a:pt x="10668" y="1347965"/>
                  </a:lnTo>
                  <a:lnTo>
                    <a:pt x="7416" y="1398117"/>
                  </a:lnTo>
                  <a:lnTo>
                    <a:pt x="4572" y="1448308"/>
                  </a:lnTo>
                  <a:lnTo>
                    <a:pt x="2286" y="1498549"/>
                  </a:lnTo>
                  <a:lnTo>
                    <a:pt x="698" y="1548803"/>
                  </a:lnTo>
                  <a:lnTo>
                    <a:pt x="0" y="1599069"/>
                  </a:lnTo>
                  <a:lnTo>
                    <a:pt x="330" y="1649336"/>
                  </a:lnTo>
                  <a:lnTo>
                    <a:pt x="1854" y="1699564"/>
                  </a:lnTo>
                  <a:lnTo>
                    <a:pt x="4737" y="1749755"/>
                  </a:lnTo>
                  <a:lnTo>
                    <a:pt x="9144" y="1799310"/>
                  </a:lnTo>
                  <a:lnTo>
                    <a:pt x="15087" y="1848713"/>
                  </a:lnTo>
                  <a:lnTo>
                    <a:pt x="29298" y="1860715"/>
                  </a:lnTo>
                  <a:lnTo>
                    <a:pt x="35661" y="1860410"/>
                  </a:lnTo>
                  <a:lnTo>
                    <a:pt x="45377" y="1857844"/>
                  </a:lnTo>
                  <a:lnTo>
                    <a:pt x="48564" y="1848726"/>
                  </a:lnTo>
                  <a:lnTo>
                    <a:pt x="47358" y="1839798"/>
                  </a:lnTo>
                  <a:lnTo>
                    <a:pt x="41503" y="1789290"/>
                  </a:lnTo>
                  <a:lnTo>
                    <a:pt x="37388" y="1738630"/>
                  </a:lnTo>
                  <a:lnTo>
                    <a:pt x="34810" y="1687880"/>
                  </a:lnTo>
                  <a:lnTo>
                    <a:pt x="33604" y="1637055"/>
                  </a:lnTo>
                  <a:lnTo>
                    <a:pt x="33578" y="1586204"/>
                  </a:lnTo>
                  <a:lnTo>
                    <a:pt x="34582" y="1535341"/>
                  </a:lnTo>
                  <a:lnTo>
                    <a:pt x="36410" y="1484528"/>
                  </a:lnTo>
                  <a:lnTo>
                    <a:pt x="38887" y="1433791"/>
                  </a:lnTo>
                  <a:lnTo>
                    <a:pt x="41694" y="1384795"/>
                  </a:lnTo>
                  <a:lnTo>
                    <a:pt x="44856" y="1335798"/>
                  </a:lnTo>
                  <a:lnTo>
                    <a:pt x="48437" y="1286814"/>
                  </a:lnTo>
                  <a:lnTo>
                    <a:pt x="52527" y="1237881"/>
                  </a:lnTo>
                  <a:lnTo>
                    <a:pt x="57200" y="1188999"/>
                  </a:lnTo>
                  <a:lnTo>
                    <a:pt x="62534" y="1140180"/>
                  </a:lnTo>
                  <a:lnTo>
                    <a:pt x="68605" y="1091476"/>
                  </a:lnTo>
                  <a:lnTo>
                    <a:pt x="75476" y="1042873"/>
                  </a:lnTo>
                  <a:lnTo>
                    <a:pt x="83604" y="992492"/>
                  </a:lnTo>
                  <a:lnTo>
                    <a:pt x="92837" y="942238"/>
                  </a:lnTo>
                  <a:lnTo>
                    <a:pt x="103251" y="892200"/>
                  </a:lnTo>
                  <a:lnTo>
                    <a:pt x="114922" y="842454"/>
                  </a:lnTo>
                  <a:lnTo>
                    <a:pt x="127939" y="793064"/>
                  </a:lnTo>
                  <a:lnTo>
                    <a:pt x="142367" y="744118"/>
                  </a:lnTo>
                  <a:lnTo>
                    <a:pt x="158280" y="695680"/>
                  </a:lnTo>
                  <a:lnTo>
                    <a:pt x="175768" y="647839"/>
                  </a:lnTo>
                  <a:lnTo>
                    <a:pt x="194881" y="600671"/>
                  </a:lnTo>
                  <a:lnTo>
                    <a:pt x="215734" y="554240"/>
                  </a:lnTo>
                  <a:lnTo>
                    <a:pt x="238379" y="508635"/>
                  </a:lnTo>
                  <a:lnTo>
                    <a:pt x="262890" y="463918"/>
                  </a:lnTo>
                  <a:lnTo>
                    <a:pt x="289344" y="420166"/>
                  </a:lnTo>
                  <a:lnTo>
                    <a:pt x="317842" y="377469"/>
                  </a:lnTo>
                  <a:lnTo>
                    <a:pt x="350012" y="333921"/>
                  </a:lnTo>
                  <a:lnTo>
                    <a:pt x="384441" y="292023"/>
                  </a:lnTo>
                  <a:lnTo>
                    <a:pt x="421119" y="252044"/>
                  </a:lnTo>
                  <a:lnTo>
                    <a:pt x="459981" y="214223"/>
                  </a:lnTo>
                  <a:lnTo>
                    <a:pt x="501015" y="178803"/>
                  </a:lnTo>
                  <a:lnTo>
                    <a:pt x="544169" y="146062"/>
                  </a:lnTo>
                  <a:lnTo>
                    <a:pt x="577964" y="122999"/>
                  </a:lnTo>
                  <a:lnTo>
                    <a:pt x="614273" y="102146"/>
                  </a:lnTo>
                  <a:lnTo>
                    <a:pt x="652805" y="87045"/>
                  </a:lnTo>
                  <a:lnTo>
                    <a:pt x="693280" y="81241"/>
                  </a:lnTo>
                  <a:lnTo>
                    <a:pt x="734949" y="91706"/>
                  </a:lnTo>
                  <a:lnTo>
                    <a:pt x="766800" y="118135"/>
                  </a:lnTo>
                  <a:lnTo>
                    <a:pt x="792302" y="153263"/>
                  </a:lnTo>
                  <a:lnTo>
                    <a:pt x="814908" y="189776"/>
                  </a:lnTo>
                  <a:lnTo>
                    <a:pt x="841946" y="231521"/>
                  </a:lnTo>
                  <a:lnTo>
                    <a:pt x="869302" y="273062"/>
                  </a:lnTo>
                  <a:lnTo>
                    <a:pt x="896988" y="314388"/>
                  </a:lnTo>
                  <a:lnTo>
                    <a:pt x="924991" y="355485"/>
                  </a:lnTo>
                  <a:lnTo>
                    <a:pt x="953312" y="396379"/>
                  </a:lnTo>
                  <a:lnTo>
                    <a:pt x="981964" y="437032"/>
                  </a:lnTo>
                  <a:lnTo>
                    <a:pt x="1010932" y="477469"/>
                  </a:lnTo>
                  <a:lnTo>
                    <a:pt x="1040218" y="517664"/>
                  </a:lnTo>
                  <a:lnTo>
                    <a:pt x="1066634" y="553224"/>
                  </a:lnTo>
                  <a:lnTo>
                    <a:pt x="1093800" y="588251"/>
                  </a:lnTo>
                  <a:lnTo>
                    <a:pt x="1122159" y="622287"/>
                  </a:lnTo>
                  <a:lnTo>
                    <a:pt x="1152169" y="654875"/>
                  </a:lnTo>
                  <a:lnTo>
                    <a:pt x="1184859" y="685939"/>
                  </a:lnTo>
                  <a:lnTo>
                    <a:pt x="1219885" y="714362"/>
                  </a:lnTo>
                  <a:lnTo>
                    <a:pt x="1255598" y="737260"/>
                  </a:lnTo>
                  <a:lnTo>
                    <a:pt x="1295603" y="750798"/>
                  </a:lnTo>
                  <a:lnTo>
                    <a:pt x="1314475" y="751674"/>
                  </a:lnTo>
                  <a:lnTo>
                    <a:pt x="1332750" y="748423"/>
                  </a:lnTo>
                  <a:lnTo>
                    <a:pt x="1374457" y="715225"/>
                  </a:lnTo>
                  <a:lnTo>
                    <a:pt x="1388922" y="666737"/>
                  </a:lnTo>
                  <a:lnTo>
                    <a:pt x="1390116" y="646569"/>
                  </a:lnTo>
                  <a:close/>
                </a:path>
                <a:path w="2010410" h="1861185">
                  <a:moveTo>
                    <a:pt x="2010384" y="505828"/>
                  </a:moveTo>
                  <a:lnTo>
                    <a:pt x="2003501" y="459676"/>
                  </a:lnTo>
                  <a:lnTo>
                    <a:pt x="1989480" y="415188"/>
                  </a:lnTo>
                  <a:lnTo>
                    <a:pt x="1969503" y="372630"/>
                  </a:lnTo>
                  <a:lnTo>
                    <a:pt x="1944712" y="332282"/>
                  </a:lnTo>
                  <a:lnTo>
                    <a:pt x="1916264" y="294398"/>
                  </a:lnTo>
                  <a:lnTo>
                    <a:pt x="1885315" y="259257"/>
                  </a:lnTo>
                  <a:lnTo>
                    <a:pt x="1855317" y="228854"/>
                  </a:lnTo>
                  <a:lnTo>
                    <a:pt x="1823516" y="199847"/>
                  </a:lnTo>
                  <a:lnTo>
                    <a:pt x="1789938" y="173012"/>
                  </a:lnTo>
                  <a:lnTo>
                    <a:pt x="1754555" y="149110"/>
                  </a:lnTo>
                  <a:lnTo>
                    <a:pt x="1713280" y="128155"/>
                  </a:lnTo>
                  <a:lnTo>
                    <a:pt x="1670177" y="113715"/>
                  </a:lnTo>
                  <a:lnTo>
                    <a:pt x="1625511" y="104495"/>
                  </a:lnTo>
                  <a:lnTo>
                    <a:pt x="1579562" y="99148"/>
                  </a:lnTo>
                  <a:lnTo>
                    <a:pt x="1533588" y="95986"/>
                  </a:lnTo>
                  <a:lnTo>
                    <a:pt x="1487538" y="94018"/>
                  </a:lnTo>
                  <a:lnTo>
                    <a:pt x="1441450" y="93205"/>
                  </a:lnTo>
                  <a:lnTo>
                    <a:pt x="1395361" y="93522"/>
                  </a:lnTo>
                  <a:lnTo>
                    <a:pt x="1349298" y="94919"/>
                  </a:lnTo>
                  <a:lnTo>
                    <a:pt x="1337195" y="100647"/>
                  </a:lnTo>
                  <a:lnTo>
                    <a:pt x="1333144" y="112331"/>
                  </a:lnTo>
                  <a:lnTo>
                    <a:pt x="1337170" y="123672"/>
                  </a:lnTo>
                  <a:lnTo>
                    <a:pt x="1349298" y="128397"/>
                  </a:lnTo>
                  <a:lnTo>
                    <a:pt x="1397406" y="126987"/>
                  </a:lnTo>
                  <a:lnTo>
                    <a:pt x="1445514" y="126758"/>
                  </a:lnTo>
                  <a:lnTo>
                    <a:pt x="1493621" y="127749"/>
                  </a:lnTo>
                  <a:lnTo>
                    <a:pt x="1541703" y="129984"/>
                  </a:lnTo>
                  <a:lnTo>
                    <a:pt x="1585925" y="133121"/>
                  </a:lnTo>
                  <a:lnTo>
                    <a:pt x="1629981" y="138645"/>
                  </a:lnTo>
                  <a:lnTo>
                    <a:pt x="1673034" y="148564"/>
                  </a:lnTo>
                  <a:lnTo>
                    <a:pt x="1714258" y="164909"/>
                  </a:lnTo>
                  <a:lnTo>
                    <a:pt x="1749602" y="185508"/>
                  </a:lnTo>
                  <a:lnTo>
                    <a:pt x="1782787" y="209677"/>
                  </a:lnTo>
                  <a:lnTo>
                    <a:pt x="1814080" y="236385"/>
                  </a:lnTo>
                  <a:lnTo>
                    <a:pt x="1843722" y="264591"/>
                  </a:lnTo>
                  <a:lnTo>
                    <a:pt x="1871014" y="293052"/>
                  </a:lnTo>
                  <a:lnTo>
                    <a:pt x="1896529" y="323113"/>
                  </a:lnTo>
                  <a:lnTo>
                    <a:pt x="1919770" y="354914"/>
                  </a:lnTo>
                  <a:lnTo>
                    <a:pt x="1940267" y="388607"/>
                  </a:lnTo>
                  <a:lnTo>
                    <a:pt x="1958479" y="427621"/>
                  </a:lnTo>
                  <a:lnTo>
                    <a:pt x="1970963" y="468312"/>
                  </a:lnTo>
                  <a:lnTo>
                    <a:pt x="1976907" y="510349"/>
                  </a:lnTo>
                  <a:lnTo>
                    <a:pt x="1975510" y="553377"/>
                  </a:lnTo>
                  <a:lnTo>
                    <a:pt x="1974392" y="562419"/>
                  </a:lnTo>
                  <a:lnTo>
                    <a:pt x="1983994" y="570026"/>
                  </a:lnTo>
                  <a:lnTo>
                    <a:pt x="2002205" y="570204"/>
                  </a:lnTo>
                  <a:lnTo>
                    <a:pt x="2007895" y="562305"/>
                  </a:lnTo>
                  <a:lnTo>
                    <a:pt x="2009000" y="553377"/>
                  </a:lnTo>
                  <a:lnTo>
                    <a:pt x="2010384" y="50582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26501" y="4062767"/>
              <a:ext cx="89431" cy="24085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426750" y="4234579"/>
              <a:ext cx="1287780" cy="1294130"/>
            </a:xfrm>
            <a:custGeom>
              <a:avLst/>
              <a:gdLst/>
              <a:ahLst/>
              <a:cxnLst/>
              <a:rect l="l" t="t" r="r" b="b"/>
              <a:pathLst>
                <a:path w="1287779" h="1294129">
                  <a:moveTo>
                    <a:pt x="96812" y="473976"/>
                  </a:moveTo>
                  <a:lnTo>
                    <a:pt x="96583" y="423316"/>
                  </a:lnTo>
                  <a:lnTo>
                    <a:pt x="93179" y="372770"/>
                  </a:lnTo>
                  <a:lnTo>
                    <a:pt x="86614" y="322529"/>
                  </a:lnTo>
                  <a:lnTo>
                    <a:pt x="76923" y="272757"/>
                  </a:lnTo>
                  <a:lnTo>
                    <a:pt x="64122" y="223647"/>
                  </a:lnTo>
                  <a:lnTo>
                    <a:pt x="48221" y="175361"/>
                  </a:lnTo>
                  <a:lnTo>
                    <a:pt x="29248" y="128066"/>
                  </a:lnTo>
                  <a:lnTo>
                    <a:pt x="19862" y="119646"/>
                  </a:lnTo>
                  <a:lnTo>
                    <a:pt x="8318" y="121793"/>
                  </a:lnTo>
                  <a:lnTo>
                    <a:pt x="0" y="131305"/>
                  </a:lnTo>
                  <a:lnTo>
                    <a:pt x="317" y="144970"/>
                  </a:lnTo>
                  <a:lnTo>
                    <a:pt x="18326" y="189966"/>
                  </a:lnTo>
                  <a:lnTo>
                    <a:pt x="33337" y="235978"/>
                  </a:lnTo>
                  <a:lnTo>
                    <a:pt x="45351" y="282816"/>
                  </a:lnTo>
                  <a:lnTo>
                    <a:pt x="54381" y="330288"/>
                  </a:lnTo>
                  <a:lnTo>
                    <a:pt x="60401" y="378231"/>
                  </a:lnTo>
                  <a:lnTo>
                    <a:pt x="63411" y="426453"/>
                  </a:lnTo>
                  <a:lnTo>
                    <a:pt x="63411" y="474776"/>
                  </a:lnTo>
                  <a:lnTo>
                    <a:pt x="60401" y="523011"/>
                  </a:lnTo>
                  <a:lnTo>
                    <a:pt x="54381" y="570992"/>
                  </a:lnTo>
                  <a:lnTo>
                    <a:pt x="45339" y="618528"/>
                  </a:lnTo>
                  <a:lnTo>
                    <a:pt x="33274" y="665429"/>
                  </a:lnTo>
                  <a:lnTo>
                    <a:pt x="34925" y="678484"/>
                  </a:lnTo>
                  <a:lnTo>
                    <a:pt x="44894" y="685406"/>
                  </a:lnTo>
                  <a:lnTo>
                    <a:pt x="57124" y="684580"/>
                  </a:lnTo>
                  <a:lnTo>
                    <a:pt x="65570" y="674331"/>
                  </a:lnTo>
                  <a:lnTo>
                    <a:pt x="78244" y="624941"/>
                  </a:lnTo>
                  <a:lnTo>
                    <a:pt x="87655" y="574967"/>
                  </a:lnTo>
                  <a:lnTo>
                    <a:pt x="93840" y="524586"/>
                  </a:lnTo>
                  <a:lnTo>
                    <a:pt x="96812" y="473976"/>
                  </a:lnTo>
                  <a:close/>
                </a:path>
                <a:path w="1287779" h="1294129">
                  <a:moveTo>
                    <a:pt x="684695" y="368236"/>
                  </a:moveTo>
                  <a:lnTo>
                    <a:pt x="683183" y="350685"/>
                  </a:lnTo>
                  <a:lnTo>
                    <a:pt x="650608" y="91617"/>
                  </a:lnTo>
                  <a:lnTo>
                    <a:pt x="648652" y="73215"/>
                  </a:lnTo>
                  <a:lnTo>
                    <a:pt x="630275" y="21247"/>
                  </a:lnTo>
                  <a:lnTo>
                    <a:pt x="588073" y="1524"/>
                  </a:lnTo>
                  <a:lnTo>
                    <a:pt x="572350" y="0"/>
                  </a:lnTo>
                  <a:lnTo>
                    <a:pt x="529869" y="622"/>
                  </a:lnTo>
                  <a:lnTo>
                    <a:pt x="487121" y="5715"/>
                  </a:lnTo>
                  <a:lnTo>
                    <a:pt x="444842" y="14262"/>
                  </a:lnTo>
                  <a:lnTo>
                    <a:pt x="403796" y="25234"/>
                  </a:lnTo>
                  <a:lnTo>
                    <a:pt x="361099" y="39230"/>
                  </a:lnTo>
                  <a:lnTo>
                    <a:pt x="319227" y="55575"/>
                  </a:lnTo>
                  <a:lnTo>
                    <a:pt x="278193" y="73914"/>
                  </a:lnTo>
                  <a:lnTo>
                    <a:pt x="237959" y="93903"/>
                  </a:lnTo>
                  <a:lnTo>
                    <a:pt x="229831" y="104000"/>
                  </a:lnTo>
                  <a:lnTo>
                    <a:pt x="232054" y="115798"/>
                  </a:lnTo>
                  <a:lnTo>
                    <a:pt x="241452" y="123875"/>
                  </a:lnTo>
                  <a:lnTo>
                    <a:pt x="254838" y="122809"/>
                  </a:lnTo>
                  <a:lnTo>
                    <a:pt x="296532" y="102184"/>
                  </a:lnTo>
                  <a:lnTo>
                    <a:pt x="339255" y="83362"/>
                  </a:lnTo>
                  <a:lnTo>
                    <a:pt x="382930" y="66852"/>
                  </a:lnTo>
                  <a:lnTo>
                    <a:pt x="427494" y="53111"/>
                  </a:lnTo>
                  <a:lnTo>
                    <a:pt x="472871" y="42633"/>
                  </a:lnTo>
                  <a:lnTo>
                    <a:pt x="518998" y="35915"/>
                  </a:lnTo>
                  <a:lnTo>
                    <a:pt x="565797" y="33007"/>
                  </a:lnTo>
                  <a:lnTo>
                    <a:pt x="581228" y="34201"/>
                  </a:lnTo>
                  <a:lnTo>
                    <a:pt x="613498" y="63271"/>
                  </a:lnTo>
                  <a:lnTo>
                    <a:pt x="624243" y="147294"/>
                  </a:lnTo>
                  <a:lnTo>
                    <a:pt x="643191" y="298869"/>
                  </a:lnTo>
                  <a:lnTo>
                    <a:pt x="645858" y="317106"/>
                  </a:lnTo>
                  <a:lnTo>
                    <a:pt x="648792" y="335635"/>
                  </a:lnTo>
                  <a:lnTo>
                    <a:pt x="651116" y="354203"/>
                  </a:lnTo>
                  <a:lnTo>
                    <a:pt x="651929" y="372554"/>
                  </a:lnTo>
                  <a:lnTo>
                    <a:pt x="648614" y="385013"/>
                  </a:lnTo>
                  <a:lnTo>
                    <a:pt x="599732" y="409244"/>
                  </a:lnTo>
                  <a:lnTo>
                    <a:pt x="547776" y="423265"/>
                  </a:lnTo>
                  <a:lnTo>
                    <a:pt x="475157" y="440220"/>
                  </a:lnTo>
                  <a:lnTo>
                    <a:pt x="401891" y="454037"/>
                  </a:lnTo>
                  <a:lnTo>
                    <a:pt x="364159" y="459930"/>
                  </a:lnTo>
                  <a:lnTo>
                    <a:pt x="326288" y="464896"/>
                  </a:lnTo>
                  <a:lnTo>
                    <a:pt x="295478" y="466979"/>
                  </a:lnTo>
                  <a:lnTo>
                    <a:pt x="280327" y="464718"/>
                  </a:lnTo>
                  <a:lnTo>
                    <a:pt x="247142" y="434848"/>
                  </a:lnTo>
                  <a:lnTo>
                    <a:pt x="229527" y="387350"/>
                  </a:lnTo>
                  <a:lnTo>
                    <a:pt x="219417" y="348665"/>
                  </a:lnTo>
                  <a:lnTo>
                    <a:pt x="209016" y="288899"/>
                  </a:lnTo>
                  <a:lnTo>
                    <a:pt x="205524" y="248412"/>
                  </a:lnTo>
                  <a:lnTo>
                    <a:pt x="204736" y="207759"/>
                  </a:lnTo>
                  <a:lnTo>
                    <a:pt x="206552" y="167119"/>
                  </a:lnTo>
                  <a:lnTo>
                    <a:pt x="202234" y="155041"/>
                  </a:lnTo>
                  <a:lnTo>
                    <a:pt x="191033" y="151041"/>
                  </a:lnTo>
                  <a:lnTo>
                    <a:pt x="179209" y="155079"/>
                  </a:lnTo>
                  <a:lnTo>
                    <a:pt x="173050" y="167119"/>
                  </a:lnTo>
                  <a:lnTo>
                    <a:pt x="171284" y="207606"/>
                  </a:lnTo>
                  <a:lnTo>
                    <a:pt x="172085" y="248056"/>
                  </a:lnTo>
                  <a:lnTo>
                    <a:pt x="175412" y="288378"/>
                  </a:lnTo>
                  <a:lnTo>
                    <a:pt x="181267" y="328472"/>
                  </a:lnTo>
                  <a:lnTo>
                    <a:pt x="189509" y="367588"/>
                  </a:lnTo>
                  <a:lnTo>
                    <a:pt x="200279" y="406095"/>
                  </a:lnTo>
                  <a:lnTo>
                    <a:pt x="219290" y="452996"/>
                  </a:lnTo>
                  <a:lnTo>
                    <a:pt x="256565" y="490321"/>
                  </a:lnTo>
                  <a:lnTo>
                    <a:pt x="289382" y="499059"/>
                  </a:lnTo>
                  <a:lnTo>
                    <a:pt x="324866" y="498513"/>
                  </a:lnTo>
                  <a:lnTo>
                    <a:pt x="402691" y="487654"/>
                  </a:lnTo>
                  <a:lnTo>
                    <a:pt x="444398" y="480377"/>
                  </a:lnTo>
                  <a:lnTo>
                    <a:pt x="485914" y="472097"/>
                  </a:lnTo>
                  <a:lnTo>
                    <a:pt x="527227" y="462813"/>
                  </a:lnTo>
                  <a:lnTo>
                    <a:pt x="567677" y="452704"/>
                  </a:lnTo>
                  <a:lnTo>
                    <a:pt x="623722" y="436981"/>
                  </a:lnTo>
                  <a:lnTo>
                    <a:pt x="667727" y="414782"/>
                  </a:lnTo>
                  <a:lnTo>
                    <a:pt x="683717" y="385102"/>
                  </a:lnTo>
                  <a:lnTo>
                    <a:pt x="684695" y="368236"/>
                  </a:lnTo>
                  <a:close/>
                </a:path>
                <a:path w="1287779" h="1294129">
                  <a:moveTo>
                    <a:pt x="1287487" y="348932"/>
                  </a:moveTo>
                  <a:lnTo>
                    <a:pt x="1279334" y="338874"/>
                  </a:lnTo>
                  <a:lnTo>
                    <a:pt x="1248498" y="326783"/>
                  </a:lnTo>
                  <a:lnTo>
                    <a:pt x="1216025" y="321043"/>
                  </a:lnTo>
                  <a:lnTo>
                    <a:pt x="1183068" y="321868"/>
                  </a:lnTo>
                  <a:lnTo>
                    <a:pt x="1135430" y="335673"/>
                  </a:lnTo>
                  <a:lnTo>
                    <a:pt x="1094486" y="363105"/>
                  </a:lnTo>
                  <a:lnTo>
                    <a:pt x="1046949" y="419239"/>
                  </a:lnTo>
                  <a:lnTo>
                    <a:pt x="1008964" y="456476"/>
                  </a:lnTo>
                  <a:lnTo>
                    <a:pt x="965466" y="484708"/>
                  </a:lnTo>
                  <a:lnTo>
                    <a:pt x="918095" y="506488"/>
                  </a:lnTo>
                  <a:lnTo>
                    <a:pt x="868502" y="524383"/>
                  </a:lnTo>
                  <a:lnTo>
                    <a:pt x="818311" y="540969"/>
                  </a:lnTo>
                  <a:lnTo>
                    <a:pt x="787234" y="551903"/>
                  </a:lnTo>
                  <a:lnTo>
                    <a:pt x="726719" y="577799"/>
                  </a:lnTo>
                  <a:lnTo>
                    <a:pt x="669366" y="612495"/>
                  </a:lnTo>
                  <a:lnTo>
                    <a:pt x="616686" y="655878"/>
                  </a:lnTo>
                  <a:lnTo>
                    <a:pt x="556920" y="722274"/>
                  </a:lnTo>
                  <a:lnTo>
                    <a:pt x="525233" y="767410"/>
                  </a:lnTo>
                  <a:lnTo>
                    <a:pt x="497370" y="815022"/>
                  </a:lnTo>
                  <a:lnTo>
                    <a:pt x="473138" y="864641"/>
                  </a:lnTo>
                  <a:lnTo>
                    <a:pt x="452310" y="915797"/>
                  </a:lnTo>
                  <a:lnTo>
                    <a:pt x="435419" y="965492"/>
                  </a:lnTo>
                  <a:lnTo>
                    <a:pt x="420992" y="1015898"/>
                  </a:lnTo>
                  <a:lnTo>
                    <a:pt x="408635" y="1066863"/>
                  </a:lnTo>
                  <a:lnTo>
                    <a:pt x="397929" y="1118235"/>
                  </a:lnTo>
                  <a:lnTo>
                    <a:pt x="388493" y="1169885"/>
                  </a:lnTo>
                  <a:lnTo>
                    <a:pt x="379882" y="1221676"/>
                  </a:lnTo>
                  <a:lnTo>
                    <a:pt x="371716" y="1273454"/>
                  </a:lnTo>
                  <a:lnTo>
                    <a:pt x="374904" y="1286738"/>
                  </a:lnTo>
                  <a:lnTo>
                    <a:pt x="385381" y="1293787"/>
                  </a:lnTo>
                  <a:lnTo>
                    <a:pt x="397090" y="1292910"/>
                  </a:lnTo>
                  <a:lnTo>
                    <a:pt x="403999" y="1282369"/>
                  </a:lnTo>
                  <a:lnTo>
                    <a:pt x="411556" y="1234414"/>
                  </a:lnTo>
                  <a:lnTo>
                    <a:pt x="419519" y="1186129"/>
                  </a:lnTo>
                  <a:lnTo>
                    <a:pt x="428193" y="1137729"/>
                  </a:lnTo>
                  <a:lnTo>
                    <a:pt x="437908" y="1089418"/>
                  </a:lnTo>
                  <a:lnTo>
                    <a:pt x="448983" y="1041425"/>
                  </a:lnTo>
                  <a:lnTo>
                    <a:pt x="461721" y="993965"/>
                  </a:lnTo>
                  <a:lnTo>
                    <a:pt x="476465" y="947267"/>
                  </a:lnTo>
                  <a:lnTo>
                    <a:pt x="493522" y="901534"/>
                  </a:lnTo>
                  <a:lnTo>
                    <a:pt x="513194" y="856983"/>
                  </a:lnTo>
                  <a:lnTo>
                    <a:pt x="535825" y="813854"/>
                  </a:lnTo>
                  <a:lnTo>
                    <a:pt x="561708" y="772350"/>
                  </a:lnTo>
                  <a:lnTo>
                    <a:pt x="591185" y="732701"/>
                  </a:lnTo>
                  <a:lnTo>
                    <a:pt x="625538" y="694359"/>
                  </a:lnTo>
                  <a:lnTo>
                    <a:pt x="663155" y="660158"/>
                  </a:lnTo>
                  <a:lnTo>
                    <a:pt x="703999" y="630313"/>
                  </a:lnTo>
                  <a:lnTo>
                    <a:pt x="748042" y="605028"/>
                  </a:lnTo>
                  <a:lnTo>
                    <a:pt x="795248" y="584517"/>
                  </a:lnTo>
                  <a:lnTo>
                    <a:pt x="842759" y="568172"/>
                  </a:lnTo>
                  <a:lnTo>
                    <a:pt x="890828" y="552411"/>
                  </a:lnTo>
                  <a:lnTo>
                    <a:pt x="938212" y="535012"/>
                  </a:lnTo>
                  <a:lnTo>
                    <a:pt x="983691" y="513778"/>
                  </a:lnTo>
                  <a:lnTo>
                    <a:pt x="1026033" y="486498"/>
                  </a:lnTo>
                  <a:lnTo>
                    <a:pt x="1065682" y="448640"/>
                  </a:lnTo>
                  <a:lnTo>
                    <a:pt x="1089126" y="419277"/>
                  </a:lnTo>
                  <a:lnTo>
                    <a:pt x="1101280" y="404241"/>
                  </a:lnTo>
                  <a:lnTo>
                    <a:pt x="1114399" y="390131"/>
                  </a:lnTo>
                  <a:lnTo>
                    <a:pt x="1129055" y="377786"/>
                  </a:lnTo>
                  <a:lnTo>
                    <a:pt x="1160195" y="361581"/>
                  </a:lnTo>
                  <a:lnTo>
                    <a:pt x="1194384" y="354380"/>
                  </a:lnTo>
                  <a:lnTo>
                    <a:pt x="1229271" y="356387"/>
                  </a:lnTo>
                  <a:lnTo>
                    <a:pt x="1262430" y="367792"/>
                  </a:lnTo>
                  <a:lnTo>
                    <a:pt x="1275842" y="368795"/>
                  </a:lnTo>
                  <a:lnTo>
                    <a:pt x="1285265" y="360705"/>
                  </a:lnTo>
                  <a:lnTo>
                    <a:pt x="1287487" y="34893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96533" y="2137416"/>
              <a:ext cx="2485855" cy="36691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356469" y="3595833"/>
              <a:ext cx="387350" cy="694690"/>
            </a:xfrm>
            <a:custGeom>
              <a:avLst/>
              <a:gdLst/>
              <a:ahLst/>
              <a:cxnLst/>
              <a:rect l="l" t="t" r="r" b="b"/>
              <a:pathLst>
                <a:path w="387350" h="694689">
                  <a:moveTo>
                    <a:pt x="189137" y="457982"/>
                  </a:moveTo>
                  <a:lnTo>
                    <a:pt x="174921" y="478490"/>
                  </a:lnTo>
                  <a:lnTo>
                    <a:pt x="152043" y="515520"/>
                  </a:lnTo>
                  <a:lnTo>
                    <a:pt x="127205" y="556640"/>
                  </a:lnTo>
                  <a:lnTo>
                    <a:pt x="100324" y="596727"/>
                  </a:lnTo>
                  <a:lnTo>
                    <a:pt x="69322" y="633241"/>
                  </a:lnTo>
                  <a:lnTo>
                    <a:pt x="32120" y="663642"/>
                  </a:lnTo>
                  <a:lnTo>
                    <a:pt x="24601" y="674727"/>
                  </a:lnTo>
                  <a:lnTo>
                    <a:pt x="27001" y="686873"/>
                  </a:lnTo>
                  <a:lnTo>
                    <a:pt x="36189" y="694630"/>
                  </a:lnTo>
                  <a:lnTo>
                    <a:pt x="49031" y="692552"/>
                  </a:lnTo>
                  <a:lnTo>
                    <a:pt x="89003" y="660422"/>
                  </a:lnTo>
                  <a:lnTo>
                    <a:pt x="122053" y="622552"/>
                  </a:lnTo>
                  <a:lnTo>
                    <a:pt x="150614" y="580915"/>
                  </a:lnTo>
                  <a:lnTo>
                    <a:pt x="177119" y="537487"/>
                  </a:lnTo>
                  <a:lnTo>
                    <a:pt x="204002" y="494243"/>
                  </a:lnTo>
                  <a:lnTo>
                    <a:pt x="225551" y="464424"/>
                  </a:lnTo>
                  <a:lnTo>
                    <a:pt x="218125" y="462789"/>
                  </a:lnTo>
                  <a:lnTo>
                    <a:pt x="189137" y="457982"/>
                  </a:lnTo>
                  <a:close/>
                </a:path>
                <a:path w="387350" h="694689">
                  <a:moveTo>
                    <a:pt x="249070" y="435590"/>
                  </a:moveTo>
                  <a:lnTo>
                    <a:pt x="245385" y="439438"/>
                  </a:lnTo>
                  <a:lnTo>
                    <a:pt x="233695" y="453156"/>
                  </a:lnTo>
                  <a:lnTo>
                    <a:pt x="225551" y="464424"/>
                  </a:lnTo>
                  <a:lnTo>
                    <a:pt x="245940" y="468915"/>
                  </a:lnTo>
                  <a:lnTo>
                    <a:pt x="274114" y="474804"/>
                  </a:lnTo>
                  <a:lnTo>
                    <a:pt x="302455" y="477608"/>
                  </a:lnTo>
                  <a:lnTo>
                    <a:pt x="330771" y="474475"/>
                  </a:lnTo>
                  <a:lnTo>
                    <a:pt x="350813" y="466197"/>
                  </a:lnTo>
                  <a:lnTo>
                    <a:pt x="367916" y="452624"/>
                  </a:lnTo>
                  <a:lnTo>
                    <a:pt x="373437" y="444918"/>
                  </a:lnTo>
                  <a:lnTo>
                    <a:pt x="305745" y="444918"/>
                  </a:lnTo>
                  <a:lnTo>
                    <a:pt x="280418" y="442766"/>
                  </a:lnTo>
                  <a:lnTo>
                    <a:pt x="255100" y="437037"/>
                  </a:lnTo>
                  <a:lnTo>
                    <a:pt x="249070" y="435590"/>
                  </a:lnTo>
                  <a:close/>
                </a:path>
                <a:path w="387350" h="694689">
                  <a:moveTo>
                    <a:pt x="212048" y="428141"/>
                  </a:moveTo>
                  <a:lnTo>
                    <a:pt x="199684" y="442766"/>
                  </a:lnTo>
                  <a:lnTo>
                    <a:pt x="189137" y="457982"/>
                  </a:lnTo>
                  <a:lnTo>
                    <a:pt x="218125" y="462789"/>
                  </a:lnTo>
                  <a:lnTo>
                    <a:pt x="225551" y="464424"/>
                  </a:lnTo>
                  <a:lnTo>
                    <a:pt x="233695" y="453156"/>
                  </a:lnTo>
                  <a:lnTo>
                    <a:pt x="245385" y="439438"/>
                  </a:lnTo>
                  <a:lnTo>
                    <a:pt x="249070" y="435590"/>
                  </a:lnTo>
                  <a:lnTo>
                    <a:pt x="231381" y="431345"/>
                  </a:lnTo>
                  <a:lnTo>
                    <a:pt x="212048" y="428141"/>
                  </a:lnTo>
                  <a:close/>
                </a:path>
                <a:path w="387350" h="694689">
                  <a:moveTo>
                    <a:pt x="281939" y="0"/>
                  </a:moveTo>
                  <a:lnTo>
                    <a:pt x="271192" y="7766"/>
                  </a:lnTo>
                  <a:lnTo>
                    <a:pt x="244532" y="51427"/>
                  </a:lnTo>
                  <a:lnTo>
                    <a:pt x="217120" y="94607"/>
                  </a:lnTo>
                  <a:lnTo>
                    <a:pt x="188962" y="137293"/>
                  </a:lnTo>
                  <a:lnTo>
                    <a:pt x="160061" y="179474"/>
                  </a:lnTo>
                  <a:lnTo>
                    <a:pt x="130423" y="221138"/>
                  </a:lnTo>
                  <a:lnTo>
                    <a:pt x="100054" y="262273"/>
                  </a:lnTo>
                  <a:lnTo>
                    <a:pt x="68957" y="302867"/>
                  </a:lnTo>
                  <a:lnTo>
                    <a:pt x="37138" y="342908"/>
                  </a:lnTo>
                  <a:lnTo>
                    <a:pt x="4603" y="382383"/>
                  </a:lnTo>
                  <a:lnTo>
                    <a:pt x="845" y="389117"/>
                  </a:lnTo>
                  <a:lnTo>
                    <a:pt x="57863" y="431110"/>
                  </a:lnTo>
                  <a:lnTo>
                    <a:pt x="110381" y="444729"/>
                  </a:lnTo>
                  <a:lnTo>
                    <a:pt x="189137" y="457982"/>
                  </a:lnTo>
                  <a:lnTo>
                    <a:pt x="199732" y="442698"/>
                  </a:lnTo>
                  <a:lnTo>
                    <a:pt x="212048" y="428141"/>
                  </a:lnTo>
                  <a:lnTo>
                    <a:pt x="125562" y="414123"/>
                  </a:lnTo>
                  <a:lnTo>
                    <a:pt x="92878" y="406068"/>
                  </a:lnTo>
                  <a:lnTo>
                    <a:pt x="28277" y="406068"/>
                  </a:lnTo>
                  <a:lnTo>
                    <a:pt x="24895" y="379765"/>
                  </a:lnTo>
                  <a:lnTo>
                    <a:pt x="49968" y="379765"/>
                  </a:lnTo>
                  <a:lnTo>
                    <a:pt x="61427" y="365870"/>
                  </a:lnTo>
                  <a:lnTo>
                    <a:pt x="93864" y="325104"/>
                  </a:lnTo>
                  <a:lnTo>
                    <a:pt x="125577" y="283780"/>
                  </a:lnTo>
                  <a:lnTo>
                    <a:pt x="156556" y="241909"/>
                  </a:lnTo>
                  <a:lnTo>
                    <a:pt x="186792" y="199498"/>
                  </a:lnTo>
                  <a:lnTo>
                    <a:pt x="216275" y="156559"/>
                  </a:lnTo>
                  <a:lnTo>
                    <a:pt x="244994" y="113101"/>
                  </a:lnTo>
                  <a:lnTo>
                    <a:pt x="272939" y="69134"/>
                  </a:lnTo>
                  <a:lnTo>
                    <a:pt x="300102" y="24666"/>
                  </a:lnTo>
                  <a:lnTo>
                    <a:pt x="301823" y="11606"/>
                  </a:lnTo>
                  <a:lnTo>
                    <a:pt x="293959" y="2332"/>
                  </a:lnTo>
                  <a:lnTo>
                    <a:pt x="281939" y="0"/>
                  </a:lnTo>
                  <a:close/>
                </a:path>
                <a:path w="387350" h="694689">
                  <a:moveTo>
                    <a:pt x="382948" y="385834"/>
                  </a:moveTo>
                  <a:lnTo>
                    <a:pt x="335275" y="385834"/>
                  </a:lnTo>
                  <a:lnTo>
                    <a:pt x="350111" y="393304"/>
                  </a:lnTo>
                  <a:lnTo>
                    <a:pt x="355048" y="406305"/>
                  </a:lnTo>
                  <a:lnTo>
                    <a:pt x="350753" y="420051"/>
                  </a:lnTo>
                  <a:lnTo>
                    <a:pt x="340983" y="432067"/>
                  </a:lnTo>
                  <a:lnTo>
                    <a:pt x="329493" y="439879"/>
                  </a:lnTo>
                  <a:lnTo>
                    <a:pt x="305745" y="444918"/>
                  </a:lnTo>
                  <a:lnTo>
                    <a:pt x="373437" y="444918"/>
                  </a:lnTo>
                  <a:lnTo>
                    <a:pt x="380590" y="434933"/>
                  </a:lnTo>
                  <a:lnTo>
                    <a:pt x="387345" y="414298"/>
                  </a:lnTo>
                  <a:lnTo>
                    <a:pt x="386519" y="394843"/>
                  </a:lnTo>
                  <a:lnTo>
                    <a:pt x="386407" y="393304"/>
                  </a:lnTo>
                  <a:lnTo>
                    <a:pt x="382948" y="385834"/>
                  </a:lnTo>
                  <a:close/>
                </a:path>
                <a:path w="387350" h="694689">
                  <a:moveTo>
                    <a:pt x="321326" y="353402"/>
                  </a:moveTo>
                  <a:lnTo>
                    <a:pt x="278997" y="368191"/>
                  </a:lnTo>
                  <a:lnTo>
                    <a:pt x="227744" y="409588"/>
                  </a:lnTo>
                  <a:lnTo>
                    <a:pt x="212048" y="428141"/>
                  </a:lnTo>
                  <a:lnTo>
                    <a:pt x="231381" y="431345"/>
                  </a:lnTo>
                  <a:lnTo>
                    <a:pt x="249070" y="435590"/>
                  </a:lnTo>
                  <a:lnTo>
                    <a:pt x="285620" y="403388"/>
                  </a:lnTo>
                  <a:lnTo>
                    <a:pt x="335275" y="385834"/>
                  </a:lnTo>
                  <a:lnTo>
                    <a:pt x="382948" y="385834"/>
                  </a:lnTo>
                  <a:lnTo>
                    <a:pt x="378059" y="375277"/>
                  </a:lnTo>
                  <a:lnTo>
                    <a:pt x="363434" y="361591"/>
                  </a:lnTo>
                  <a:lnTo>
                    <a:pt x="343870" y="354059"/>
                  </a:lnTo>
                  <a:lnTo>
                    <a:pt x="321326" y="353402"/>
                  </a:lnTo>
                  <a:close/>
                </a:path>
                <a:path w="387350" h="694689">
                  <a:moveTo>
                    <a:pt x="24895" y="379765"/>
                  </a:moveTo>
                  <a:lnTo>
                    <a:pt x="28277" y="406068"/>
                  </a:lnTo>
                  <a:lnTo>
                    <a:pt x="43272" y="387885"/>
                  </a:lnTo>
                  <a:lnTo>
                    <a:pt x="24895" y="379765"/>
                  </a:lnTo>
                  <a:close/>
                </a:path>
                <a:path w="387350" h="694689">
                  <a:moveTo>
                    <a:pt x="43272" y="387885"/>
                  </a:moveTo>
                  <a:lnTo>
                    <a:pt x="28277" y="406068"/>
                  </a:lnTo>
                  <a:lnTo>
                    <a:pt x="92878" y="406068"/>
                  </a:lnTo>
                  <a:lnTo>
                    <a:pt x="73759" y="401357"/>
                  </a:lnTo>
                  <a:lnTo>
                    <a:pt x="43272" y="387885"/>
                  </a:lnTo>
                  <a:close/>
                </a:path>
                <a:path w="387350" h="694689">
                  <a:moveTo>
                    <a:pt x="49968" y="379765"/>
                  </a:moveTo>
                  <a:lnTo>
                    <a:pt x="24895" y="379765"/>
                  </a:lnTo>
                  <a:lnTo>
                    <a:pt x="43272" y="387885"/>
                  </a:lnTo>
                  <a:lnTo>
                    <a:pt x="49968" y="37976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62684" y="2513869"/>
              <a:ext cx="1282346" cy="98625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057274" y="3659269"/>
              <a:ext cx="1068705" cy="1478915"/>
            </a:xfrm>
            <a:custGeom>
              <a:avLst/>
              <a:gdLst/>
              <a:ahLst/>
              <a:cxnLst/>
              <a:rect l="l" t="t" r="r" b="b"/>
              <a:pathLst>
                <a:path w="1068704" h="1478914">
                  <a:moveTo>
                    <a:pt x="604139" y="1095121"/>
                  </a:moveTo>
                  <a:lnTo>
                    <a:pt x="592836" y="1017879"/>
                  </a:lnTo>
                  <a:lnTo>
                    <a:pt x="583641" y="976553"/>
                  </a:lnTo>
                  <a:lnTo>
                    <a:pt x="573151" y="935520"/>
                  </a:lnTo>
                  <a:lnTo>
                    <a:pt x="556526" y="877811"/>
                  </a:lnTo>
                  <a:lnTo>
                    <a:pt x="528218" y="832713"/>
                  </a:lnTo>
                  <a:lnTo>
                    <a:pt x="489737" y="827062"/>
                  </a:lnTo>
                  <a:lnTo>
                    <a:pt x="469277" y="829894"/>
                  </a:lnTo>
                  <a:lnTo>
                    <a:pt x="450253" y="832891"/>
                  </a:lnTo>
                  <a:lnTo>
                    <a:pt x="351574" y="845273"/>
                  </a:lnTo>
                  <a:lnTo>
                    <a:pt x="293966" y="852843"/>
                  </a:lnTo>
                  <a:lnTo>
                    <a:pt x="294487" y="851776"/>
                  </a:lnTo>
                  <a:lnTo>
                    <a:pt x="294970" y="845439"/>
                  </a:lnTo>
                  <a:lnTo>
                    <a:pt x="292862" y="839127"/>
                  </a:lnTo>
                  <a:lnTo>
                    <a:pt x="290753" y="835456"/>
                  </a:lnTo>
                  <a:lnTo>
                    <a:pt x="288747" y="831735"/>
                  </a:lnTo>
                  <a:lnTo>
                    <a:pt x="286042" y="826147"/>
                  </a:lnTo>
                  <a:lnTo>
                    <a:pt x="284124" y="821867"/>
                  </a:lnTo>
                  <a:lnTo>
                    <a:pt x="283578" y="820483"/>
                  </a:lnTo>
                  <a:lnTo>
                    <a:pt x="273151" y="782662"/>
                  </a:lnTo>
                  <a:lnTo>
                    <a:pt x="272034" y="756462"/>
                  </a:lnTo>
                  <a:lnTo>
                    <a:pt x="272313" y="750112"/>
                  </a:lnTo>
                  <a:lnTo>
                    <a:pt x="272846" y="741349"/>
                  </a:lnTo>
                  <a:lnTo>
                    <a:pt x="264223" y="732980"/>
                  </a:lnTo>
                  <a:lnTo>
                    <a:pt x="246037" y="733793"/>
                  </a:lnTo>
                  <a:lnTo>
                    <a:pt x="239382" y="740740"/>
                  </a:lnTo>
                  <a:lnTo>
                    <a:pt x="238823" y="750112"/>
                  </a:lnTo>
                  <a:lnTo>
                    <a:pt x="239229" y="777697"/>
                  </a:lnTo>
                  <a:lnTo>
                    <a:pt x="243662" y="804900"/>
                  </a:lnTo>
                  <a:lnTo>
                    <a:pt x="251968" y="831176"/>
                  </a:lnTo>
                  <a:lnTo>
                    <a:pt x="263956" y="856030"/>
                  </a:lnTo>
                  <a:lnTo>
                    <a:pt x="264553" y="856703"/>
                  </a:lnTo>
                  <a:lnTo>
                    <a:pt x="252971" y="858215"/>
                  </a:lnTo>
                  <a:lnTo>
                    <a:pt x="154444" y="871715"/>
                  </a:lnTo>
                  <a:lnTo>
                    <a:pt x="56007" y="885761"/>
                  </a:lnTo>
                  <a:lnTo>
                    <a:pt x="43967" y="899972"/>
                  </a:lnTo>
                  <a:lnTo>
                    <a:pt x="44310" y="906360"/>
                  </a:lnTo>
                  <a:lnTo>
                    <a:pt x="46837" y="915987"/>
                  </a:lnTo>
                  <a:lnTo>
                    <a:pt x="55994" y="919340"/>
                  </a:lnTo>
                  <a:lnTo>
                    <a:pt x="169291" y="903173"/>
                  </a:lnTo>
                  <a:lnTo>
                    <a:pt x="273786" y="888936"/>
                  </a:lnTo>
                  <a:lnTo>
                    <a:pt x="483908" y="862241"/>
                  </a:lnTo>
                  <a:lnTo>
                    <a:pt x="493433" y="861174"/>
                  </a:lnTo>
                  <a:lnTo>
                    <a:pt x="501472" y="860552"/>
                  </a:lnTo>
                  <a:lnTo>
                    <a:pt x="508266" y="861275"/>
                  </a:lnTo>
                  <a:lnTo>
                    <a:pt x="530313" y="904887"/>
                  </a:lnTo>
                  <a:lnTo>
                    <a:pt x="544512" y="958278"/>
                  </a:lnTo>
                  <a:lnTo>
                    <a:pt x="553694" y="995756"/>
                  </a:lnTo>
                  <a:lnTo>
                    <a:pt x="565492" y="1049540"/>
                  </a:lnTo>
                  <a:lnTo>
                    <a:pt x="570585" y="1084872"/>
                  </a:lnTo>
                  <a:lnTo>
                    <a:pt x="570306" y="1098346"/>
                  </a:lnTo>
                  <a:lnTo>
                    <a:pt x="536359" y="1131506"/>
                  </a:lnTo>
                  <a:lnTo>
                    <a:pt x="510146" y="1134046"/>
                  </a:lnTo>
                  <a:lnTo>
                    <a:pt x="461251" y="1134046"/>
                  </a:lnTo>
                  <a:lnTo>
                    <a:pt x="443318" y="1134440"/>
                  </a:lnTo>
                  <a:lnTo>
                    <a:pt x="425373" y="1135253"/>
                  </a:lnTo>
                  <a:lnTo>
                    <a:pt x="374103" y="1139545"/>
                  </a:lnTo>
                  <a:lnTo>
                    <a:pt x="323037" y="1145692"/>
                  </a:lnTo>
                  <a:lnTo>
                    <a:pt x="221068" y="1159649"/>
                  </a:lnTo>
                  <a:lnTo>
                    <a:pt x="169976" y="1165529"/>
                  </a:lnTo>
                  <a:lnTo>
                    <a:pt x="118681" y="1169403"/>
                  </a:lnTo>
                  <a:lnTo>
                    <a:pt x="110032" y="1169885"/>
                  </a:lnTo>
                  <a:lnTo>
                    <a:pt x="100863" y="1169873"/>
                  </a:lnTo>
                  <a:lnTo>
                    <a:pt x="68084" y="1115707"/>
                  </a:lnTo>
                  <a:lnTo>
                    <a:pt x="58026" y="1052944"/>
                  </a:lnTo>
                  <a:lnTo>
                    <a:pt x="52006" y="1009243"/>
                  </a:lnTo>
                  <a:lnTo>
                    <a:pt x="46888" y="965441"/>
                  </a:lnTo>
                  <a:lnTo>
                    <a:pt x="42646" y="921550"/>
                  </a:lnTo>
                  <a:lnTo>
                    <a:pt x="39243" y="877570"/>
                  </a:lnTo>
                  <a:lnTo>
                    <a:pt x="33185" y="865530"/>
                  </a:lnTo>
                  <a:lnTo>
                    <a:pt x="21399" y="861479"/>
                  </a:lnTo>
                  <a:lnTo>
                    <a:pt x="10160" y="865479"/>
                  </a:lnTo>
                  <a:lnTo>
                    <a:pt x="5765" y="877570"/>
                  </a:lnTo>
                  <a:lnTo>
                    <a:pt x="9105" y="920610"/>
                  </a:lnTo>
                  <a:lnTo>
                    <a:pt x="13233" y="963574"/>
                  </a:lnTo>
                  <a:lnTo>
                    <a:pt x="18173" y="1006449"/>
                  </a:lnTo>
                  <a:lnTo>
                    <a:pt x="23888" y="1049248"/>
                  </a:lnTo>
                  <a:lnTo>
                    <a:pt x="30632" y="1093317"/>
                  </a:lnTo>
                  <a:lnTo>
                    <a:pt x="38277" y="1137246"/>
                  </a:lnTo>
                  <a:lnTo>
                    <a:pt x="56045" y="1183208"/>
                  </a:lnTo>
                  <a:lnTo>
                    <a:pt x="105410" y="1203553"/>
                  </a:lnTo>
                  <a:lnTo>
                    <a:pt x="125006" y="1202867"/>
                  </a:lnTo>
                  <a:lnTo>
                    <a:pt x="165354" y="1199413"/>
                  </a:lnTo>
                  <a:lnTo>
                    <a:pt x="208114" y="1194701"/>
                  </a:lnTo>
                  <a:lnTo>
                    <a:pt x="314718" y="1180261"/>
                  </a:lnTo>
                  <a:lnTo>
                    <a:pt x="357416" y="1174877"/>
                  </a:lnTo>
                  <a:lnTo>
                    <a:pt x="400215" y="1170546"/>
                  </a:lnTo>
                  <a:lnTo>
                    <a:pt x="422249" y="1168946"/>
                  </a:lnTo>
                  <a:lnTo>
                    <a:pt x="444296" y="1167866"/>
                  </a:lnTo>
                  <a:lnTo>
                    <a:pt x="466369" y="1167345"/>
                  </a:lnTo>
                  <a:lnTo>
                    <a:pt x="503682" y="1167523"/>
                  </a:lnTo>
                  <a:lnTo>
                    <a:pt x="518972" y="1167091"/>
                  </a:lnTo>
                  <a:lnTo>
                    <a:pt x="562978" y="1157808"/>
                  </a:lnTo>
                  <a:lnTo>
                    <a:pt x="595515" y="1129474"/>
                  </a:lnTo>
                  <a:lnTo>
                    <a:pt x="602005" y="1112710"/>
                  </a:lnTo>
                  <a:lnTo>
                    <a:pt x="604139" y="1095121"/>
                  </a:lnTo>
                  <a:close/>
                </a:path>
                <a:path w="1068704" h="1478914">
                  <a:moveTo>
                    <a:pt x="879868" y="1457439"/>
                  </a:moveTo>
                  <a:lnTo>
                    <a:pt x="875830" y="1445971"/>
                  </a:lnTo>
                  <a:lnTo>
                    <a:pt x="863701" y="1440878"/>
                  </a:lnTo>
                  <a:lnTo>
                    <a:pt x="812901" y="1441196"/>
                  </a:lnTo>
                  <a:lnTo>
                    <a:pt x="762088" y="1441005"/>
                  </a:lnTo>
                  <a:lnTo>
                    <a:pt x="711288" y="1440281"/>
                  </a:lnTo>
                  <a:lnTo>
                    <a:pt x="660501" y="1439024"/>
                  </a:lnTo>
                  <a:lnTo>
                    <a:pt x="609727" y="1437246"/>
                  </a:lnTo>
                  <a:lnTo>
                    <a:pt x="558977" y="1434934"/>
                  </a:lnTo>
                  <a:lnTo>
                    <a:pt x="508254" y="1432102"/>
                  </a:lnTo>
                  <a:lnTo>
                    <a:pt x="457568" y="1428737"/>
                  </a:lnTo>
                  <a:lnTo>
                    <a:pt x="406920" y="1424838"/>
                  </a:lnTo>
                  <a:lnTo>
                    <a:pt x="356311" y="1420406"/>
                  </a:lnTo>
                  <a:lnTo>
                    <a:pt x="305752" y="1415453"/>
                  </a:lnTo>
                  <a:lnTo>
                    <a:pt x="255244" y="1409966"/>
                  </a:lnTo>
                  <a:lnTo>
                    <a:pt x="204787" y="1403946"/>
                  </a:lnTo>
                  <a:lnTo>
                    <a:pt x="158572" y="1397939"/>
                  </a:lnTo>
                  <a:lnTo>
                    <a:pt x="112420" y="1391462"/>
                  </a:lnTo>
                  <a:lnTo>
                    <a:pt x="66332" y="1384541"/>
                  </a:lnTo>
                  <a:lnTo>
                    <a:pt x="20320" y="1377175"/>
                  </a:lnTo>
                  <a:lnTo>
                    <a:pt x="7048" y="1380274"/>
                  </a:lnTo>
                  <a:lnTo>
                    <a:pt x="0" y="1390713"/>
                  </a:lnTo>
                  <a:lnTo>
                    <a:pt x="876" y="1402473"/>
                  </a:lnTo>
                  <a:lnTo>
                    <a:pt x="11417" y="1409471"/>
                  </a:lnTo>
                  <a:lnTo>
                    <a:pt x="62128" y="1417548"/>
                  </a:lnTo>
                  <a:lnTo>
                    <a:pt x="112915" y="1425092"/>
                  </a:lnTo>
                  <a:lnTo>
                    <a:pt x="163779" y="1432115"/>
                  </a:lnTo>
                  <a:lnTo>
                    <a:pt x="214718" y="1438617"/>
                  </a:lnTo>
                  <a:lnTo>
                    <a:pt x="265709" y="1444586"/>
                  </a:lnTo>
                  <a:lnTo>
                    <a:pt x="316763" y="1450022"/>
                  </a:lnTo>
                  <a:lnTo>
                    <a:pt x="367880" y="1454924"/>
                  </a:lnTo>
                  <a:lnTo>
                    <a:pt x="419036" y="1459280"/>
                  </a:lnTo>
                  <a:lnTo>
                    <a:pt x="470230" y="1463103"/>
                  </a:lnTo>
                  <a:lnTo>
                    <a:pt x="521474" y="1466392"/>
                  </a:lnTo>
                  <a:lnTo>
                    <a:pt x="572744" y="1469136"/>
                  </a:lnTo>
                  <a:lnTo>
                    <a:pt x="624052" y="1471333"/>
                  </a:lnTo>
                  <a:lnTo>
                    <a:pt x="675373" y="1472984"/>
                  </a:lnTo>
                  <a:lnTo>
                    <a:pt x="722439" y="1474012"/>
                  </a:lnTo>
                  <a:lnTo>
                    <a:pt x="769518" y="1474571"/>
                  </a:lnTo>
                  <a:lnTo>
                    <a:pt x="816610" y="1474685"/>
                  </a:lnTo>
                  <a:lnTo>
                    <a:pt x="863701" y="1474355"/>
                  </a:lnTo>
                  <a:lnTo>
                    <a:pt x="875817" y="1468983"/>
                  </a:lnTo>
                  <a:lnTo>
                    <a:pt x="879868" y="1457439"/>
                  </a:lnTo>
                  <a:close/>
                </a:path>
                <a:path w="1068704" h="1478914">
                  <a:moveTo>
                    <a:pt x="1068095" y="1412405"/>
                  </a:moveTo>
                  <a:lnTo>
                    <a:pt x="1066863" y="1362646"/>
                  </a:lnTo>
                  <a:lnTo>
                    <a:pt x="1064107" y="1312989"/>
                  </a:lnTo>
                  <a:lnTo>
                    <a:pt x="1059840" y="1263459"/>
                  </a:lnTo>
                  <a:lnTo>
                    <a:pt x="1054087" y="1214094"/>
                  </a:lnTo>
                  <a:lnTo>
                    <a:pt x="1046861" y="1164920"/>
                  </a:lnTo>
                  <a:lnTo>
                    <a:pt x="1038174" y="1115987"/>
                  </a:lnTo>
                  <a:lnTo>
                    <a:pt x="1028052" y="1067333"/>
                  </a:lnTo>
                  <a:lnTo>
                    <a:pt x="1016508" y="1018984"/>
                  </a:lnTo>
                  <a:lnTo>
                    <a:pt x="1003566" y="970978"/>
                  </a:lnTo>
                  <a:lnTo>
                    <a:pt x="989228" y="923378"/>
                  </a:lnTo>
                  <a:lnTo>
                    <a:pt x="973531" y="876185"/>
                  </a:lnTo>
                  <a:lnTo>
                    <a:pt x="956462" y="829462"/>
                  </a:lnTo>
                  <a:lnTo>
                    <a:pt x="938072" y="783234"/>
                  </a:lnTo>
                  <a:lnTo>
                    <a:pt x="918362" y="737539"/>
                  </a:lnTo>
                  <a:lnTo>
                    <a:pt x="895807" y="689292"/>
                  </a:lnTo>
                  <a:lnTo>
                    <a:pt x="871766" y="641769"/>
                  </a:lnTo>
                  <a:lnTo>
                    <a:pt x="846239" y="595020"/>
                  </a:lnTo>
                  <a:lnTo>
                    <a:pt x="819264" y="549097"/>
                  </a:lnTo>
                  <a:lnTo>
                    <a:pt x="790854" y="504050"/>
                  </a:lnTo>
                  <a:lnTo>
                    <a:pt x="761034" y="459930"/>
                  </a:lnTo>
                  <a:lnTo>
                    <a:pt x="729818" y="416775"/>
                  </a:lnTo>
                  <a:lnTo>
                    <a:pt x="697103" y="374307"/>
                  </a:lnTo>
                  <a:lnTo>
                    <a:pt x="663041" y="332727"/>
                  </a:lnTo>
                  <a:lnTo>
                    <a:pt x="627621" y="292201"/>
                  </a:lnTo>
                  <a:lnTo>
                    <a:pt x="590842" y="252895"/>
                  </a:lnTo>
                  <a:lnTo>
                    <a:pt x="552678" y="214972"/>
                  </a:lnTo>
                  <a:lnTo>
                    <a:pt x="513130" y="178612"/>
                  </a:lnTo>
                  <a:lnTo>
                    <a:pt x="472173" y="143967"/>
                  </a:lnTo>
                  <a:lnTo>
                    <a:pt x="433692" y="114350"/>
                  </a:lnTo>
                  <a:lnTo>
                    <a:pt x="393319" y="86677"/>
                  </a:lnTo>
                  <a:lnTo>
                    <a:pt x="351205" y="61620"/>
                  </a:lnTo>
                  <a:lnTo>
                    <a:pt x="307505" y="39878"/>
                  </a:lnTo>
                  <a:lnTo>
                    <a:pt x="262382" y="22148"/>
                  </a:lnTo>
                  <a:lnTo>
                    <a:pt x="215988" y="9131"/>
                  </a:lnTo>
                  <a:lnTo>
                    <a:pt x="168465" y="1511"/>
                  </a:lnTo>
                  <a:lnTo>
                    <a:pt x="119989" y="0"/>
                  </a:lnTo>
                  <a:lnTo>
                    <a:pt x="70700" y="5270"/>
                  </a:lnTo>
                  <a:lnTo>
                    <a:pt x="60185" y="12446"/>
                  </a:lnTo>
                  <a:lnTo>
                    <a:pt x="59296" y="24257"/>
                  </a:lnTo>
                  <a:lnTo>
                    <a:pt x="66319" y="34645"/>
                  </a:lnTo>
                  <a:lnTo>
                    <a:pt x="79603" y="37566"/>
                  </a:lnTo>
                  <a:lnTo>
                    <a:pt x="127152" y="32842"/>
                  </a:lnTo>
                  <a:lnTo>
                    <a:pt x="174066" y="35280"/>
                  </a:lnTo>
                  <a:lnTo>
                    <a:pt x="220116" y="44005"/>
                  </a:lnTo>
                  <a:lnTo>
                    <a:pt x="265061" y="58166"/>
                  </a:lnTo>
                  <a:lnTo>
                    <a:pt x="308648" y="76923"/>
                  </a:lnTo>
                  <a:lnTo>
                    <a:pt x="350647" y="99428"/>
                  </a:lnTo>
                  <a:lnTo>
                    <a:pt x="390829" y="124815"/>
                  </a:lnTo>
                  <a:lnTo>
                    <a:pt x="428929" y="152234"/>
                  </a:lnTo>
                  <a:lnTo>
                    <a:pt x="469760" y="184912"/>
                  </a:lnTo>
                  <a:lnTo>
                    <a:pt x="509206" y="219532"/>
                  </a:lnTo>
                  <a:lnTo>
                    <a:pt x="547268" y="255892"/>
                  </a:lnTo>
                  <a:lnTo>
                    <a:pt x="583946" y="293712"/>
                  </a:lnTo>
                  <a:lnTo>
                    <a:pt x="619252" y="332803"/>
                  </a:lnTo>
                  <a:lnTo>
                    <a:pt x="653186" y="372897"/>
                  </a:lnTo>
                  <a:lnTo>
                    <a:pt x="685761" y="413766"/>
                  </a:lnTo>
                  <a:lnTo>
                    <a:pt x="716610" y="454926"/>
                  </a:lnTo>
                  <a:lnTo>
                    <a:pt x="746163" y="497052"/>
                  </a:lnTo>
                  <a:lnTo>
                    <a:pt x="774382" y="540067"/>
                  </a:lnTo>
                  <a:lnTo>
                    <a:pt x="801255" y="583933"/>
                  </a:lnTo>
                  <a:lnTo>
                    <a:pt x="826770" y="628611"/>
                  </a:lnTo>
                  <a:lnTo>
                    <a:pt x="850900" y="674052"/>
                  </a:lnTo>
                  <a:lnTo>
                    <a:pt x="873645" y="720204"/>
                  </a:lnTo>
                  <a:lnTo>
                    <a:pt x="894956" y="767029"/>
                  </a:lnTo>
                  <a:lnTo>
                    <a:pt x="914844" y="814489"/>
                  </a:lnTo>
                  <a:lnTo>
                    <a:pt x="933284" y="862520"/>
                  </a:lnTo>
                  <a:lnTo>
                    <a:pt x="950252" y="911098"/>
                  </a:lnTo>
                  <a:lnTo>
                    <a:pt x="965733" y="960158"/>
                  </a:lnTo>
                  <a:lnTo>
                    <a:pt x="979716" y="1009662"/>
                  </a:lnTo>
                  <a:lnTo>
                    <a:pt x="992174" y="1059561"/>
                  </a:lnTo>
                  <a:lnTo>
                    <a:pt x="1002944" y="1109179"/>
                  </a:lnTo>
                  <a:lnTo>
                    <a:pt x="1012151" y="1159078"/>
                  </a:lnTo>
                  <a:lnTo>
                    <a:pt x="1019810" y="1209217"/>
                  </a:lnTo>
                  <a:lnTo>
                    <a:pt x="1025880" y="1259560"/>
                  </a:lnTo>
                  <a:lnTo>
                    <a:pt x="1030389" y="1310068"/>
                  </a:lnTo>
                  <a:lnTo>
                    <a:pt x="1033297" y="1360703"/>
                  </a:lnTo>
                  <a:lnTo>
                    <a:pt x="1034605" y="1411427"/>
                  </a:lnTo>
                  <a:lnTo>
                    <a:pt x="1034313" y="1462201"/>
                  </a:lnTo>
                  <a:lnTo>
                    <a:pt x="1039279" y="1474317"/>
                  </a:lnTo>
                  <a:lnTo>
                    <a:pt x="1050696" y="1478356"/>
                  </a:lnTo>
                  <a:lnTo>
                    <a:pt x="1062304" y="1474317"/>
                  </a:lnTo>
                  <a:lnTo>
                    <a:pt x="1067790" y="1462201"/>
                  </a:lnTo>
                  <a:lnTo>
                    <a:pt x="1068095" y="141240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0" y="8248974"/>
            <a:ext cx="11294087" cy="2996733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1036020" y="7697052"/>
            <a:ext cx="2400300" cy="294640"/>
            <a:chOff x="1036020" y="7697052"/>
            <a:chExt cx="2400300" cy="294640"/>
          </a:xfrm>
        </p:grpSpPr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36020" y="7697052"/>
              <a:ext cx="1141318" cy="29426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189353" y="7769967"/>
              <a:ext cx="135255" cy="161290"/>
            </a:xfrm>
            <a:custGeom>
              <a:avLst/>
              <a:gdLst/>
              <a:ahLst/>
              <a:cxnLst/>
              <a:rect l="l" t="t" r="r" b="b"/>
              <a:pathLst>
                <a:path w="135255" h="161290">
                  <a:moveTo>
                    <a:pt x="13512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61290"/>
                  </a:lnTo>
                  <a:lnTo>
                    <a:pt x="30111" y="161290"/>
                  </a:lnTo>
                  <a:lnTo>
                    <a:pt x="30111" y="22860"/>
                  </a:lnTo>
                  <a:lnTo>
                    <a:pt x="104965" y="22860"/>
                  </a:lnTo>
                  <a:lnTo>
                    <a:pt x="104965" y="161290"/>
                  </a:lnTo>
                  <a:lnTo>
                    <a:pt x="135128" y="161290"/>
                  </a:lnTo>
                  <a:lnTo>
                    <a:pt x="135128" y="22860"/>
                  </a:lnTo>
                  <a:lnTo>
                    <a:pt x="13512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89358" y="7769959"/>
              <a:ext cx="135255" cy="161290"/>
            </a:xfrm>
            <a:custGeom>
              <a:avLst/>
              <a:gdLst/>
              <a:ahLst/>
              <a:cxnLst/>
              <a:rect l="l" t="t" r="r" b="b"/>
              <a:pathLst>
                <a:path w="135255" h="161290">
                  <a:moveTo>
                    <a:pt x="135126" y="0"/>
                  </a:moveTo>
                  <a:lnTo>
                    <a:pt x="135126" y="160979"/>
                  </a:lnTo>
                  <a:lnTo>
                    <a:pt x="104970" y="160979"/>
                  </a:lnTo>
                  <a:lnTo>
                    <a:pt x="104970" y="22847"/>
                  </a:lnTo>
                  <a:lnTo>
                    <a:pt x="30114" y="22847"/>
                  </a:lnTo>
                  <a:lnTo>
                    <a:pt x="30114" y="160979"/>
                  </a:lnTo>
                  <a:lnTo>
                    <a:pt x="0" y="160979"/>
                  </a:lnTo>
                  <a:lnTo>
                    <a:pt x="0" y="0"/>
                  </a:lnTo>
                  <a:lnTo>
                    <a:pt x="135126" y="0"/>
                  </a:lnTo>
                  <a:close/>
                </a:path>
              </a:pathLst>
            </a:custGeom>
            <a:ln w="12596">
              <a:solidFill>
                <a:srgbClr val="C622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353535" y="7767433"/>
              <a:ext cx="143510" cy="165735"/>
            </a:xfrm>
            <a:custGeom>
              <a:avLst/>
              <a:gdLst/>
              <a:ahLst/>
              <a:cxnLst/>
              <a:rect l="l" t="t" r="r" b="b"/>
              <a:pathLst>
                <a:path w="143510" h="165734">
                  <a:moveTo>
                    <a:pt x="75540" y="0"/>
                  </a:moveTo>
                  <a:lnTo>
                    <a:pt x="37174" y="9555"/>
                  </a:lnTo>
                  <a:lnTo>
                    <a:pt x="8026" y="41247"/>
                  </a:lnTo>
                  <a:lnTo>
                    <a:pt x="0" y="76814"/>
                  </a:lnTo>
                  <a:lnTo>
                    <a:pt x="14" y="83107"/>
                  </a:lnTo>
                  <a:lnTo>
                    <a:pt x="8866" y="124342"/>
                  </a:lnTo>
                  <a:lnTo>
                    <a:pt x="39446" y="156933"/>
                  </a:lnTo>
                  <a:lnTo>
                    <a:pt x="77122" y="165733"/>
                  </a:lnTo>
                  <a:lnTo>
                    <a:pt x="82943" y="165733"/>
                  </a:lnTo>
                  <a:lnTo>
                    <a:pt x="123015" y="155105"/>
                  </a:lnTo>
                  <a:lnTo>
                    <a:pt x="139533" y="142100"/>
                  </a:lnTo>
                  <a:lnTo>
                    <a:pt x="72263" y="142100"/>
                  </a:lnTo>
                  <a:lnTo>
                    <a:pt x="65551" y="140885"/>
                  </a:lnTo>
                  <a:lnTo>
                    <a:pt x="33940" y="109588"/>
                  </a:lnTo>
                  <a:lnTo>
                    <a:pt x="29709" y="83903"/>
                  </a:lnTo>
                  <a:lnTo>
                    <a:pt x="138711" y="83903"/>
                  </a:lnTo>
                  <a:lnTo>
                    <a:pt x="140617" y="83107"/>
                  </a:lnTo>
                  <a:lnTo>
                    <a:pt x="142627" y="79934"/>
                  </a:lnTo>
                  <a:lnTo>
                    <a:pt x="143099" y="76814"/>
                  </a:lnTo>
                  <a:lnTo>
                    <a:pt x="143068" y="71350"/>
                  </a:lnTo>
                  <a:lnTo>
                    <a:pt x="142842" y="65338"/>
                  </a:lnTo>
                  <a:lnTo>
                    <a:pt x="30662" y="65338"/>
                  </a:lnTo>
                  <a:lnTo>
                    <a:pt x="32650" y="55665"/>
                  </a:lnTo>
                  <a:lnTo>
                    <a:pt x="58326" y="24905"/>
                  </a:lnTo>
                  <a:lnTo>
                    <a:pt x="76012" y="22041"/>
                  </a:lnTo>
                  <a:lnTo>
                    <a:pt x="126698" y="22041"/>
                  </a:lnTo>
                  <a:lnTo>
                    <a:pt x="123916" y="18879"/>
                  </a:lnTo>
                  <a:lnTo>
                    <a:pt x="89575" y="1194"/>
                  </a:lnTo>
                  <a:lnTo>
                    <a:pt x="82697" y="297"/>
                  </a:lnTo>
                  <a:lnTo>
                    <a:pt x="75540" y="0"/>
                  </a:lnTo>
                  <a:close/>
                </a:path>
                <a:path w="143510" h="165734">
                  <a:moveTo>
                    <a:pt x="129151" y="126875"/>
                  </a:moveTo>
                  <a:lnTo>
                    <a:pt x="124680" y="126875"/>
                  </a:lnTo>
                  <a:lnTo>
                    <a:pt x="122460" y="127661"/>
                  </a:lnTo>
                  <a:lnTo>
                    <a:pt x="117414" y="130844"/>
                  </a:lnTo>
                  <a:lnTo>
                    <a:pt x="114346" y="132582"/>
                  </a:lnTo>
                  <a:lnTo>
                    <a:pt x="107016" y="136383"/>
                  </a:lnTo>
                  <a:lnTo>
                    <a:pt x="102712" y="138131"/>
                  </a:lnTo>
                  <a:lnTo>
                    <a:pt x="92639" y="141304"/>
                  </a:lnTo>
                  <a:lnTo>
                    <a:pt x="86640" y="142100"/>
                  </a:lnTo>
                  <a:lnTo>
                    <a:pt x="139533" y="142100"/>
                  </a:lnTo>
                  <a:lnTo>
                    <a:pt x="140722" y="140676"/>
                  </a:lnTo>
                  <a:lnTo>
                    <a:pt x="132157" y="129734"/>
                  </a:lnTo>
                  <a:lnTo>
                    <a:pt x="130994" y="127828"/>
                  </a:lnTo>
                  <a:lnTo>
                    <a:pt x="129151" y="126875"/>
                  </a:lnTo>
                  <a:close/>
                </a:path>
                <a:path w="143510" h="165734">
                  <a:moveTo>
                    <a:pt x="126698" y="22041"/>
                  </a:moveTo>
                  <a:lnTo>
                    <a:pt x="82357" y="22041"/>
                  </a:lnTo>
                  <a:lnTo>
                    <a:pt x="88011" y="23098"/>
                  </a:lnTo>
                  <a:lnTo>
                    <a:pt x="97959" y="27433"/>
                  </a:lnTo>
                  <a:lnTo>
                    <a:pt x="116136" y="59003"/>
                  </a:lnTo>
                  <a:lnTo>
                    <a:pt x="116136" y="65338"/>
                  </a:lnTo>
                  <a:lnTo>
                    <a:pt x="142842" y="65338"/>
                  </a:lnTo>
                  <a:lnTo>
                    <a:pt x="128186" y="23732"/>
                  </a:lnTo>
                  <a:lnTo>
                    <a:pt x="126698" y="2204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53424" y="7767433"/>
              <a:ext cx="143510" cy="165735"/>
            </a:xfrm>
            <a:custGeom>
              <a:avLst/>
              <a:gdLst/>
              <a:ahLst/>
              <a:cxnLst/>
              <a:rect l="l" t="t" r="r" b="b"/>
              <a:pathLst>
                <a:path w="143510" h="165734">
                  <a:moveTo>
                    <a:pt x="75652" y="0"/>
                  </a:moveTo>
                  <a:lnTo>
                    <a:pt x="114149" y="10756"/>
                  </a:lnTo>
                  <a:lnTo>
                    <a:pt x="138142" y="41443"/>
                  </a:lnTo>
                  <a:lnTo>
                    <a:pt x="143210" y="72165"/>
                  </a:lnTo>
                  <a:lnTo>
                    <a:pt x="143210" y="76814"/>
                  </a:lnTo>
                  <a:lnTo>
                    <a:pt x="142739" y="79934"/>
                  </a:lnTo>
                  <a:lnTo>
                    <a:pt x="141733" y="81515"/>
                  </a:lnTo>
                  <a:lnTo>
                    <a:pt x="140728" y="83107"/>
                  </a:lnTo>
                  <a:lnTo>
                    <a:pt x="138822" y="83903"/>
                  </a:lnTo>
                  <a:lnTo>
                    <a:pt x="136079" y="83903"/>
                  </a:lnTo>
                  <a:lnTo>
                    <a:pt x="29821" y="83903"/>
                  </a:lnTo>
                  <a:lnTo>
                    <a:pt x="39883" y="122907"/>
                  </a:lnTo>
                  <a:lnTo>
                    <a:pt x="44197" y="127723"/>
                  </a:lnTo>
                  <a:lnTo>
                    <a:pt x="48480" y="132529"/>
                  </a:lnTo>
                  <a:lnTo>
                    <a:pt x="53610" y="136131"/>
                  </a:lnTo>
                  <a:lnTo>
                    <a:pt x="59631" y="138519"/>
                  </a:lnTo>
                  <a:lnTo>
                    <a:pt x="65662" y="140885"/>
                  </a:lnTo>
                  <a:lnTo>
                    <a:pt x="72374" y="142100"/>
                  </a:lnTo>
                  <a:lnTo>
                    <a:pt x="79777" y="142100"/>
                  </a:lnTo>
                  <a:lnTo>
                    <a:pt x="86751" y="142100"/>
                  </a:lnTo>
                  <a:lnTo>
                    <a:pt x="122572" y="127661"/>
                  </a:lnTo>
                  <a:lnTo>
                    <a:pt x="124792" y="126875"/>
                  </a:lnTo>
                  <a:lnTo>
                    <a:pt x="126718" y="126875"/>
                  </a:lnTo>
                  <a:lnTo>
                    <a:pt x="129263" y="126875"/>
                  </a:lnTo>
                  <a:lnTo>
                    <a:pt x="131105" y="127828"/>
                  </a:lnTo>
                  <a:lnTo>
                    <a:pt x="132268" y="129734"/>
                  </a:lnTo>
                  <a:lnTo>
                    <a:pt x="140833" y="140676"/>
                  </a:lnTo>
                  <a:lnTo>
                    <a:pt x="137137" y="145105"/>
                  </a:lnTo>
                  <a:lnTo>
                    <a:pt x="132854" y="148864"/>
                  </a:lnTo>
                  <a:lnTo>
                    <a:pt x="127964" y="151995"/>
                  </a:lnTo>
                  <a:lnTo>
                    <a:pt x="123127" y="155105"/>
                  </a:lnTo>
                  <a:lnTo>
                    <a:pt x="117891" y="157702"/>
                  </a:lnTo>
                  <a:lnTo>
                    <a:pt x="112289" y="159754"/>
                  </a:lnTo>
                  <a:lnTo>
                    <a:pt x="106677" y="161817"/>
                  </a:lnTo>
                  <a:lnTo>
                    <a:pt x="100928" y="163356"/>
                  </a:lnTo>
                  <a:lnTo>
                    <a:pt x="94918" y="164298"/>
                  </a:lnTo>
                  <a:lnTo>
                    <a:pt x="88971" y="165251"/>
                  </a:lnTo>
                  <a:lnTo>
                    <a:pt x="83055" y="165733"/>
                  </a:lnTo>
                  <a:lnTo>
                    <a:pt x="77233" y="165733"/>
                  </a:lnTo>
                  <a:lnTo>
                    <a:pt x="39558" y="156933"/>
                  </a:lnTo>
                  <a:lnTo>
                    <a:pt x="8977" y="124342"/>
                  </a:lnTo>
                  <a:lnTo>
                    <a:pt x="0" y="79620"/>
                  </a:lnTo>
                  <a:lnTo>
                    <a:pt x="327" y="71350"/>
                  </a:lnTo>
                  <a:lnTo>
                    <a:pt x="11612" y="34707"/>
                  </a:lnTo>
                  <a:lnTo>
                    <a:pt x="44040" y="6188"/>
                  </a:lnTo>
                  <a:lnTo>
                    <a:pt x="67077" y="386"/>
                  </a:lnTo>
                  <a:lnTo>
                    <a:pt x="75652" y="0"/>
                  </a:lnTo>
                </a:path>
                <a:path w="143510" h="165734">
                  <a:moveTo>
                    <a:pt x="76123" y="22041"/>
                  </a:moveTo>
                  <a:lnTo>
                    <a:pt x="39850" y="39820"/>
                  </a:lnTo>
                  <a:lnTo>
                    <a:pt x="30773" y="65338"/>
                  </a:lnTo>
                  <a:lnTo>
                    <a:pt x="116247" y="65338"/>
                  </a:lnTo>
                  <a:lnTo>
                    <a:pt x="116247" y="59003"/>
                  </a:lnTo>
                  <a:lnTo>
                    <a:pt x="115357" y="53181"/>
                  </a:lnTo>
                  <a:lnTo>
                    <a:pt x="88122" y="23098"/>
                  </a:lnTo>
                  <a:lnTo>
                    <a:pt x="82468" y="22041"/>
                  </a:lnTo>
                  <a:lnTo>
                    <a:pt x="76123" y="22041"/>
                  </a:lnTo>
                </a:path>
              </a:pathLst>
            </a:custGeom>
            <a:ln w="12596">
              <a:solidFill>
                <a:srgbClr val="C622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518502" y="7760803"/>
              <a:ext cx="917762" cy="178968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3548018" y="7760803"/>
            <a:ext cx="1537970" cy="231140"/>
            <a:chOff x="3548018" y="7760803"/>
            <a:chExt cx="1537970" cy="231140"/>
          </a:xfrm>
        </p:grpSpPr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548018" y="7763661"/>
              <a:ext cx="147691" cy="17357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727558" y="7767112"/>
              <a:ext cx="143510" cy="218440"/>
            </a:xfrm>
            <a:custGeom>
              <a:avLst/>
              <a:gdLst/>
              <a:ahLst/>
              <a:cxnLst/>
              <a:rect l="l" t="t" r="r" b="b"/>
              <a:pathLst>
                <a:path w="143510" h="218440">
                  <a:moveTo>
                    <a:pt x="22313" y="2858"/>
                  </a:moveTo>
                  <a:lnTo>
                    <a:pt x="0" y="2858"/>
                  </a:lnTo>
                  <a:lnTo>
                    <a:pt x="0" y="217909"/>
                  </a:lnTo>
                  <a:lnTo>
                    <a:pt x="30135" y="217909"/>
                  </a:lnTo>
                  <a:lnTo>
                    <a:pt x="30135" y="147660"/>
                  </a:lnTo>
                  <a:lnTo>
                    <a:pt x="119302" y="147660"/>
                  </a:lnTo>
                  <a:lnTo>
                    <a:pt x="119739" y="147266"/>
                  </a:lnTo>
                  <a:lnTo>
                    <a:pt x="123787" y="142739"/>
                  </a:lnTo>
                  <a:lnTo>
                    <a:pt x="59369" y="142739"/>
                  </a:lnTo>
                  <a:lnTo>
                    <a:pt x="52710" y="141356"/>
                  </a:lnTo>
                  <a:lnTo>
                    <a:pt x="40763" y="135974"/>
                  </a:lnTo>
                  <a:lnTo>
                    <a:pt x="35213" y="131315"/>
                  </a:lnTo>
                  <a:lnTo>
                    <a:pt x="30135" y="124666"/>
                  </a:lnTo>
                  <a:lnTo>
                    <a:pt x="30135" y="47747"/>
                  </a:lnTo>
                  <a:lnTo>
                    <a:pt x="53849" y="27287"/>
                  </a:lnTo>
                  <a:lnTo>
                    <a:pt x="28554" y="27287"/>
                  </a:lnTo>
                  <a:lnTo>
                    <a:pt x="25993" y="8826"/>
                  </a:lnTo>
                  <a:lnTo>
                    <a:pt x="24952" y="4868"/>
                  </a:lnTo>
                  <a:lnTo>
                    <a:pt x="22313" y="2858"/>
                  </a:lnTo>
                  <a:close/>
                </a:path>
                <a:path w="143510" h="218440">
                  <a:moveTo>
                    <a:pt x="119302" y="147660"/>
                  </a:moveTo>
                  <a:lnTo>
                    <a:pt x="30135" y="147660"/>
                  </a:lnTo>
                  <a:lnTo>
                    <a:pt x="35527" y="153576"/>
                  </a:lnTo>
                  <a:lnTo>
                    <a:pt x="73589" y="166057"/>
                  </a:lnTo>
                  <a:lnTo>
                    <a:pt x="81470" y="165652"/>
                  </a:lnTo>
                  <a:lnTo>
                    <a:pt x="119302" y="147660"/>
                  </a:lnTo>
                  <a:close/>
                </a:path>
                <a:path w="143510" h="218440">
                  <a:moveTo>
                    <a:pt x="128673" y="24271"/>
                  </a:moveTo>
                  <a:lnTo>
                    <a:pt x="78741" y="24271"/>
                  </a:lnTo>
                  <a:lnTo>
                    <a:pt x="84269" y="25318"/>
                  </a:lnTo>
                  <a:lnTo>
                    <a:pt x="93997" y="29653"/>
                  </a:lnTo>
                  <a:lnTo>
                    <a:pt x="111291" y="67885"/>
                  </a:lnTo>
                  <a:lnTo>
                    <a:pt x="111965" y="82154"/>
                  </a:lnTo>
                  <a:lnTo>
                    <a:pt x="111232" y="96032"/>
                  </a:lnTo>
                  <a:lnTo>
                    <a:pt x="93740" y="133997"/>
                  </a:lnTo>
                  <a:lnTo>
                    <a:pt x="66762" y="142739"/>
                  </a:lnTo>
                  <a:lnTo>
                    <a:pt x="123787" y="142739"/>
                  </a:lnTo>
                  <a:lnTo>
                    <a:pt x="140389" y="107542"/>
                  </a:lnTo>
                  <a:lnTo>
                    <a:pt x="143053" y="82154"/>
                  </a:lnTo>
                  <a:lnTo>
                    <a:pt x="142786" y="72452"/>
                  </a:lnTo>
                  <a:lnTo>
                    <a:pt x="133582" y="32759"/>
                  </a:lnTo>
                  <a:lnTo>
                    <a:pt x="130280" y="26628"/>
                  </a:lnTo>
                  <a:lnTo>
                    <a:pt x="128673" y="24271"/>
                  </a:lnTo>
                  <a:close/>
                </a:path>
                <a:path w="143510" h="218440">
                  <a:moveTo>
                    <a:pt x="82311" y="0"/>
                  </a:moveTo>
                  <a:lnTo>
                    <a:pt x="45536" y="11574"/>
                  </a:lnTo>
                  <a:lnTo>
                    <a:pt x="28554" y="27287"/>
                  </a:lnTo>
                  <a:lnTo>
                    <a:pt x="53849" y="27287"/>
                  </a:lnTo>
                  <a:lnTo>
                    <a:pt x="55506" y="26281"/>
                  </a:lnTo>
                  <a:lnTo>
                    <a:pt x="63390" y="24271"/>
                  </a:lnTo>
                  <a:lnTo>
                    <a:pt x="128673" y="24271"/>
                  </a:lnTo>
                  <a:lnTo>
                    <a:pt x="126509" y="21098"/>
                  </a:lnTo>
                  <a:lnTo>
                    <a:pt x="89048" y="328"/>
                  </a:lnTo>
                  <a:lnTo>
                    <a:pt x="823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727558" y="7767112"/>
              <a:ext cx="143510" cy="218440"/>
            </a:xfrm>
            <a:custGeom>
              <a:avLst/>
              <a:gdLst/>
              <a:ahLst/>
              <a:cxnLst/>
              <a:rect l="l" t="t" r="r" b="b"/>
              <a:pathLst>
                <a:path w="143510" h="218440">
                  <a:moveTo>
                    <a:pt x="0" y="217909"/>
                  </a:moveTo>
                  <a:lnTo>
                    <a:pt x="0" y="2858"/>
                  </a:lnTo>
                  <a:lnTo>
                    <a:pt x="18083" y="2858"/>
                  </a:lnTo>
                  <a:lnTo>
                    <a:pt x="22313" y="2858"/>
                  </a:lnTo>
                  <a:lnTo>
                    <a:pt x="24952" y="4868"/>
                  </a:lnTo>
                  <a:lnTo>
                    <a:pt x="26009" y="8889"/>
                  </a:lnTo>
                  <a:lnTo>
                    <a:pt x="28554" y="27287"/>
                  </a:lnTo>
                  <a:lnTo>
                    <a:pt x="33824" y="21471"/>
                  </a:lnTo>
                  <a:lnTo>
                    <a:pt x="73996" y="467"/>
                  </a:lnTo>
                  <a:lnTo>
                    <a:pt x="82311" y="0"/>
                  </a:lnTo>
                  <a:lnTo>
                    <a:pt x="89048" y="328"/>
                  </a:lnTo>
                  <a:lnTo>
                    <a:pt x="126509" y="21098"/>
                  </a:lnTo>
                  <a:lnTo>
                    <a:pt x="141983" y="63330"/>
                  </a:lnTo>
                  <a:lnTo>
                    <a:pt x="143053" y="82154"/>
                  </a:lnTo>
                  <a:lnTo>
                    <a:pt x="142759" y="90947"/>
                  </a:lnTo>
                  <a:lnTo>
                    <a:pt x="132467" y="129663"/>
                  </a:lnTo>
                  <a:lnTo>
                    <a:pt x="102614" y="159607"/>
                  </a:lnTo>
                  <a:lnTo>
                    <a:pt x="73589" y="166057"/>
                  </a:lnTo>
                  <a:lnTo>
                    <a:pt x="66492" y="165759"/>
                  </a:lnTo>
                  <a:lnTo>
                    <a:pt x="30135" y="147660"/>
                  </a:lnTo>
                  <a:lnTo>
                    <a:pt x="30135" y="217909"/>
                  </a:lnTo>
                  <a:lnTo>
                    <a:pt x="0" y="217909"/>
                  </a:lnTo>
                  <a:close/>
                </a:path>
                <a:path w="143510" h="218440">
                  <a:moveTo>
                    <a:pt x="72479" y="24271"/>
                  </a:moveTo>
                  <a:lnTo>
                    <a:pt x="63390" y="24271"/>
                  </a:lnTo>
                  <a:lnTo>
                    <a:pt x="55506" y="26281"/>
                  </a:lnTo>
                  <a:lnTo>
                    <a:pt x="30135" y="47747"/>
                  </a:lnTo>
                  <a:lnTo>
                    <a:pt x="30135" y="124666"/>
                  </a:lnTo>
                  <a:lnTo>
                    <a:pt x="59369" y="142739"/>
                  </a:lnTo>
                  <a:lnTo>
                    <a:pt x="66762" y="142739"/>
                  </a:lnTo>
                  <a:lnTo>
                    <a:pt x="105369" y="118558"/>
                  </a:lnTo>
                  <a:lnTo>
                    <a:pt x="111965" y="82154"/>
                  </a:lnTo>
                  <a:lnTo>
                    <a:pt x="111796" y="74743"/>
                  </a:lnTo>
                  <a:lnTo>
                    <a:pt x="101504" y="37810"/>
                  </a:lnTo>
                  <a:lnTo>
                    <a:pt x="98122" y="33098"/>
                  </a:lnTo>
                  <a:lnTo>
                    <a:pt x="93997" y="29653"/>
                  </a:lnTo>
                  <a:lnTo>
                    <a:pt x="89128" y="27486"/>
                  </a:lnTo>
                  <a:lnTo>
                    <a:pt x="84269" y="25318"/>
                  </a:lnTo>
                  <a:lnTo>
                    <a:pt x="78741" y="24271"/>
                  </a:lnTo>
                  <a:lnTo>
                    <a:pt x="72479" y="24271"/>
                  </a:lnTo>
                </a:path>
              </a:pathLst>
            </a:custGeom>
            <a:ln w="12596">
              <a:solidFill>
                <a:srgbClr val="C622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890999" y="7767433"/>
              <a:ext cx="154940" cy="165735"/>
            </a:xfrm>
            <a:custGeom>
              <a:avLst/>
              <a:gdLst/>
              <a:ahLst/>
              <a:cxnLst/>
              <a:rect l="l" t="t" r="r" b="b"/>
              <a:pathLst>
                <a:path w="154939" h="165734">
                  <a:moveTo>
                    <a:pt x="77394" y="0"/>
                  </a:moveTo>
                  <a:lnTo>
                    <a:pt x="38396" y="8976"/>
                  </a:lnTo>
                  <a:lnTo>
                    <a:pt x="8386" y="41058"/>
                  </a:lnTo>
                  <a:lnTo>
                    <a:pt x="0" y="82950"/>
                  </a:lnTo>
                  <a:lnTo>
                    <a:pt x="331" y="92072"/>
                  </a:lnTo>
                  <a:lnTo>
                    <a:pt x="11966" y="131438"/>
                  </a:lnTo>
                  <a:lnTo>
                    <a:pt x="45311" y="159911"/>
                  </a:lnTo>
                  <a:lnTo>
                    <a:pt x="77394" y="165733"/>
                  </a:lnTo>
                  <a:lnTo>
                    <a:pt x="86058" y="165366"/>
                  </a:lnTo>
                  <a:lnTo>
                    <a:pt x="122634" y="152891"/>
                  </a:lnTo>
                  <a:lnTo>
                    <a:pt x="134616" y="142257"/>
                  </a:lnTo>
                  <a:lnTo>
                    <a:pt x="77394" y="142257"/>
                  </a:lnTo>
                  <a:lnTo>
                    <a:pt x="66408" y="141287"/>
                  </a:lnTo>
                  <a:lnTo>
                    <a:pt x="33814" y="108003"/>
                  </a:lnTo>
                  <a:lnTo>
                    <a:pt x="30924" y="82950"/>
                  </a:lnTo>
                  <a:lnTo>
                    <a:pt x="31648" y="69688"/>
                  </a:lnTo>
                  <a:lnTo>
                    <a:pt x="48945" y="32301"/>
                  </a:lnTo>
                  <a:lnTo>
                    <a:pt x="77394" y="23475"/>
                  </a:lnTo>
                  <a:lnTo>
                    <a:pt x="134618" y="23475"/>
                  </a:lnTo>
                  <a:lnTo>
                    <a:pt x="133696" y="22365"/>
                  </a:lnTo>
                  <a:lnTo>
                    <a:pt x="94286" y="1435"/>
                  </a:lnTo>
                  <a:lnTo>
                    <a:pt x="86058" y="358"/>
                  </a:lnTo>
                  <a:lnTo>
                    <a:pt x="77394" y="0"/>
                  </a:lnTo>
                  <a:close/>
                </a:path>
                <a:path w="154939" h="165734">
                  <a:moveTo>
                    <a:pt x="134618" y="23475"/>
                  </a:moveTo>
                  <a:lnTo>
                    <a:pt x="77394" y="23475"/>
                  </a:lnTo>
                  <a:lnTo>
                    <a:pt x="88237" y="24455"/>
                  </a:lnTo>
                  <a:lnTo>
                    <a:pt x="97615" y="27397"/>
                  </a:lnTo>
                  <a:lnTo>
                    <a:pt x="120530" y="57970"/>
                  </a:lnTo>
                  <a:lnTo>
                    <a:pt x="123382" y="82950"/>
                  </a:lnTo>
                  <a:lnTo>
                    <a:pt x="122669" y="96269"/>
                  </a:lnTo>
                  <a:lnTo>
                    <a:pt x="105526" y="133519"/>
                  </a:lnTo>
                  <a:lnTo>
                    <a:pt x="77394" y="142257"/>
                  </a:lnTo>
                  <a:lnTo>
                    <a:pt x="134616" y="142257"/>
                  </a:lnTo>
                  <a:lnTo>
                    <a:pt x="153121" y="100906"/>
                  </a:lnTo>
                  <a:lnTo>
                    <a:pt x="154470" y="82782"/>
                  </a:lnTo>
                  <a:lnTo>
                    <a:pt x="154133" y="73496"/>
                  </a:lnTo>
                  <a:lnTo>
                    <a:pt x="142534" y="34262"/>
                  </a:lnTo>
                  <a:lnTo>
                    <a:pt x="138402" y="28032"/>
                  </a:lnTo>
                  <a:lnTo>
                    <a:pt x="134618" y="234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90993" y="7767433"/>
              <a:ext cx="154940" cy="165735"/>
            </a:xfrm>
            <a:custGeom>
              <a:avLst/>
              <a:gdLst/>
              <a:ahLst/>
              <a:cxnLst/>
              <a:rect l="l" t="t" r="r" b="b"/>
              <a:pathLst>
                <a:path w="154939" h="165734">
                  <a:moveTo>
                    <a:pt x="77400" y="0"/>
                  </a:moveTo>
                  <a:lnTo>
                    <a:pt x="116306" y="8976"/>
                  </a:lnTo>
                  <a:lnTo>
                    <a:pt x="146097" y="41058"/>
                  </a:lnTo>
                  <a:lnTo>
                    <a:pt x="154476" y="82782"/>
                  </a:lnTo>
                  <a:lnTo>
                    <a:pt x="154139" y="92072"/>
                  </a:lnTo>
                  <a:lnTo>
                    <a:pt x="142540" y="131438"/>
                  </a:lnTo>
                  <a:lnTo>
                    <a:pt x="109441" y="159911"/>
                  </a:lnTo>
                  <a:lnTo>
                    <a:pt x="77400" y="165733"/>
                  </a:lnTo>
                  <a:lnTo>
                    <a:pt x="68736" y="165366"/>
                  </a:lnTo>
                  <a:lnTo>
                    <a:pt x="32027" y="152891"/>
                  </a:lnTo>
                  <a:lnTo>
                    <a:pt x="5402" y="117200"/>
                  </a:lnTo>
                  <a:lnTo>
                    <a:pt x="0" y="82782"/>
                  </a:lnTo>
                  <a:lnTo>
                    <a:pt x="337" y="73496"/>
                  </a:lnTo>
                  <a:lnTo>
                    <a:pt x="11972" y="34262"/>
                  </a:lnTo>
                  <a:lnTo>
                    <a:pt x="45317" y="5769"/>
                  </a:lnTo>
                  <a:lnTo>
                    <a:pt x="77400" y="0"/>
                  </a:lnTo>
                </a:path>
                <a:path w="154939" h="165734">
                  <a:moveTo>
                    <a:pt x="77400" y="142257"/>
                  </a:moveTo>
                  <a:lnTo>
                    <a:pt x="116970" y="118152"/>
                  </a:lnTo>
                  <a:lnTo>
                    <a:pt x="123388" y="82950"/>
                  </a:lnTo>
                  <a:lnTo>
                    <a:pt x="122676" y="69688"/>
                  </a:lnTo>
                  <a:lnTo>
                    <a:pt x="105532" y="32301"/>
                  </a:lnTo>
                  <a:lnTo>
                    <a:pt x="77400" y="23475"/>
                  </a:lnTo>
                  <a:lnTo>
                    <a:pt x="66415" y="24455"/>
                  </a:lnTo>
                  <a:lnTo>
                    <a:pt x="33820" y="57970"/>
                  </a:lnTo>
                  <a:lnTo>
                    <a:pt x="30930" y="82950"/>
                  </a:lnTo>
                  <a:lnTo>
                    <a:pt x="31654" y="96269"/>
                  </a:lnTo>
                  <a:lnTo>
                    <a:pt x="48951" y="133519"/>
                  </a:lnTo>
                  <a:lnTo>
                    <a:pt x="77400" y="142257"/>
                  </a:lnTo>
                </a:path>
              </a:pathLst>
            </a:custGeom>
            <a:ln w="12596">
              <a:solidFill>
                <a:srgbClr val="C622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68256" y="7760803"/>
              <a:ext cx="1017377" cy="230516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5195484" y="7697052"/>
            <a:ext cx="2423160" cy="295910"/>
            <a:chOff x="5195484" y="7697052"/>
            <a:chExt cx="2423160" cy="295910"/>
          </a:xfrm>
        </p:grpSpPr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95484" y="7697052"/>
              <a:ext cx="1410538" cy="29537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627850" y="7769967"/>
              <a:ext cx="135255" cy="161290"/>
            </a:xfrm>
            <a:custGeom>
              <a:avLst/>
              <a:gdLst/>
              <a:ahLst/>
              <a:cxnLst/>
              <a:rect l="l" t="t" r="r" b="b"/>
              <a:pathLst>
                <a:path w="135254" h="161290">
                  <a:moveTo>
                    <a:pt x="135128" y="0"/>
                  </a:moveTo>
                  <a:lnTo>
                    <a:pt x="104990" y="0"/>
                  </a:lnTo>
                  <a:lnTo>
                    <a:pt x="104990" y="63500"/>
                  </a:lnTo>
                  <a:lnTo>
                    <a:pt x="30137" y="63500"/>
                  </a:lnTo>
                  <a:lnTo>
                    <a:pt x="30137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86360"/>
                  </a:lnTo>
                  <a:lnTo>
                    <a:pt x="0" y="161290"/>
                  </a:lnTo>
                  <a:lnTo>
                    <a:pt x="30137" y="161290"/>
                  </a:lnTo>
                  <a:lnTo>
                    <a:pt x="30137" y="86360"/>
                  </a:lnTo>
                  <a:lnTo>
                    <a:pt x="104990" y="86360"/>
                  </a:lnTo>
                  <a:lnTo>
                    <a:pt x="104990" y="161290"/>
                  </a:lnTo>
                  <a:lnTo>
                    <a:pt x="135128" y="161290"/>
                  </a:lnTo>
                  <a:lnTo>
                    <a:pt x="135128" y="86360"/>
                  </a:lnTo>
                  <a:lnTo>
                    <a:pt x="135128" y="63500"/>
                  </a:lnTo>
                  <a:lnTo>
                    <a:pt x="13512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627859" y="7769959"/>
              <a:ext cx="135255" cy="161290"/>
            </a:xfrm>
            <a:custGeom>
              <a:avLst/>
              <a:gdLst/>
              <a:ahLst/>
              <a:cxnLst/>
              <a:rect l="l" t="t" r="r" b="b"/>
              <a:pathLst>
                <a:path w="135254" h="161290">
                  <a:moveTo>
                    <a:pt x="135126" y="0"/>
                  </a:moveTo>
                  <a:lnTo>
                    <a:pt x="135126" y="160979"/>
                  </a:lnTo>
                  <a:lnTo>
                    <a:pt x="104991" y="160979"/>
                  </a:lnTo>
                  <a:lnTo>
                    <a:pt x="104991" y="86437"/>
                  </a:lnTo>
                  <a:lnTo>
                    <a:pt x="30135" y="86437"/>
                  </a:lnTo>
                  <a:lnTo>
                    <a:pt x="30135" y="160979"/>
                  </a:lnTo>
                  <a:lnTo>
                    <a:pt x="0" y="160979"/>
                  </a:lnTo>
                  <a:lnTo>
                    <a:pt x="0" y="0"/>
                  </a:lnTo>
                  <a:lnTo>
                    <a:pt x="30135" y="0"/>
                  </a:lnTo>
                  <a:lnTo>
                    <a:pt x="30135" y="63600"/>
                  </a:lnTo>
                  <a:lnTo>
                    <a:pt x="104991" y="63600"/>
                  </a:lnTo>
                  <a:lnTo>
                    <a:pt x="104991" y="0"/>
                  </a:lnTo>
                  <a:lnTo>
                    <a:pt x="135126" y="0"/>
                  </a:lnTo>
                  <a:close/>
                </a:path>
              </a:pathLst>
            </a:custGeom>
            <a:ln w="12596">
              <a:solidFill>
                <a:srgbClr val="C622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783527" y="7769967"/>
              <a:ext cx="152400" cy="161290"/>
            </a:xfrm>
            <a:custGeom>
              <a:avLst/>
              <a:gdLst/>
              <a:ahLst/>
              <a:cxnLst/>
              <a:rect l="l" t="t" r="r" b="b"/>
              <a:pathLst>
                <a:path w="152400" h="161290">
                  <a:moveTo>
                    <a:pt x="15208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61048" y="22860"/>
                  </a:lnTo>
                  <a:lnTo>
                    <a:pt x="61048" y="161290"/>
                  </a:lnTo>
                  <a:lnTo>
                    <a:pt x="90995" y="161290"/>
                  </a:lnTo>
                  <a:lnTo>
                    <a:pt x="90995" y="22860"/>
                  </a:lnTo>
                  <a:lnTo>
                    <a:pt x="152082" y="22860"/>
                  </a:lnTo>
                  <a:lnTo>
                    <a:pt x="1520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783539" y="7769959"/>
              <a:ext cx="152400" cy="161290"/>
            </a:xfrm>
            <a:custGeom>
              <a:avLst/>
              <a:gdLst/>
              <a:ahLst/>
              <a:cxnLst/>
              <a:rect l="l" t="t" r="r" b="b"/>
              <a:pathLst>
                <a:path w="152400" h="161290">
                  <a:moveTo>
                    <a:pt x="0" y="0"/>
                  </a:moveTo>
                  <a:lnTo>
                    <a:pt x="152079" y="0"/>
                  </a:lnTo>
                  <a:lnTo>
                    <a:pt x="152079" y="22847"/>
                  </a:lnTo>
                  <a:lnTo>
                    <a:pt x="90991" y="22847"/>
                  </a:lnTo>
                  <a:lnTo>
                    <a:pt x="90991" y="160979"/>
                  </a:lnTo>
                  <a:lnTo>
                    <a:pt x="61045" y="160979"/>
                  </a:lnTo>
                  <a:lnTo>
                    <a:pt x="61045" y="22847"/>
                  </a:lnTo>
                  <a:lnTo>
                    <a:pt x="0" y="22847"/>
                  </a:lnTo>
                  <a:lnTo>
                    <a:pt x="0" y="0"/>
                  </a:lnTo>
                  <a:close/>
                </a:path>
              </a:pathLst>
            </a:custGeom>
            <a:ln w="12596">
              <a:solidFill>
                <a:srgbClr val="C622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944260" y="7767101"/>
              <a:ext cx="128270" cy="166370"/>
            </a:xfrm>
            <a:custGeom>
              <a:avLst/>
              <a:gdLst/>
              <a:ahLst/>
              <a:cxnLst/>
              <a:rect l="l" t="t" r="r" b="b"/>
              <a:pathLst>
                <a:path w="128270" h="166370">
                  <a:moveTo>
                    <a:pt x="119485" y="24271"/>
                  </a:moveTo>
                  <a:lnTo>
                    <a:pt x="77892" y="24271"/>
                  </a:lnTo>
                  <a:lnTo>
                    <a:pt x="85589" y="27339"/>
                  </a:lnTo>
                  <a:lnTo>
                    <a:pt x="90824" y="33527"/>
                  </a:lnTo>
                  <a:lnTo>
                    <a:pt x="94255" y="38726"/>
                  </a:lnTo>
                  <a:lnTo>
                    <a:pt x="96698" y="45052"/>
                  </a:lnTo>
                  <a:lnTo>
                    <a:pt x="98160" y="52503"/>
                  </a:lnTo>
                  <a:lnTo>
                    <a:pt x="98646" y="61076"/>
                  </a:lnTo>
                  <a:lnTo>
                    <a:pt x="98646" y="73118"/>
                  </a:lnTo>
                  <a:lnTo>
                    <a:pt x="85471" y="73671"/>
                  </a:lnTo>
                  <a:lnTo>
                    <a:pt x="73382" y="74701"/>
                  </a:lnTo>
                  <a:lnTo>
                    <a:pt x="35430" y="83233"/>
                  </a:lnTo>
                  <a:lnTo>
                    <a:pt x="5204" y="105148"/>
                  </a:lnTo>
                  <a:lnTo>
                    <a:pt x="1748" y="110970"/>
                  </a:lnTo>
                  <a:lnTo>
                    <a:pt x="0" y="117043"/>
                  </a:lnTo>
                  <a:lnTo>
                    <a:pt x="0" y="130687"/>
                  </a:lnTo>
                  <a:lnTo>
                    <a:pt x="22093" y="161984"/>
                  </a:lnTo>
                  <a:lnTo>
                    <a:pt x="39014" y="166371"/>
                  </a:lnTo>
                  <a:lnTo>
                    <a:pt x="51485" y="166371"/>
                  </a:lnTo>
                  <a:lnTo>
                    <a:pt x="92667" y="149618"/>
                  </a:lnTo>
                  <a:lnTo>
                    <a:pt x="97755" y="145283"/>
                  </a:lnTo>
                  <a:lnTo>
                    <a:pt x="50804" y="145283"/>
                  </a:lnTo>
                  <a:lnTo>
                    <a:pt x="47474" y="144801"/>
                  </a:lnTo>
                  <a:lnTo>
                    <a:pt x="28700" y="126090"/>
                  </a:lnTo>
                  <a:lnTo>
                    <a:pt x="28700" y="117734"/>
                  </a:lnTo>
                  <a:lnTo>
                    <a:pt x="66291" y="95002"/>
                  </a:lnTo>
                  <a:lnTo>
                    <a:pt x="98646" y="91997"/>
                  </a:lnTo>
                  <a:lnTo>
                    <a:pt x="128142" y="91997"/>
                  </a:lnTo>
                  <a:lnTo>
                    <a:pt x="128142" y="51967"/>
                  </a:lnTo>
                  <a:lnTo>
                    <a:pt x="126928" y="43663"/>
                  </a:lnTo>
                  <a:lnTo>
                    <a:pt x="124436" y="36166"/>
                  </a:lnTo>
                  <a:lnTo>
                    <a:pt x="121955" y="28606"/>
                  </a:lnTo>
                  <a:lnTo>
                    <a:pt x="119485" y="24271"/>
                  </a:lnTo>
                  <a:close/>
                </a:path>
                <a:path w="128270" h="166370">
                  <a:moveTo>
                    <a:pt x="128142" y="142424"/>
                  </a:moveTo>
                  <a:lnTo>
                    <a:pt x="100866" y="142424"/>
                  </a:lnTo>
                  <a:lnTo>
                    <a:pt x="104195" y="156853"/>
                  </a:lnTo>
                  <a:lnTo>
                    <a:pt x="105148" y="159607"/>
                  </a:lnTo>
                  <a:lnTo>
                    <a:pt x="106415" y="161450"/>
                  </a:lnTo>
                  <a:lnTo>
                    <a:pt x="109588" y="163356"/>
                  </a:lnTo>
                  <a:lnTo>
                    <a:pt x="111860" y="163827"/>
                  </a:lnTo>
                  <a:lnTo>
                    <a:pt x="128142" y="163827"/>
                  </a:lnTo>
                  <a:lnTo>
                    <a:pt x="128142" y="142424"/>
                  </a:lnTo>
                  <a:close/>
                </a:path>
                <a:path w="128270" h="166370">
                  <a:moveTo>
                    <a:pt x="128142" y="91997"/>
                  </a:moveTo>
                  <a:lnTo>
                    <a:pt x="98646" y="91997"/>
                  </a:lnTo>
                  <a:lnTo>
                    <a:pt x="98646" y="124341"/>
                  </a:lnTo>
                  <a:lnTo>
                    <a:pt x="95473" y="127619"/>
                  </a:lnTo>
                  <a:lnTo>
                    <a:pt x="59160" y="145283"/>
                  </a:lnTo>
                  <a:lnTo>
                    <a:pt x="97755" y="145283"/>
                  </a:lnTo>
                  <a:lnTo>
                    <a:pt x="100866" y="142424"/>
                  </a:lnTo>
                  <a:lnTo>
                    <a:pt x="128142" y="142424"/>
                  </a:lnTo>
                  <a:lnTo>
                    <a:pt x="128142" y="91997"/>
                  </a:lnTo>
                  <a:close/>
                </a:path>
                <a:path w="128270" h="166370">
                  <a:moveTo>
                    <a:pt x="80458" y="0"/>
                  </a:moveTo>
                  <a:lnTo>
                    <a:pt x="71369" y="0"/>
                  </a:lnTo>
                  <a:lnTo>
                    <a:pt x="62134" y="398"/>
                  </a:lnTo>
                  <a:lnTo>
                    <a:pt x="21796" y="14277"/>
                  </a:lnTo>
                  <a:lnTo>
                    <a:pt x="7769" y="25381"/>
                  </a:lnTo>
                  <a:lnTo>
                    <a:pt x="13161" y="35213"/>
                  </a:lnTo>
                  <a:lnTo>
                    <a:pt x="16910" y="39077"/>
                  </a:lnTo>
                  <a:lnTo>
                    <a:pt x="22198" y="40763"/>
                  </a:lnTo>
                  <a:lnTo>
                    <a:pt x="24742" y="40763"/>
                  </a:lnTo>
                  <a:lnTo>
                    <a:pt x="27276" y="39915"/>
                  </a:lnTo>
                  <a:lnTo>
                    <a:pt x="32355" y="36532"/>
                  </a:lnTo>
                  <a:lnTo>
                    <a:pt x="35307" y="34627"/>
                  </a:lnTo>
                  <a:lnTo>
                    <a:pt x="41967" y="30512"/>
                  </a:lnTo>
                  <a:lnTo>
                    <a:pt x="45935" y="28606"/>
                  </a:lnTo>
                  <a:lnTo>
                    <a:pt x="55139" y="25119"/>
                  </a:lnTo>
                  <a:lnTo>
                    <a:pt x="60846" y="24271"/>
                  </a:lnTo>
                  <a:lnTo>
                    <a:pt x="119485" y="24271"/>
                  </a:lnTo>
                  <a:lnTo>
                    <a:pt x="118310" y="22208"/>
                  </a:lnTo>
                  <a:lnTo>
                    <a:pt x="108687" y="11528"/>
                  </a:lnTo>
                  <a:lnTo>
                    <a:pt x="102719" y="7413"/>
                  </a:lnTo>
                  <a:lnTo>
                    <a:pt x="88552" y="1486"/>
                  </a:lnTo>
                  <a:lnTo>
                    <a:pt x="8045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944260" y="7767101"/>
              <a:ext cx="128270" cy="166370"/>
            </a:xfrm>
            <a:custGeom>
              <a:avLst/>
              <a:gdLst/>
              <a:ahLst/>
              <a:cxnLst/>
              <a:rect l="l" t="t" r="r" b="b"/>
              <a:pathLst>
                <a:path w="128270" h="166370">
                  <a:moveTo>
                    <a:pt x="114823" y="163827"/>
                  </a:moveTo>
                  <a:lnTo>
                    <a:pt x="111860" y="163827"/>
                  </a:lnTo>
                  <a:lnTo>
                    <a:pt x="109588" y="163356"/>
                  </a:lnTo>
                  <a:lnTo>
                    <a:pt x="108007" y="162403"/>
                  </a:lnTo>
                  <a:lnTo>
                    <a:pt x="106415" y="161450"/>
                  </a:lnTo>
                  <a:lnTo>
                    <a:pt x="105148" y="159607"/>
                  </a:lnTo>
                  <a:lnTo>
                    <a:pt x="104195" y="156853"/>
                  </a:lnTo>
                  <a:lnTo>
                    <a:pt x="100866" y="142424"/>
                  </a:lnTo>
                  <a:lnTo>
                    <a:pt x="96730" y="146225"/>
                  </a:lnTo>
                  <a:lnTo>
                    <a:pt x="92667" y="149618"/>
                  </a:lnTo>
                  <a:lnTo>
                    <a:pt x="88646" y="152623"/>
                  </a:lnTo>
                  <a:lnTo>
                    <a:pt x="84636" y="155639"/>
                  </a:lnTo>
                  <a:lnTo>
                    <a:pt x="80458" y="158173"/>
                  </a:lnTo>
                  <a:lnTo>
                    <a:pt x="76070" y="160183"/>
                  </a:lnTo>
                  <a:lnTo>
                    <a:pt x="71683" y="162194"/>
                  </a:lnTo>
                  <a:lnTo>
                    <a:pt x="66982" y="163722"/>
                  </a:lnTo>
                  <a:lnTo>
                    <a:pt x="62008" y="164790"/>
                  </a:lnTo>
                  <a:lnTo>
                    <a:pt x="57034" y="165837"/>
                  </a:lnTo>
                  <a:lnTo>
                    <a:pt x="51485" y="166371"/>
                  </a:lnTo>
                  <a:lnTo>
                    <a:pt x="45359" y="166371"/>
                  </a:lnTo>
                  <a:lnTo>
                    <a:pt x="39014" y="166371"/>
                  </a:lnTo>
                  <a:lnTo>
                    <a:pt x="33087" y="165471"/>
                  </a:lnTo>
                  <a:lnTo>
                    <a:pt x="27590" y="163722"/>
                  </a:lnTo>
                  <a:lnTo>
                    <a:pt x="22093" y="161984"/>
                  </a:lnTo>
                  <a:lnTo>
                    <a:pt x="3591" y="142309"/>
                  </a:lnTo>
                  <a:lnTo>
                    <a:pt x="1214" y="136990"/>
                  </a:lnTo>
                  <a:lnTo>
                    <a:pt x="0" y="130687"/>
                  </a:lnTo>
                  <a:lnTo>
                    <a:pt x="0" y="123399"/>
                  </a:lnTo>
                  <a:lnTo>
                    <a:pt x="0" y="117043"/>
                  </a:lnTo>
                  <a:lnTo>
                    <a:pt x="1748" y="110970"/>
                  </a:lnTo>
                  <a:lnTo>
                    <a:pt x="5204" y="105148"/>
                  </a:lnTo>
                  <a:lnTo>
                    <a:pt x="8617" y="99337"/>
                  </a:lnTo>
                  <a:lnTo>
                    <a:pt x="43489" y="80558"/>
                  </a:lnTo>
                  <a:lnTo>
                    <a:pt x="85471" y="73671"/>
                  </a:lnTo>
                  <a:lnTo>
                    <a:pt x="98646" y="73118"/>
                  </a:lnTo>
                  <a:lnTo>
                    <a:pt x="98646" y="61076"/>
                  </a:lnTo>
                  <a:lnTo>
                    <a:pt x="77892" y="24271"/>
                  </a:lnTo>
                  <a:lnTo>
                    <a:pt x="67715" y="24271"/>
                  </a:lnTo>
                  <a:lnTo>
                    <a:pt x="60846" y="24271"/>
                  </a:lnTo>
                  <a:lnTo>
                    <a:pt x="38648" y="32574"/>
                  </a:lnTo>
                  <a:lnTo>
                    <a:pt x="35307" y="34627"/>
                  </a:lnTo>
                  <a:lnTo>
                    <a:pt x="32355" y="36532"/>
                  </a:lnTo>
                  <a:lnTo>
                    <a:pt x="29810" y="38229"/>
                  </a:lnTo>
                  <a:lnTo>
                    <a:pt x="27276" y="39915"/>
                  </a:lnTo>
                  <a:lnTo>
                    <a:pt x="24742" y="40763"/>
                  </a:lnTo>
                  <a:lnTo>
                    <a:pt x="22198" y="40763"/>
                  </a:lnTo>
                  <a:lnTo>
                    <a:pt x="16910" y="39077"/>
                  </a:lnTo>
                  <a:lnTo>
                    <a:pt x="13161" y="35213"/>
                  </a:lnTo>
                  <a:lnTo>
                    <a:pt x="7769" y="25381"/>
                  </a:lnTo>
                  <a:lnTo>
                    <a:pt x="14645" y="19432"/>
                  </a:lnTo>
                  <a:lnTo>
                    <a:pt x="53317" y="1590"/>
                  </a:lnTo>
                  <a:lnTo>
                    <a:pt x="71369" y="0"/>
                  </a:lnTo>
                  <a:lnTo>
                    <a:pt x="80458" y="0"/>
                  </a:lnTo>
                  <a:lnTo>
                    <a:pt x="118310" y="22208"/>
                  </a:lnTo>
                  <a:lnTo>
                    <a:pt x="124436" y="36166"/>
                  </a:lnTo>
                  <a:lnTo>
                    <a:pt x="126928" y="43663"/>
                  </a:lnTo>
                  <a:lnTo>
                    <a:pt x="128142" y="51967"/>
                  </a:lnTo>
                  <a:lnTo>
                    <a:pt x="128142" y="61076"/>
                  </a:lnTo>
                  <a:lnTo>
                    <a:pt x="128142" y="163827"/>
                  </a:lnTo>
                  <a:lnTo>
                    <a:pt x="114823" y="163827"/>
                  </a:lnTo>
                  <a:close/>
                </a:path>
                <a:path w="128270" h="166370">
                  <a:moveTo>
                    <a:pt x="54396" y="145283"/>
                  </a:moveTo>
                  <a:lnTo>
                    <a:pt x="59160" y="145283"/>
                  </a:lnTo>
                  <a:lnTo>
                    <a:pt x="63589" y="144801"/>
                  </a:lnTo>
                  <a:lnTo>
                    <a:pt x="67662" y="143849"/>
                  </a:lnTo>
                  <a:lnTo>
                    <a:pt x="71736" y="142896"/>
                  </a:lnTo>
                  <a:lnTo>
                    <a:pt x="75547" y="141524"/>
                  </a:lnTo>
                  <a:lnTo>
                    <a:pt x="79086" y="139723"/>
                  </a:lnTo>
                  <a:lnTo>
                    <a:pt x="82625" y="137922"/>
                  </a:lnTo>
                  <a:lnTo>
                    <a:pt x="98646" y="124341"/>
                  </a:lnTo>
                  <a:lnTo>
                    <a:pt x="98646" y="91997"/>
                  </a:lnTo>
                  <a:lnTo>
                    <a:pt x="57411" y="96583"/>
                  </a:lnTo>
                  <a:lnTo>
                    <a:pt x="44668" y="101190"/>
                  </a:lnTo>
                  <a:lnTo>
                    <a:pt x="39119" y="103724"/>
                  </a:lnTo>
                  <a:lnTo>
                    <a:pt x="35046" y="106740"/>
                  </a:lnTo>
                  <a:lnTo>
                    <a:pt x="32512" y="110279"/>
                  </a:lnTo>
                  <a:lnTo>
                    <a:pt x="29967" y="113828"/>
                  </a:lnTo>
                  <a:lnTo>
                    <a:pt x="28700" y="117734"/>
                  </a:lnTo>
                  <a:lnTo>
                    <a:pt x="28700" y="121964"/>
                  </a:lnTo>
                  <a:lnTo>
                    <a:pt x="28700" y="126090"/>
                  </a:lnTo>
                  <a:lnTo>
                    <a:pt x="44354" y="143901"/>
                  </a:lnTo>
                  <a:lnTo>
                    <a:pt x="47474" y="144801"/>
                  </a:lnTo>
                  <a:lnTo>
                    <a:pt x="50804" y="145283"/>
                  </a:lnTo>
                  <a:lnTo>
                    <a:pt x="54396" y="145283"/>
                  </a:lnTo>
                </a:path>
              </a:pathLst>
            </a:custGeom>
            <a:ln w="12596">
              <a:solidFill>
                <a:srgbClr val="C622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102492" y="7763661"/>
              <a:ext cx="338759" cy="22877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466794" y="7763668"/>
              <a:ext cx="151838" cy="173732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05974C0-7ECA-45EC-B7F1-0E4D221FE591}"/>
              </a:ext>
            </a:extLst>
          </p:cNvPr>
          <p:cNvSpPr/>
          <p:nvPr/>
        </p:nvSpPr>
        <p:spPr>
          <a:xfrm>
            <a:off x="15128942" y="10593291"/>
            <a:ext cx="2772810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3525"/>
              </a:lnSpc>
              <a:spcBef>
                <a:spcPts val="105"/>
              </a:spcBef>
            </a:pPr>
            <a:r>
              <a:rPr lang="ru-RU" sz="3000" b="1" spc="20" dirty="0">
                <a:solidFill>
                  <a:srgbClr val="1D1D1B"/>
                </a:solidFill>
                <a:cs typeface="Calibri"/>
              </a:rPr>
              <a:t>Вадим Рогозин</a:t>
            </a:r>
            <a:endParaRPr lang="ru-RU" sz="3000" dirty="0">
              <a:cs typeface="Calibri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3BF8114-D45A-4FBE-930B-968C9F50E2A4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2" t="40153" r="14846" b="7164"/>
          <a:stretch/>
        </p:blipFill>
        <p:spPr>
          <a:xfrm>
            <a:off x="14713097" y="7003346"/>
            <a:ext cx="3529352" cy="32887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0719"/>
            <a:ext cx="7068184" cy="617855"/>
            <a:chOff x="0" y="460719"/>
            <a:chExt cx="7068184" cy="617855"/>
          </a:xfrm>
        </p:grpSpPr>
        <p:sp>
          <p:nvSpPr>
            <p:cNvPr id="3" name="object 3"/>
            <p:cNvSpPr/>
            <p:nvPr/>
          </p:nvSpPr>
          <p:spPr>
            <a:xfrm>
              <a:off x="0" y="460719"/>
              <a:ext cx="7068184" cy="617855"/>
            </a:xfrm>
            <a:custGeom>
              <a:avLst/>
              <a:gdLst/>
              <a:ahLst/>
              <a:cxnLst/>
              <a:rect l="l" t="t" r="r" b="b"/>
              <a:pathLst>
                <a:path w="7068184" h="617855">
                  <a:moveTo>
                    <a:pt x="7067847" y="0"/>
                  </a:moveTo>
                  <a:lnTo>
                    <a:pt x="0" y="0"/>
                  </a:lnTo>
                  <a:lnTo>
                    <a:pt x="0" y="617782"/>
                  </a:lnTo>
                  <a:lnTo>
                    <a:pt x="7067847" y="617782"/>
                  </a:lnTo>
                  <a:lnTo>
                    <a:pt x="7067847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9644" y="633216"/>
              <a:ext cx="5419090" cy="326390"/>
            </a:xfrm>
            <a:custGeom>
              <a:avLst/>
              <a:gdLst/>
              <a:ahLst/>
              <a:cxnLst/>
              <a:rect l="l" t="t" r="r" b="b"/>
              <a:pathLst>
                <a:path w="5419090" h="326390">
                  <a:moveTo>
                    <a:pt x="5418829" y="4544"/>
                  </a:moveTo>
                  <a:lnTo>
                    <a:pt x="5357794" y="4544"/>
                  </a:lnTo>
                  <a:lnTo>
                    <a:pt x="5357794" y="269918"/>
                  </a:lnTo>
                  <a:lnTo>
                    <a:pt x="5418829" y="269918"/>
                  </a:lnTo>
                  <a:lnTo>
                    <a:pt x="5418829" y="4544"/>
                  </a:lnTo>
                  <a:close/>
                </a:path>
                <a:path w="5419090" h="326390">
                  <a:moveTo>
                    <a:pt x="5156115" y="4544"/>
                  </a:moveTo>
                  <a:lnTo>
                    <a:pt x="5095080" y="4544"/>
                  </a:lnTo>
                  <a:lnTo>
                    <a:pt x="5095080" y="269918"/>
                  </a:lnTo>
                  <a:lnTo>
                    <a:pt x="5214867" y="269918"/>
                  </a:lnTo>
                  <a:lnTo>
                    <a:pt x="5239379" y="268437"/>
                  </a:lnTo>
                  <a:lnTo>
                    <a:pt x="5279654" y="256591"/>
                  </a:lnTo>
                  <a:lnTo>
                    <a:pt x="5312807" y="224422"/>
                  </a:lnTo>
                  <a:lnTo>
                    <a:pt x="5156115" y="224422"/>
                  </a:lnTo>
                  <a:lnTo>
                    <a:pt x="5156115" y="137231"/>
                  </a:lnTo>
                  <a:lnTo>
                    <a:pt x="5315935" y="137231"/>
                  </a:lnTo>
                  <a:lnTo>
                    <a:pt x="5309443" y="125461"/>
                  </a:lnTo>
                  <a:lnTo>
                    <a:pt x="5266473" y="97143"/>
                  </a:lnTo>
                  <a:lnTo>
                    <a:pt x="5223589" y="91735"/>
                  </a:lnTo>
                  <a:lnTo>
                    <a:pt x="5156115" y="91735"/>
                  </a:lnTo>
                  <a:lnTo>
                    <a:pt x="5156115" y="4544"/>
                  </a:lnTo>
                  <a:close/>
                </a:path>
                <a:path w="5419090" h="326390">
                  <a:moveTo>
                    <a:pt x="5315935" y="137231"/>
                  </a:moveTo>
                  <a:lnTo>
                    <a:pt x="5211453" y="137231"/>
                  </a:lnTo>
                  <a:lnTo>
                    <a:pt x="5233678" y="139814"/>
                  </a:lnTo>
                  <a:lnTo>
                    <a:pt x="5249554" y="147563"/>
                  </a:lnTo>
                  <a:lnTo>
                    <a:pt x="5259082" y="160475"/>
                  </a:lnTo>
                  <a:lnTo>
                    <a:pt x="5262258" y="178549"/>
                  </a:lnTo>
                  <a:lnTo>
                    <a:pt x="5261416" y="189074"/>
                  </a:lnTo>
                  <a:lnTo>
                    <a:pt x="5232734" y="221485"/>
                  </a:lnTo>
                  <a:lnTo>
                    <a:pt x="5211453" y="224422"/>
                  </a:lnTo>
                  <a:lnTo>
                    <a:pt x="5312807" y="224422"/>
                  </a:lnTo>
                  <a:lnTo>
                    <a:pt x="5316891" y="217180"/>
                  </a:lnTo>
                  <a:lnTo>
                    <a:pt x="5322258" y="198640"/>
                  </a:lnTo>
                  <a:lnTo>
                    <a:pt x="5324047" y="177418"/>
                  </a:lnTo>
                  <a:lnTo>
                    <a:pt x="5322425" y="157493"/>
                  </a:lnTo>
                  <a:lnTo>
                    <a:pt x="5317557" y="140173"/>
                  </a:lnTo>
                  <a:lnTo>
                    <a:pt x="5315935" y="137231"/>
                  </a:lnTo>
                  <a:close/>
                </a:path>
                <a:path w="5419090" h="326390">
                  <a:moveTo>
                    <a:pt x="4646601" y="4544"/>
                  </a:moveTo>
                  <a:lnTo>
                    <a:pt x="4585577" y="4544"/>
                  </a:lnTo>
                  <a:lnTo>
                    <a:pt x="4585577" y="269918"/>
                  </a:lnTo>
                  <a:lnTo>
                    <a:pt x="4646601" y="269918"/>
                  </a:lnTo>
                  <a:lnTo>
                    <a:pt x="4646601" y="163010"/>
                  </a:lnTo>
                  <a:lnTo>
                    <a:pt x="4758108" y="163010"/>
                  </a:lnTo>
                  <a:lnTo>
                    <a:pt x="4738337" y="132687"/>
                  </a:lnTo>
                  <a:lnTo>
                    <a:pt x="4752468" y="111829"/>
                  </a:lnTo>
                  <a:lnTo>
                    <a:pt x="4646601" y="111829"/>
                  </a:lnTo>
                  <a:lnTo>
                    <a:pt x="4646601" y="4544"/>
                  </a:lnTo>
                  <a:close/>
                </a:path>
                <a:path w="5419090" h="326390">
                  <a:moveTo>
                    <a:pt x="4758108" y="163010"/>
                  </a:moveTo>
                  <a:lnTo>
                    <a:pt x="4689061" y="163010"/>
                  </a:lnTo>
                  <a:lnTo>
                    <a:pt x="4758054" y="269918"/>
                  </a:lnTo>
                  <a:lnTo>
                    <a:pt x="4827811" y="269918"/>
                  </a:lnTo>
                  <a:lnTo>
                    <a:pt x="4758108" y="163010"/>
                  </a:lnTo>
                  <a:close/>
                </a:path>
                <a:path w="5419090" h="326390">
                  <a:moveTo>
                    <a:pt x="4971492" y="54595"/>
                  </a:moveTo>
                  <a:lnTo>
                    <a:pt x="4910834" y="54595"/>
                  </a:lnTo>
                  <a:lnTo>
                    <a:pt x="4910834" y="269918"/>
                  </a:lnTo>
                  <a:lnTo>
                    <a:pt x="4971492" y="269918"/>
                  </a:lnTo>
                  <a:lnTo>
                    <a:pt x="4971492" y="54595"/>
                  </a:lnTo>
                  <a:close/>
                </a:path>
                <a:path w="5419090" h="326390">
                  <a:moveTo>
                    <a:pt x="4825151" y="4544"/>
                  </a:moveTo>
                  <a:lnTo>
                    <a:pt x="4760336" y="4544"/>
                  </a:lnTo>
                  <a:lnTo>
                    <a:pt x="4690579" y="111829"/>
                  </a:lnTo>
                  <a:lnTo>
                    <a:pt x="4752468" y="111829"/>
                  </a:lnTo>
                  <a:lnTo>
                    <a:pt x="4825151" y="4544"/>
                  </a:lnTo>
                  <a:close/>
                </a:path>
                <a:path w="5419090" h="326390">
                  <a:moveTo>
                    <a:pt x="5056411" y="4544"/>
                  </a:moveTo>
                  <a:lnTo>
                    <a:pt x="4826303" y="4544"/>
                  </a:lnTo>
                  <a:lnTo>
                    <a:pt x="4826303" y="54595"/>
                  </a:lnTo>
                  <a:lnTo>
                    <a:pt x="5056411" y="54595"/>
                  </a:lnTo>
                  <a:lnTo>
                    <a:pt x="5056411" y="4544"/>
                  </a:lnTo>
                  <a:close/>
                </a:path>
                <a:path w="5419090" h="326390">
                  <a:moveTo>
                    <a:pt x="4531736" y="4544"/>
                  </a:moveTo>
                  <a:lnTo>
                    <a:pt x="4331197" y="4544"/>
                  </a:lnTo>
                  <a:lnTo>
                    <a:pt x="4331197" y="269918"/>
                  </a:lnTo>
                  <a:lnTo>
                    <a:pt x="4536668" y="269918"/>
                  </a:lnTo>
                  <a:lnTo>
                    <a:pt x="4536668" y="220632"/>
                  </a:lnTo>
                  <a:lnTo>
                    <a:pt x="4392232" y="220632"/>
                  </a:lnTo>
                  <a:lnTo>
                    <a:pt x="4392232" y="159220"/>
                  </a:lnTo>
                  <a:lnTo>
                    <a:pt x="4515433" y="159220"/>
                  </a:lnTo>
                  <a:lnTo>
                    <a:pt x="4515433" y="111452"/>
                  </a:lnTo>
                  <a:lnTo>
                    <a:pt x="4392232" y="111452"/>
                  </a:lnTo>
                  <a:lnTo>
                    <a:pt x="4392232" y="53830"/>
                  </a:lnTo>
                  <a:lnTo>
                    <a:pt x="4531736" y="53830"/>
                  </a:lnTo>
                  <a:lnTo>
                    <a:pt x="4531736" y="4544"/>
                  </a:lnTo>
                  <a:close/>
                </a:path>
                <a:path w="5419090" h="326390">
                  <a:moveTo>
                    <a:pt x="4138617" y="0"/>
                  </a:moveTo>
                  <a:lnTo>
                    <a:pt x="4099325" y="4454"/>
                  </a:lnTo>
                  <a:lnTo>
                    <a:pt x="4048427" y="27573"/>
                  </a:lnTo>
                  <a:lnTo>
                    <a:pt x="4012181" y="66908"/>
                  </a:lnTo>
                  <a:lnTo>
                    <a:pt x="3994589" y="118197"/>
                  </a:lnTo>
                  <a:lnTo>
                    <a:pt x="3993417" y="137231"/>
                  </a:lnTo>
                  <a:lnTo>
                    <a:pt x="3994589" y="156269"/>
                  </a:lnTo>
                  <a:lnTo>
                    <a:pt x="4012181" y="207553"/>
                  </a:lnTo>
                  <a:lnTo>
                    <a:pt x="4048427" y="246898"/>
                  </a:lnTo>
                  <a:lnTo>
                    <a:pt x="4099325" y="270014"/>
                  </a:lnTo>
                  <a:lnTo>
                    <a:pt x="4138617" y="274473"/>
                  </a:lnTo>
                  <a:lnTo>
                    <a:pt x="4158752" y="273358"/>
                  </a:lnTo>
                  <a:lnTo>
                    <a:pt x="4195905" y="264441"/>
                  </a:lnTo>
                  <a:lnTo>
                    <a:pt x="4242389" y="235466"/>
                  </a:lnTo>
                  <a:lnTo>
                    <a:pt x="4254638" y="222150"/>
                  </a:lnTo>
                  <a:lnTo>
                    <a:pt x="4138617" y="222150"/>
                  </a:lnTo>
                  <a:lnTo>
                    <a:pt x="4127145" y="221476"/>
                  </a:lnTo>
                  <a:lnTo>
                    <a:pt x="4087179" y="205413"/>
                  </a:lnTo>
                  <a:lnTo>
                    <a:pt x="4061666" y="171210"/>
                  </a:lnTo>
                  <a:lnTo>
                    <a:pt x="4055583" y="137231"/>
                  </a:lnTo>
                  <a:lnTo>
                    <a:pt x="4056258" y="125246"/>
                  </a:lnTo>
                  <a:lnTo>
                    <a:pt x="4072305" y="84124"/>
                  </a:lnTo>
                  <a:lnTo>
                    <a:pt x="4105910" y="58392"/>
                  </a:lnTo>
                  <a:lnTo>
                    <a:pt x="4138617" y="52323"/>
                  </a:lnTo>
                  <a:lnTo>
                    <a:pt x="4254643" y="52323"/>
                  </a:lnTo>
                  <a:lnTo>
                    <a:pt x="4254498" y="52115"/>
                  </a:lnTo>
                  <a:lnTo>
                    <a:pt x="4212918" y="17821"/>
                  </a:lnTo>
                  <a:lnTo>
                    <a:pt x="4158752" y="1113"/>
                  </a:lnTo>
                  <a:lnTo>
                    <a:pt x="4138617" y="0"/>
                  </a:lnTo>
                  <a:close/>
                </a:path>
                <a:path w="5419090" h="326390">
                  <a:moveTo>
                    <a:pt x="4254643" y="52323"/>
                  </a:moveTo>
                  <a:lnTo>
                    <a:pt x="4138617" y="52323"/>
                  </a:lnTo>
                  <a:lnTo>
                    <a:pt x="4150082" y="52996"/>
                  </a:lnTo>
                  <a:lnTo>
                    <a:pt x="4160981" y="55019"/>
                  </a:lnTo>
                  <a:lnTo>
                    <a:pt x="4197988" y="76055"/>
                  </a:lnTo>
                  <a:lnTo>
                    <a:pt x="4218934" y="113920"/>
                  </a:lnTo>
                  <a:lnTo>
                    <a:pt x="4221641" y="137231"/>
                  </a:lnTo>
                  <a:lnTo>
                    <a:pt x="4220964" y="149221"/>
                  </a:lnTo>
                  <a:lnTo>
                    <a:pt x="4204917" y="190344"/>
                  </a:lnTo>
                  <a:lnTo>
                    <a:pt x="4171313" y="216076"/>
                  </a:lnTo>
                  <a:lnTo>
                    <a:pt x="4138617" y="222150"/>
                  </a:lnTo>
                  <a:lnTo>
                    <a:pt x="4254638" y="222150"/>
                  </a:lnTo>
                  <a:lnTo>
                    <a:pt x="4279069" y="174336"/>
                  </a:lnTo>
                  <a:lnTo>
                    <a:pt x="4283806" y="137231"/>
                  </a:lnTo>
                  <a:lnTo>
                    <a:pt x="4282622" y="118197"/>
                  </a:lnTo>
                  <a:lnTo>
                    <a:pt x="4279069" y="100130"/>
                  </a:lnTo>
                  <a:lnTo>
                    <a:pt x="4273147" y="83032"/>
                  </a:lnTo>
                  <a:lnTo>
                    <a:pt x="4264854" y="66908"/>
                  </a:lnTo>
                  <a:lnTo>
                    <a:pt x="4254643" y="52323"/>
                  </a:lnTo>
                  <a:close/>
                </a:path>
                <a:path w="5419090" h="326390">
                  <a:moveTo>
                    <a:pt x="3852395" y="4544"/>
                  </a:moveTo>
                  <a:lnTo>
                    <a:pt x="3737519" y="4544"/>
                  </a:lnTo>
                  <a:lnTo>
                    <a:pt x="3737519" y="269918"/>
                  </a:lnTo>
                  <a:lnTo>
                    <a:pt x="3798941" y="269918"/>
                  </a:lnTo>
                  <a:lnTo>
                    <a:pt x="3798941" y="196758"/>
                  </a:lnTo>
                  <a:lnTo>
                    <a:pt x="3852395" y="196758"/>
                  </a:lnTo>
                  <a:lnTo>
                    <a:pt x="3900050" y="190247"/>
                  </a:lnTo>
                  <a:lnTo>
                    <a:pt x="3936597" y="171069"/>
                  </a:lnTo>
                  <a:lnTo>
                    <a:pt x="3956380" y="146707"/>
                  </a:lnTo>
                  <a:lnTo>
                    <a:pt x="3798941" y="146707"/>
                  </a:lnTo>
                  <a:lnTo>
                    <a:pt x="3798941" y="54595"/>
                  </a:lnTo>
                  <a:lnTo>
                    <a:pt x="3956287" y="54595"/>
                  </a:lnTo>
                  <a:lnTo>
                    <a:pt x="3953607" y="49663"/>
                  </a:lnTo>
                  <a:lnTo>
                    <a:pt x="3925854" y="22793"/>
                  </a:lnTo>
                  <a:lnTo>
                    <a:pt x="3885324" y="7486"/>
                  </a:lnTo>
                  <a:lnTo>
                    <a:pt x="3869439" y="5280"/>
                  </a:lnTo>
                  <a:lnTo>
                    <a:pt x="3852395" y="4544"/>
                  </a:lnTo>
                  <a:close/>
                </a:path>
                <a:path w="5419090" h="326390">
                  <a:moveTo>
                    <a:pt x="3956287" y="54595"/>
                  </a:moveTo>
                  <a:lnTo>
                    <a:pt x="3848982" y="54595"/>
                  </a:lnTo>
                  <a:lnTo>
                    <a:pt x="3861989" y="55339"/>
                  </a:lnTo>
                  <a:lnTo>
                    <a:pt x="3873336" y="57575"/>
                  </a:lnTo>
                  <a:lnTo>
                    <a:pt x="3904561" y="90307"/>
                  </a:lnTo>
                  <a:lnTo>
                    <a:pt x="3905462" y="100834"/>
                  </a:lnTo>
                  <a:lnTo>
                    <a:pt x="3904561" y="111206"/>
                  </a:lnTo>
                  <a:lnTo>
                    <a:pt x="3873336" y="143723"/>
                  </a:lnTo>
                  <a:lnTo>
                    <a:pt x="3848982" y="146707"/>
                  </a:lnTo>
                  <a:lnTo>
                    <a:pt x="3956380" y="146707"/>
                  </a:lnTo>
                  <a:lnTo>
                    <a:pt x="3959748" y="140476"/>
                  </a:lnTo>
                  <a:lnTo>
                    <a:pt x="3964136" y="128173"/>
                  </a:lnTo>
                  <a:lnTo>
                    <a:pt x="3966762" y="114976"/>
                  </a:lnTo>
                  <a:lnTo>
                    <a:pt x="3967638" y="100834"/>
                  </a:lnTo>
                  <a:lnTo>
                    <a:pt x="3966762" y="86551"/>
                  </a:lnTo>
                  <a:lnTo>
                    <a:pt x="3964133" y="73262"/>
                  </a:lnTo>
                  <a:lnTo>
                    <a:pt x="3959748" y="60966"/>
                  </a:lnTo>
                  <a:lnTo>
                    <a:pt x="3956287" y="54595"/>
                  </a:lnTo>
                  <a:close/>
                </a:path>
                <a:path w="5419090" h="326390">
                  <a:moveTo>
                    <a:pt x="3671563" y="4544"/>
                  </a:moveTo>
                  <a:lnTo>
                    <a:pt x="3429696" y="4544"/>
                  </a:lnTo>
                  <a:lnTo>
                    <a:pt x="3429696" y="269918"/>
                  </a:lnTo>
                  <a:lnTo>
                    <a:pt x="3490731" y="269918"/>
                  </a:lnTo>
                  <a:lnTo>
                    <a:pt x="3490731" y="54595"/>
                  </a:lnTo>
                  <a:lnTo>
                    <a:pt x="3671563" y="54595"/>
                  </a:lnTo>
                  <a:lnTo>
                    <a:pt x="3671563" y="4544"/>
                  </a:lnTo>
                  <a:close/>
                </a:path>
                <a:path w="5419090" h="326390">
                  <a:moveTo>
                    <a:pt x="3671563" y="54595"/>
                  </a:moveTo>
                  <a:lnTo>
                    <a:pt x="3610528" y="54595"/>
                  </a:lnTo>
                  <a:lnTo>
                    <a:pt x="3610528" y="269918"/>
                  </a:lnTo>
                  <a:lnTo>
                    <a:pt x="3671563" y="269918"/>
                  </a:lnTo>
                  <a:lnTo>
                    <a:pt x="3671563" y="54595"/>
                  </a:lnTo>
                  <a:close/>
                </a:path>
                <a:path w="5419090" h="326390">
                  <a:moveTo>
                    <a:pt x="3267827" y="4544"/>
                  </a:moveTo>
                  <a:lnTo>
                    <a:pt x="3067278" y="4544"/>
                  </a:lnTo>
                  <a:lnTo>
                    <a:pt x="3067278" y="269918"/>
                  </a:lnTo>
                  <a:lnTo>
                    <a:pt x="3272748" y="269918"/>
                  </a:lnTo>
                  <a:lnTo>
                    <a:pt x="3272748" y="220632"/>
                  </a:lnTo>
                  <a:lnTo>
                    <a:pt x="3128313" y="220632"/>
                  </a:lnTo>
                  <a:lnTo>
                    <a:pt x="3128313" y="159220"/>
                  </a:lnTo>
                  <a:lnTo>
                    <a:pt x="3251513" y="159220"/>
                  </a:lnTo>
                  <a:lnTo>
                    <a:pt x="3251513" y="111452"/>
                  </a:lnTo>
                  <a:lnTo>
                    <a:pt x="3128313" y="111452"/>
                  </a:lnTo>
                  <a:lnTo>
                    <a:pt x="3128313" y="53830"/>
                  </a:lnTo>
                  <a:lnTo>
                    <a:pt x="3267827" y="53830"/>
                  </a:lnTo>
                  <a:lnTo>
                    <a:pt x="3267827" y="4544"/>
                  </a:lnTo>
                  <a:close/>
                </a:path>
                <a:path w="5419090" h="326390">
                  <a:moveTo>
                    <a:pt x="3001322" y="4544"/>
                  </a:moveTo>
                  <a:lnTo>
                    <a:pt x="2940287" y="4544"/>
                  </a:lnTo>
                  <a:lnTo>
                    <a:pt x="2940287" y="269918"/>
                  </a:lnTo>
                  <a:lnTo>
                    <a:pt x="3001322" y="269918"/>
                  </a:lnTo>
                  <a:lnTo>
                    <a:pt x="3001322" y="4544"/>
                  </a:lnTo>
                  <a:close/>
                </a:path>
                <a:path w="5419090" h="326390">
                  <a:moveTo>
                    <a:pt x="2738597" y="4544"/>
                  </a:moveTo>
                  <a:lnTo>
                    <a:pt x="2677562" y="4544"/>
                  </a:lnTo>
                  <a:lnTo>
                    <a:pt x="2677562" y="269918"/>
                  </a:lnTo>
                  <a:lnTo>
                    <a:pt x="2797359" y="269918"/>
                  </a:lnTo>
                  <a:lnTo>
                    <a:pt x="2821871" y="268437"/>
                  </a:lnTo>
                  <a:lnTo>
                    <a:pt x="2862151" y="256591"/>
                  </a:lnTo>
                  <a:lnTo>
                    <a:pt x="2895302" y="224422"/>
                  </a:lnTo>
                  <a:lnTo>
                    <a:pt x="2738597" y="224422"/>
                  </a:lnTo>
                  <a:lnTo>
                    <a:pt x="2738597" y="137231"/>
                  </a:lnTo>
                  <a:lnTo>
                    <a:pt x="2898423" y="137231"/>
                  </a:lnTo>
                  <a:lnTo>
                    <a:pt x="2891931" y="125461"/>
                  </a:lnTo>
                  <a:lnTo>
                    <a:pt x="2848960" y="97143"/>
                  </a:lnTo>
                  <a:lnTo>
                    <a:pt x="2806071" y="91735"/>
                  </a:lnTo>
                  <a:lnTo>
                    <a:pt x="2738597" y="91735"/>
                  </a:lnTo>
                  <a:lnTo>
                    <a:pt x="2738597" y="4544"/>
                  </a:lnTo>
                  <a:close/>
                </a:path>
                <a:path w="5419090" h="326390">
                  <a:moveTo>
                    <a:pt x="2898423" y="137231"/>
                  </a:moveTo>
                  <a:lnTo>
                    <a:pt x="2793946" y="137231"/>
                  </a:lnTo>
                  <a:lnTo>
                    <a:pt x="2816170" y="139814"/>
                  </a:lnTo>
                  <a:lnTo>
                    <a:pt x="2832047" y="147563"/>
                  </a:lnTo>
                  <a:lnTo>
                    <a:pt x="2841574" y="160475"/>
                  </a:lnTo>
                  <a:lnTo>
                    <a:pt x="2844751" y="178549"/>
                  </a:lnTo>
                  <a:lnTo>
                    <a:pt x="2843908" y="189074"/>
                  </a:lnTo>
                  <a:lnTo>
                    <a:pt x="2815223" y="221485"/>
                  </a:lnTo>
                  <a:lnTo>
                    <a:pt x="2793946" y="224422"/>
                  </a:lnTo>
                  <a:lnTo>
                    <a:pt x="2895302" y="224422"/>
                  </a:lnTo>
                  <a:lnTo>
                    <a:pt x="2899385" y="217180"/>
                  </a:lnTo>
                  <a:lnTo>
                    <a:pt x="2904751" y="198640"/>
                  </a:lnTo>
                  <a:lnTo>
                    <a:pt x="2906539" y="177418"/>
                  </a:lnTo>
                  <a:lnTo>
                    <a:pt x="2904916" y="157493"/>
                  </a:lnTo>
                  <a:lnTo>
                    <a:pt x="2900046" y="140173"/>
                  </a:lnTo>
                  <a:lnTo>
                    <a:pt x="2898423" y="137231"/>
                  </a:lnTo>
                  <a:close/>
                </a:path>
                <a:path w="5419090" h="326390">
                  <a:moveTo>
                    <a:pt x="2429255" y="4544"/>
                  </a:moveTo>
                  <a:lnTo>
                    <a:pt x="2367844" y="4544"/>
                  </a:lnTo>
                  <a:lnTo>
                    <a:pt x="2367844" y="269918"/>
                  </a:lnTo>
                  <a:lnTo>
                    <a:pt x="2429255" y="269918"/>
                  </a:lnTo>
                  <a:lnTo>
                    <a:pt x="2429255" y="161115"/>
                  </a:lnTo>
                  <a:lnTo>
                    <a:pt x="2611218" y="161115"/>
                  </a:lnTo>
                  <a:lnTo>
                    <a:pt x="2611218" y="109179"/>
                  </a:lnTo>
                  <a:lnTo>
                    <a:pt x="2429255" y="109179"/>
                  </a:lnTo>
                  <a:lnTo>
                    <a:pt x="2429255" y="4544"/>
                  </a:lnTo>
                  <a:close/>
                </a:path>
                <a:path w="5419090" h="326390">
                  <a:moveTo>
                    <a:pt x="2611218" y="161115"/>
                  </a:moveTo>
                  <a:lnTo>
                    <a:pt x="2549807" y="161115"/>
                  </a:lnTo>
                  <a:lnTo>
                    <a:pt x="2549807" y="269918"/>
                  </a:lnTo>
                  <a:lnTo>
                    <a:pt x="2611218" y="269918"/>
                  </a:lnTo>
                  <a:lnTo>
                    <a:pt x="2611218" y="161115"/>
                  </a:lnTo>
                  <a:close/>
                </a:path>
                <a:path w="5419090" h="326390">
                  <a:moveTo>
                    <a:pt x="2611218" y="4544"/>
                  </a:moveTo>
                  <a:lnTo>
                    <a:pt x="2549807" y="4544"/>
                  </a:lnTo>
                  <a:lnTo>
                    <a:pt x="2549807" y="109179"/>
                  </a:lnTo>
                  <a:lnTo>
                    <a:pt x="2611218" y="109179"/>
                  </a:lnTo>
                  <a:lnTo>
                    <a:pt x="2611218" y="4544"/>
                  </a:lnTo>
                  <a:close/>
                </a:path>
                <a:path w="5419090" h="326390">
                  <a:moveTo>
                    <a:pt x="2155546" y="4544"/>
                  </a:moveTo>
                  <a:lnTo>
                    <a:pt x="2094512" y="4544"/>
                  </a:lnTo>
                  <a:lnTo>
                    <a:pt x="2094512" y="269918"/>
                  </a:lnTo>
                  <a:lnTo>
                    <a:pt x="2214309" y="269918"/>
                  </a:lnTo>
                  <a:lnTo>
                    <a:pt x="2238816" y="268437"/>
                  </a:lnTo>
                  <a:lnTo>
                    <a:pt x="2279095" y="256591"/>
                  </a:lnTo>
                  <a:lnTo>
                    <a:pt x="2312245" y="224422"/>
                  </a:lnTo>
                  <a:lnTo>
                    <a:pt x="2155546" y="224422"/>
                  </a:lnTo>
                  <a:lnTo>
                    <a:pt x="2155546" y="137231"/>
                  </a:lnTo>
                  <a:lnTo>
                    <a:pt x="2315373" y="137231"/>
                  </a:lnTo>
                  <a:lnTo>
                    <a:pt x="2308881" y="125461"/>
                  </a:lnTo>
                  <a:lnTo>
                    <a:pt x="2265915" y="97143"/>
                  </a:lnTo>
                  <a:lnTo>
                    <a:pt x="2223031" y="91735"/>
                  </a:lnTo>
                  <a:lnTo>
                    <a:pt x="2155546" y="91735"/>
                  </a:lnTo>
                  <a:lnTo>
                    <a:pt x="2155546" y="4544"/>
                  </a:lnTo>
                  <a:close/>
                </a:path>
                <a:path w="5419090" h="326390">
                  <a:moveTo>
                    <a:pt x="2315373" y="137231"/>
                  </a:moveTo>
                  <a:lnTo>
                    <a:pt x="2210896" y="137231"/>
                  </a:lnTo>
                  <a:lnTo>
                    <a:pt x="2233120" y="139814"/>
                  </a:lnTo>
                  <a:lnTo>
                    <a:pt x="2248996" y="147563"/>
                  </a:lnTo>
                  <a:lnTo>
                    <a:pt x="2258524" y="160475"/>
                  </a:lnTo>
                  <a:lnTo>
                    <a:pt x="2261700" y="178549"/>
                  </a:lnTo>
                  <a:lnTo>
                    <a:pt x="2260857" y="189074"/>
                  </a:lnTo>
                  <a:lnTo>
                    <a:pt x="2232172" y="221485"/>
                  </a:lnTo>
                  <a:lnTo>
                    <a:pt x="2210896" y="224422"/>
                  </a:lnTo>
                  <a:lnTo>
                    <a:pt x="2312245" y="224422"/>
                  </a:lnTo>
                  <a:lnTo>
                    <a:pt x="2316329" y="217180"/>
                  </a:lnTo>
                  <a:lnTo>
                    <a:pt x="2321699" y="198640"/>
                  </a:lnTo>
                  <a:lnTo>
                    <a:pt x="2323489" y="177418"/>
                  </a:lnTo>
                  <a:lnTo>
                    <a:pt x="2321865" y="157493"/>
                  </a:lnTo>
                  <a:lnTo>
                    <a:pt x="2316996" y="140173"/>
                  </a:lnTo>
                  <a:lnTo>
                    <a:pt x="2315373" y="137231"/>
                  </a:lnTo>
                  <a:close/>
                </a:path>
                <a:path w="5419090" h="326390">
                  <a:moveTo>
                    <a:pt x="1767726" y="217982"/>
                  </a:moveTo>
                  <a:lnTo>
                    <a:pt x="1763946" y="269918"/>
                  </a:lnTo>
                  <a:lnTo>
                    <a:pt x="1794269" y="274085"/>
                  </a:lnTo>
                  <a:lnTo>
                    <a:pt x="1808592" y="272913"/>
                  </a:lnTo>
                  <a:lnTo>
                    <a:pt x="1849293" y="244920"/>
                  </a:lnTo>
                  <a:lnTo>
                    <a:pt x="1860772" y="219501"/>
                  </a:lnTo>
                  <a:lnTo>
                    <a:pt x="1774678" y="219501"/>
                  </a:lnTo>
                  <a:lnTo>
                    <a:pt x="1771014" y="218998"/>
                  </a:lnTo>
                  <a:lnTo>
                    <a:pt x="1767726" y="217982"/>
                  </a:lnTo>
                  <a:close/>
                </a:path>
                <a:path w="5419090" h="326390">
                  <a:moveTo>
                    <a:pt x="2028168" y="54595"/>
                  </a:moveTo>
                  <a:lnTo>
                    <a:pt x="1967510" y="54595"/>
                  </a:lnTo>
                  <a:lnTo>
                    <a:pt x="1967510" y="269918"/>
                  </a:lnTo>
                  <a:lnTo>
                    <a:pt x="2028168" y="269918"/>
                  </a:lnTo>
                  <a:lnTo>
                    <a:pt x="2028168" y="54595"/>
                  </a:lnTo>
                  <a:close/>
                </a:path>
                <a:path w="5419090" h="326390">
                  <a:moveTo>
                    <a:pt x="2028168" y="4544"/>
                  </a:moveTo>
                  <a:lnTo>
                    <a:pt x="1824216" y="4544"/>
                  </a:lnTo>
                  <a:lnTo>
                    <a:pt x="1820426" y="112206"/>
                  </a:lnTo>
                  <a:lnTo>
                    <a:pt x="1818885" y="138050"/>
                  </a:lnTo>
                  <a:lnTo>
                    <a:pt x="1813392" y="178714"/>
                  </a:lnTo>
                  <a:lnTo>
                    <a:pt x="1788886" y="217877"/>
                  </a:lnTo>
                  <a:lnTo>
                    <a:pt x="1778720" y="219501"/>
                  </a:lnTo>
                  <a:lnTo>
                    <a:pt x="1860772" y="219501"/>
                  </a:lnTo>
                  <a:lnTo>
                    <a:pt x="1871411" y="161069"/>
                  </a:lnTo>
                  <a:lnTo>
                    <a:pt x="1874634" y="109944"/>
                  </a:lnTo>
                  <a:lnTo>
                    <a:pt x="1876539" y="54595"/>
                  </a:lnTo>
                  <a:lnTo>
                    <a:pt x="2028168" y="54595"/>
                  </a:lnTo>
                  <a:lnTo>
                    <a:pt x="2028168" y="4544"/>
                  </a:lnTo>
                  <a:close/>
                </a:path>
                <a:path w="5419090" h="326390">
                  <a:moveTo>
                    <a:pt x="1635426" y="4544"/>
                  </a:moveTo>
                  <a:lnTo>
                    <a:pt x="1574768" y="4544"/>
                  </a:lnTo>
                  <a:lnTo>
                    <a:pt x="1456500" y="269918"/>
                  </a:lnTo>
                  <a:lnTo>
                    <a:pt x="1519419" y="269918"/>
                  </a:lnTo>
                  <a:lnTo>
                    <a:pt x="1542926" y="213051"/>
                  </a:lnTo>
                  <a:lnTo>
                    <a:pt x="1728655" y="213051"/>
                  </a:lnTo>
                  <a:lnTo>
                    <a:pt x="1707807" y="166424"/>
                  </a:lnTo>
                  <a:lnTo>
                    <a:pt x="1562643" y="166424"/>
                  </a:lnTo>
                  <a:lnTo>
                    <a:pt x="1604726" y="64825"/>
                  </a:lnTo>
                  <a:lnTo>
                    <a:pt x="1662379" y="64825"/>
                  </a:lnTo>
                  <a:lnTo>
                    <a:pt x="1635426" y="4544"/>
                  </a:lnTo>
                  <a:close/>
                </a:path>
                <a:path w="5419090" h="326390">
                  <a:moveTo>
                    <a:pt x="1728655" y="213051"/>
                  </a:moveTo>
                  <a:lnTo>
                    <a:pt x="1666137" y="213051"/>
                  </a:lnTo>
                  <a:lnTo>
                    <a:pt x="1689634" y="269918"/>
                  </a:lnTo>
                  <a:lnTo>
                    <a:pt x="1754082" y="269918"/>
                  </a:lnTo>
                  <a:lnTo>
                    <a:pt x="1728655" y="213051"/>
                  </a:lnTo>
                  <a:close/>
                </a:path>
                <a:path w="5419090" h="326390">
                  <a:moveTo>
                    <a:pt x="1662379" y="64825"/>
                  </a:moveTo>
                  <a:lnTo>
                    <a:pt x="1604726" y="64825"/>
                  </a:lnTo>
                  <a:lnTo>
                    <a:pt x="1646798" y="166424"/>
                  </a:lnTo>
                  <a:lnTo>
                    <a:pt x="1707807" y="166424"/>
                  </a:lnTo>
                  <a:lnTo>
                    <a:pt x="1662379" y="64825"/>
                  </a:lnTo>
                  <a:close/>
                </a:path>
                <a:path w="5419090" h="326390">
                  <a:moveTo>
                    <a:pt x="1236234" y="4544"/>
                  </a:moveTo>
                  <a:lnTo>
                    <a:pt x="1175199" y="4544"/>
                  </a:lnTo>
                  <a:lnTo>
                    <a:pt x="1175199" y="269918"/>
                  </a:lnTo>
                  <a:lnTo>
                    <a:pt x="1233198" y="269918"/>
                  </a:lnTo>
                  <a:lnTo>
                    <a:pt x="1301098" y="177418"/>
                  </a:lnTo>
                  <a:lnTo>
                    <a:pt x="1236234" y="177418"/>
                  </a:lnTo>
                  <a:lnTo>
                    <a:pt x="1236234" y="4544"/>
                  </a:lnTo>
                  <a:close/>
                </a:path>
                <a:path w="5419090" h="326390">
                  <a:moveTo>
                    <a:pt x="1420480" y="97421"/>
                  </a:moveTo>
                  <a:lnTo>
                    <a:pt x="1359822" y="97421"/>
                  </a:lnTo>
                  <a:lnTo>
                    <a:pt x="1359822" y="269918"/>
                  </a:lnTo>
                  <a:lnTo>
                    <a:pt x="1420480" y="269918"/>
                  </a:lnTo>
                  <a:lnTo>
                    <a:pt x="1420480" y="97421"/>
                  </a:lnTo>
                  <a:close/>
                </a:path>
                <a:path w="5419090" h="326390">
                  <a:moveTo>
                    <a:pt x="1420480" y="4544"/>
                  </a:moveTo>
                  <a:lnTo>
                    <a:pt x="1362859" y="4544"/>
                  </a:lnTo>
                  <a:lnTo>
                    <a:pt x="1236234" y="177418"/>
                  </a:lnTo>
                  <a:lnTo>
                    <a:pt x="1301098" y="177418"/>
                  </a:lnTo>
                  <a:lnTo>
                    <a:pt x="1359822" y="97421"/>
                  </a:lnTo>
                  <a:lnTo>
                    <a:pt x="1420480" y="97421"/>
                  </a:lnTo>
                  <a:lnTo>
                    <a:pt x="1420480" y="4544"/>
                  </a:lnTo>
                  <a:close/>
                </a:path>
                <a:path w="5419090" h="326390">
                  <a:moveTo>
                    <a:pt x="917417" y="4544"/>
                  </a:moveTo>
                  <a:lnTo>
                    <a:pt x="856382" y="4544"/>
                  </a:lnTo>
                  <a:lnTo>
                    <a:pt x="856382" y="269918"/>
                  </a:lnTo>
                  <a:lnTo>
                    <a:pt x="1078155" y="269918"/>
                  </a:lnTo>
                  <a:lnTo>
                    <a:pt x="1078155" y="326021"/>
                  </a:lnTo>
                  <a:lnTo>
                    <a:pt x="1134635" y="326021"/>
                  </a:lnTo>
                  <a:lnTo>
                    <a:pt x="1134635" y="219878"/>
                  </a:lnTo>
                  <a:lnTo>
                    <a:pt x="917417" y="219878"/>
                  </a:lnTo>
                  <a:lnTo>
                    <a:pt x="917417" y="4544"/>
                  </a:lnTo>
                  <a:close/>
                </a:path>
                <a:path w="5419090" h="326390">
                  <a:moveTo>
                    <a:pt x="1096731" y="4544"/>
                  </a:moveTo>
                  <a:lnTo>
                    <a:pt x="1035696" y="4544"/>
                  </a:lnTo>
                  <a:lnTo>
                    <a:pt x="1035696" y="219878"/>
                  </a:lnTo>
                  <a:lnTo>
                    <a:pt x="1096731" y="219878"/>
                  </a:lnTo>
                  <a:lnTo>
                    <a:pt x="1096731" y="4544"/>
                  </a:lnTo>
                  <a:close/>
                </a:path>
                <a:path w="5419090" h="326390">
                  <a:moveTo>
                    <a:pt x="801787" y="4544"/>
                  </a:moveTo>
                  <a:lnTo>
                    <a:pt x="601248" y="4544"/>
                  </a:lnTo>
                  <a:lnTo>
                    <a:pt x="601248" y="269918"/>
                  </a:lnTo>
                  <a:lnTo>
                    <a:pt x="806718" y="269918"/>
                  </a:lnTo>
                  <a:lnTo>
                    <a:pt x="806718" y="220632"/>
                  </a:lnTo>
                  <a:lnTo>
                    <a:pt x="662283" y="220632"/>
                  </a:lnTo>
                  <a:lnTo>
                    <a:pt x="662283" y="159220"/>
                  </a:lnTo>
                  <a:lnTo>
                    <a:pt x="785494" y="159220"/>
                  </a:lnTo>
                  <a:lnTo>
                    <a:pt x="785494" y="111452"/>
                  </a:lnTo>
                  <a:lnTo>
                    <a:pt x="662283" y="111452"/>
                  </a:lnTo>
                  <a:lnTo>
                    <a:pt x="662283" y="53830"/>
                  </a:lnTo>
                  <a:lnTo>
                    <a:pt x="801787" y="53830"/>
                  </a:lnTo>
                  <a:lnTo>
                    <a:pt x="801787" y="4544"/>
                  </a:lnTo>
                  <a:close/>
                </a:path>
                <a:path w="5419090" h="326390">
                  <a:moveTo>
                    <a:pt x="535282" y="4544"/>
                  </a:moveTo>
                  <a:lnTo>
                    <a:pt x="293415" y="4544"/>
                  </a:lnTo>
                  <a:lnTo>
                    <a:pt x="293415" y="269918"/>
                  </a:lnTo>
                  <a:lnTo>
                    <a:pt x="354460" y="269918"/>
                  </a:lnTo>
                  <a:lnTo>
                    <a:pt x="354460" y="54595"/>
                  </a:lnTo>
                  <a:lnTo>
                    <a:pt x="535282" y="54595"/>
                  </a:lnTo>
                  <a:lnTo>
                    <a:pt x="535282" y="4544"/>
                  </a:lnTo>
                  <a:close/>
                </a:path>
                <a:path w="5419090" h="326390">
                  <a:moveTo>
                    <a:pt x="535282" y="54595"/>
                  </a:moveTo>
                  <a:lnTo>
                    <a:pt x="474247" y="54595"/>
                  </a:lnTo>
                  <a:lnTo>
                    <a:pt x="474247" y="269918"/>
                  </a:lnTo>
                  <a:lnTo>
                    <a:pt x="535282" y="269918"/>
                  </a:lnTo>
                  <a:lnTo>
                    <a:pt x="535282" y="54595"/>
                  </a:lnTo>
                  <a:close/>
                </a:path>
                <a:path w="5419090" h="326390">
                  <a:moveTo>
                    <a:pt x="144058" y="0"/>
                  </a:moveTo>
                  <a:lnTo>
                    <a:pt x="105152" y="4405"/>
                  </a:lnTo>
                  <a:lnTo>
                    <a:pt x="54802" y="27293"/>
                  </a:lnTo>
                  <a:lnTo>
                    <a:pt x="18763" y="66532"/>
                  </a:lnTo>
                  <a:lnTo>
                    <a:pt x="1173" y="118028"/>
                  </a:lnTo>
                  <a:lnTo>
                    <a:pt x="0" y="137231"/>
                  </a:lnTo>
                  <a:lnTo>
                    <a:pt x="1173" y="156438"/>
                  </a:lnTo>
                  <a:lnTo>
                    <a:pt x="18763" y="207930"/>
                  </a:lnTo>
                  <a:lnTo>
                    <a:pt x="54802" y="247175"/>
                  </a:lnTo>
                  <a:lnTo>
                    <a:pt x="105058" y="270062"/>
                  </a:lnTo>
                  <a:lnTo>
                    <a:pt x="143681" y="274473"/>
                  </a:lnTo>
                  <a:lnTo>
                    <a:pt x="160524" y="273713"/>
                  </a:lnTo>
                  <a:lnTo>
                    <a:pt x="206224" y="262337"/>
                  </a:lnTo>
                  <a:lnTo>
                    <a:pt x="243190" y="237960"/>
                  </a:lnTo>
                  <a:lnTo>
                    <a:pt x="253238" y="227082"/>
                  </a:lnTo>
                  <a:lnTo>
                    <a:pt x="247895" y="222150"/>
                  </a:lnTo>
                  <a:lnTo>
                    <a:pt x="147094" y="222150"/>
                  </a:lnTo>
                  <a:lnTo>
                    <a:pt x="135105" y="221476"/>
                  </a:lnTo>
                  <a:lnTo>
                    <a:pt x="93982" y="205413"/>
                  </a:lnTo>
                  <a:lnTo>
                    <a:pt x="68248" y="171210"/>
                  </a:lnTo>
                  <a:lnTo>
                    <a:pt x="62165" y="137231"/>
                  </a:lnTo>
                  <a:lnTo>
                    <a:pt x="62841" y="125246"/>
                  </a:lnTo>
                  <a:lnTo>
                    <a:pt x="78912" y="84124"/>
                  </a:lnTo>
                  <a:lnTo>
                    <a:pt x="113116" y="58392"/>
                  </a:lnTo>
                  <a:lnTo>
                    <a:pt x="147094" y="52323"/>
                  </a:lnTo>
                  <a:lnTo>
                    <a:pt x="247486" y="52323"/>
                  </a:lnTo>
                  <a:lnTo>
                    <a:pt x="253238" y="47014"/>
                  </a:lnTo>
                  <a:lnTo>
                    <a:pt x="219792" y="18863"/>
                  </a:lnTo>
                  <a:lnTo>
                    <a:pt x="176893" y="3032"/>
                  </a:lnTo>
                  <a:lnTo>
                    <a:pt x="160889" y="757"/>
                  </a:lnTo>
                  <a:lnTo>
                    <a:pt x="144058" y="0"/>
                  </a:lnTo>
                  <a:close/>
                </a:path>
                <a:path w="5419090" h="326390">
                  <a:moveTo>
                    <a:pt x="213815" y="190695"/>
                  </a:moveTo>
                  <a:lnTo>
                    <a:pt x="199545" y="204454"/>
                  </a:lnTo>
                  <a:lnTo>
                    <a:pt x="183671" y="214284"/>
                  </a:lnTo>
                  <a:lnTo>
                    <a:pt x="166188" y="220183"/>
                  </a:lnTo>
                  <a:lnTo>
                    <a:pt x="147094" y="222150"/>
                  </a:lnTo>
                  <a:lnTo>
                    <a:pt x="247895" y="222150"/>
                  </a:lnTo>
                  <a:lnTo>
                    <a:pt x="213815" y="190695"/>
                  </a:lnTo>
                  <a:close/>
                </a:path>
                <a:path w="5419090" h="326390">
                  <a:moveTo>
                    <a:pt x="247486" y="52323"/>
                  </a:moveTo>
                  <a:lnTo>
                    <a:pt x="147094" y="52323"/>
                  </a:lnTo>
                  <a:lnTo>
                    <a:pt x="166188" y="54264"/>
                  </a:lnTo>
                  <a:lnTo>
                    <a:pt x="183671" y="60091"/>
                  </a:lnTo>
                  <a:lnTo>
                    <a:pt x="199545" y="69802"/>
                  </a:lnTo>
                  <a:lnTo>
                    <a:pt x="213815" y="83400"/>
                  </a:lnTo>
                  <a:lnTo>
                    <a:pt x="247486" y="523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1717" y="2036607"/>
            <a:ext cx="1263015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spc="470" dirty="0">
                <a:solidFill>
                  <a:srgbClr val="C62227"/>
                </a:solidFill>
              </a:rPr>
              <a:t>28</a:t>
            </a:r>
            <a:r>
              <a:rPr sz="3850" spc="655" dirty="0">
                <a:solidFill>
                  <a:srgbClr val="C62227"/>
                </a:solidFill>
              </a:rPr>
              <a:t>0</a:t>
            </a:r>
            <a:r>
              <a:rPr sz="3850" spc="335" dirty="0">
                <a:solidFill>
                  <a:srgbClr val="C62227"/>
                </a:solidFill>
              </a:rPr>
              <a:t>2</a:t>
            </a:r>
            <a:endParaRPr sz="385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680" y="2694645"/>
            <a:ext cx="2702200" cy="27493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276" y="3055637"/>
            <a:ext cx="2281668" cy="25481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91717" y="3795716"/>
            <a:ext cx="1620520" cy="616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850" b="1" spc="120" dirty="0">
                <a:solidFill>
                  <a:srgbClr val="C62227"/>
                </a:solidFill>
                <a:latin typeface="Calibri"/>
                <a:cs typeface="Calibri"/>
              </a:rPr>
              <a:t>10</a:t>
            </a:r>
            <a:r>
              <a:rPr sz="3850" b="1" spc="140" dirty="0">
                <a:solidFill>
                  <a:srgbClr val="C62227"/>
                </a:solidFill>
                <a:latin typeface="Calibri"/>
                <a:cs typeface="Calibri"/>
              </a:rPr>
              <a:t> </a:t>
            </a:r>
            <a:r>
              <a:rPr sz="3850" b="1" spc="484" dirty="0">
                <a:solidFill>
                  <a:srgbClr val="C62227"/>
                </a:solidFill>
                <a:latin typeface="Calibri"/>
                <a:cs typeface="Calibri"/>
              </a:rPr>
              <a:t>628</a:t>
            </a:r>
            <a:endParaRPr sz="38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7339" y="4437202"/>
            <a:ext cx="2508195" cy="31583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6388" y="4871098"/>
            <a:ext cx="2717812" cy="20009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4089" y="5152868"/>
            <a:ext cx="3745812" cy="24339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9732" y="5477392"/>
            <a:ext cx="1881984" cy="19492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94756" y="1782699"/>
            <a:ext cx="2478133" cy="35574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00235" y="2868217"/>
            <a:ext cx="1856236" cy="33161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03529" y="3369481"/>
            <a:ext cx="3344641" cy="26909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06458" y="4355538"/>
            <a:ext cx="3839370" cy="26324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98403" y="4797934"/>
            <a:ext cx="3342819" cy="326869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4298435" y="1589844"/>
            <a:ext cx="1249045" cy="259715"/>
          </a:xfrm>
          <a:custGeom>
            <a:avLst/>
            <a:gdLst/>
            <a:ahLst/>
            <a:cxnLst/>
            <a:rect l="l" t="t" r="r" b="b"/>
            <a:pathLst>
              <a:path w="1249044" h="259714">
                <a:moveTo>
                  <a:pt x="1238944" y="96531"/>
                </a:moveTo>
                <a:lnTo>
                  <a:pt x="1154603" y="96531"/>
                </a:lnTo>
                <a:lnTo>
                  <a:pt x="1165923" y="97216"/>
                </a:lnTo>
                <a:lnTo>
                  <a:pt x="1175760" y="99271"/>
                </a:lnTo>
                <a:lnTo>
                  <a:pt x="1202464" y="129296"/>
                </a:lnTo>
                <a:lnTo>
                  <a:pt x="1203230" y="138938"/>
                </a:lnTo>
                <a:lnTo>
                  <a:pt x="1203230" y="141859"/>
                </a:lnTo>
                <a:lnTo>
                  <a:pt x="1152781" y="141859"/>
                </a:lnTo>
                <a:lnTo>
                  <a:pt x="1133162" y="142854"/>
                </a:lnTo>
                <a:lnTo>
                  <a:pt x="1091170" y="157775"/>
                </a:lnTo>
                <a:lnTo>
                  <a:pt x="1071789" y="198171"/>
                </a:lnTo>
                <a:lnTo>
                  <a:pt x="1071732" y="201767"/>
                </a:lnTo>
                <a:lnTo>
                  <a:pt x="1072170" y="208186"/>
                </a:lnTo>
                <a:lnTo>
                  <a:pt x="1091397" y="242043"/>
                </a:lnTo>
                <a:lnTo>
                  <a:pt x="1133737" y="258025"/>
                </a:lnTo>
                <a:lnTo>
                  <a:pt x="1144363" y="258494"/>
                </a:lnTo>
                <a:lnTo>
                  <a:pt x="1154933" y="258072"/>
                </a:lnTo>
                <a:lnTo>
                  <a:pt x="1195597" y="243462"/>
                </a:lnTo>
                <a:lnTo>
                  <a:pt x="1205795" y="232170"/>
                </a:lnTo>
                <a:lnTo>
                  <a:pt x="1248935" y="232170"/>
                </a:lnTo>
                <a:lnTo>
                  <a:pt x="1248935" y="225218"/>
                </a:lnTo>
                <a:lnTo>
                  <a:pt x="1153870" y="225218"/>
                </a:lnTo>
                <a:lnTo>
                  <a:pt x="1145577" y="224762"/>
                </a:lnTo>
                <a:lnTo>
                  <a:pt x="1116573" y="206454"/>
                </a:lnTo>
                <a:lnTo>
                  <a:pt x="1116573" y="198171"/>
                </a:lnTo>
                <a:lnTo>
                  <a:pt x="1119041" y="186814"/>
                </a:lnTo>
                <a:lnTo>
                  <a:pt x="1126446" y="178702"/>
                </a:lnTo>
                <a:lnTo>
                  <a:pt x="1138788" y="173836"/>
                </a:lnTo>
                <a:lnTo>
                  <a:pt x="1156069" y="172214"/>
                </a:lnTo>
                <a:lnTo>
                  <a:pt x="1248935" y="172214"/>
                </a:lnTo>
                <a:lnTo>
                  <a:pt x="1248935" y="141493"/>
                </a:lnTo>
                <a:lnTo>
                  <a:pt x="1247506" y="121970"/>
                </a:lnTo>
                <a:lnTo>
                  <a:pt x="1243219" y="105072"/>
                </a:lnTo>
                <a:lnTo>
                  <a:pt x="1238944" y="96531"/>
                </a:lnTo>
                <a:close/>
              </a:path>
              <a:path w="1249044" h="259714">
                <a:moveTo>
                  <a:pt x="1248935" y="232170"/>
                </a:moveTo>
                <a:lnTo>
                  <a:pt x="1205795" y="232170"/>
                </a:lnTo>
                <a:lnTo>
                  <a:pt x="1205795" y="255939"/>
                </a:lnTo>
                <a:lnTo>
                  <a:pt x="1248935" y="255939"/>
                </a:lnTo>
                <a:lnTo>
                  <a:pt x="1248935" y="232170"/>
                </a:lnTo>
                <a:close/>
              </a:path>
              <a:path w="1249044" h="259714">
                <a:moveTo>
                  <a:pt x="1248935" y="172214"/>
                </a:moveTo>
                <a:lnTo>
                  <a:pt x="1203230" y="172214"/>
                </a:lnTo>
                <a:lnTo>
                  <a:pt x="1203230" y="194884"/>
                </a:lnTo>
                <a:lnTo>
                  <a:pt x="1199998" y="201767"/>
                </a:lnTo>
                <a:lnTo>
                  <a:pt x="1162220" y="224728"/>
                </a:lnTo>
                <a:lnTo>
                  <a:pt x="1153870" y="225218"/>
                </a:lnTo>
                <a:lnTo>
                  <a:pt x="1248935" y="225218"/>
                </a:lnTo>
                <a:lnTo>
                  <a:pt x="1248935" y="172214"/>
                </a:lnTo>
                <a:close/>
              </a:path>
              <a:path w="1249044" h="259714">
                <a:moveTo>
                  <a:pt x="1160090" y="58500"/>
                </a:moveTo>
                <a:lnTo>
                  <a:pt x="1114384" y="64720"/>
                </a:lnTo>
                <a:lnTo>
                  <a:pt x="1077454" y="82636"/>
                </a:lnTo>
                <a:lnTo>
                  <a:pt x="1095369" y="115912"/>
                </a:lnTo>
                <a:lnTo>
                  <a:pt x="1101161" y="111591"/>
                </a:lnTo>
                <a:lnTo>
                  <a:pt x="1107570" y="107771"/>
                </a:lnTo>
                <a:lnTo>
                  <a:pt x="1146408" y="96850"/>
                </a:lnTo>
                <a:lnTo>
                  <a:pt x="1154603" y="96531"/>
                </a:lnTo>
                <a:lnTo>
                  <a:pt x="1238944" y="96531"/>
                </a:lnTo>
                <a:lnTo>
                  <a:pt x="1236076" y="90801"/>
                </a:lnTo>
                <a:lnTo>
                  <a:pt x="1226077" y="79159"/>
                </a:lnTo>
                <a:lnTo>
                  <a:pt x="1213383" y="70123"/>
                </a:lnTo>
                <a:lnTo>
                  <a:pt x="1198153" y="63666"/>
                </a:lnTo>
                <a:lnTo>
                  <a:pt x="1180388" y="59792"/>
                </a:lnTo>
                <a:lnTo>
                  <a:pt x="1160090" y="58500"/>
                </a:lnTo>
                <a:close/>
              </a:path>
              <a:path w="1249044" h="259714">
                <a:moveTo>
                  <a:pt x="822624" y="217176"/>
                </a:moveTo>
                <a:lnTo>
                  <a:pt x="820435" y="255562"/>
                </a:lnTo>
                <a:lnTo>
                  <a:pt x="845660" y="259594"/>
                </a:lnTo>
                <a:lnTo>
                  <a:pt x="856047" y="258645"/>
                </a:lnTo>
                <a:lnTo>
                  <a:pt x="890997" y="226507"/>
                </a:lnTo>
                <a:lnTo>
                  <a:pt x="894003" y="218276"/>
                </a:lnTo>
                <a:lnTo>
                  <a:pt x="828969" y="218276"/>
                </a:lnTo>
                <a:lnTo>
                  <a:pt x="826037" y="217909"/>
                </a:lnTo>
                <a:lnTo>
                  <a:pt x="822624" y="217176"/>
                </a:lnTo>
                <a:close/>
              </a:path>
              <a:path w="1249044" h="259714">
                <a:moveTo>
                  <a:pt x="1025905" y="99452"/>
                </a:moveTo>
                <a:lnTo>
                  <a:pt x="980210" y="99452"/>
                </a:lnTo>
                <a:lnTo>
                  <a:pt x="980210" y="255939"/>
                </a:lnTo>
                <a:lnTo>
                  <a:pt x="1025905" y="255939"/>
                </a:lnTo>
                <a:lnTo>
                  <a:pt x="1025905" y="99452"/>
                </a:lnTo>
                <a:close/>
              </a:path>
              <a:path w="1249044" h="259714">
                <a:moveTo>
                  <a:pt x="1025905" y="60699"/>
                </a:moveTo>
                <a:lnTo>
                  <a:pt x="867963" y="60699"/>
                </a:lnTo>
                <a:lnTo>
                  <a:pt x="864675" y="136006"/>
                </a:lnTo>
                <a:lnTo>
                  <a:pt x="863905" y="149615"/>
                </a:lnTo>
                <a:lnTo>
                  <a:pt x="859885" y="187932"/>
                </a:lnTo>
                <a:lnTo>
                  <a:pt x="840665" y="218276"/>
                </a:lnTo>
                <a:lnTo>
                  <a:pt x="894003" y="218276"/>
                </a:lnTo>
                <a:lnTo>
                  <a:pt x="902558" y="173811"/>
                </a:lnTo>
                <a:lnTo>
                  <a:pt x="907092" y="99452"/>
                </a:lnTo>
                <a:lnTo>
                  <a:pt x="1025905" y="99452"/>
                </a:lnTo>
                <a:lnTo>
                  <a:pt x="1025905" y="60699"/>
                </a:lnTo>
                <a:close/>
              </a:path>
              <a:path w="1249044" h="259714">
                <a:moveTo>
                  <a:pt x="701978" y="58500"/>
                </a:moveTo>
                <a:lnTo>
                  <a:pt x="660840" y="65696"/>
                </a:lnTo>
                <a:lnTo>
                  <a:pt x="627429" y="86562"/>
                </a:lnTo>
                <a:lnTo>
                  <a:pt x="605644" y="118486"/>
                </a:lnTo>
                <a:lnTo>
                  <a:pt x="598138" y="158309"/>
                </a:lnTo>
                <a:lnTo>
                  <a:pt x="598973" y="172380"/>
                </a:lnTo>
                <a:lnTo>
                  <a:pt x="611478" y="210056"/>
                </a:lnTo>
                <a:lnTo>
                  <a:pt x="637357" y="238676"/>
                </a:lnTo>
                <a:lnTo>
                  <a:pt x="673822" y="255297"/>
                </a:lnTo>
                <a:lnTo>
                  <a:pt x="701978" y="258494"/>
                </a:lnTo>
                <a:lnTo>
                  <a:pt x="716575" y="257695"/>
                </a:lnTo>
                <a:lnTo>
                  <a:pt x="755725" y="245699"/>
                </a:lnTo>
                <a:lnTo>
                  <a:pt x="785507" y="220854"/>
                </a:lnTo>
                <a:lnTo>
                  <a:pt x="786518" y="219365"/>
                </a:lnTo>
                <a:lnTo>
                  <a:pt x="701978" y="219365"/>
                </a:lnTo>
                <a:lnTo>
                  <a:pt x="689919" y="218314"/>
                </a:lnTo>
                <a:lnTo>
                  <a:pt x="653357" y="193489"/>
                </a:lnTo>
                <a:lnTo>
                  <a:pt x="644200" y="158309"/>
                </a:lnTo>
                <a:lnTo>
                  <a:pt x="645218" y="145267"/>
                </a:lnTo>
                <a:lnTo>
                  <a:pt x="669167" y="106720"/>
                </a:lnTo>
                <a:lnTo>
                  <a:pt x="701978" y="97253"/>
                </a:lnTo>
                <a:lnTo>
                  <a:pt x="786333" y="97253"/>
                </a:lnTo>
                <a:lnTo>
                  <a:pt x="785507" y="96045"/>
                </a:lnTo>
                <a:lnTo>
                  <a:pt x="755725" y="71296"/>
                </a:lnTo>
                <a:lnTo>
                  <a:pt x="716575" y="59300"/>
                </a:lnTo>
                <a:lnTo>
                  <a:pt x="701978" y="58500"/>
                </a:lnTo>
                <a:close/>
              </a:path>
              <a:path w="1249044" h="259714">
                <a:moveTo>
                  <a:pt x="786333" y="97253"/>
                </a:moveTo>
                <a:lnTo>
                  <a:pt x="701978" y="97253"/>
                </a:lnTo>
                <a:lnTo>
                  <a:pt x="714041" y="98305"/>
                </a:lnTo>
                <a:lnTo>
                  <a:pt x="725006" y="101461"/>
                </a:lnTo>
                <a:lnTo>
                  <a:pt x="755997" y="133548"/>
                </a:lnTo>
                <a:lnTo>
                  <a:pt x="760112" y="158309"/>
                </a:lnTo>
                <a:lnTo>
                  <a:pt x="759084" y="171360"/>
                </a:lnTo>
                <a:lnTo>
                  <a:pt x="734876" y="209911"/>
                </a:lnTo>
                <a:lnTo>
                  <a:pt x="701978" y="219365"/>
                </a:lnTo>
                <a:lnTo>
                  <a:pt x="786518" y="219365"/>
                </a:lnTo>
                <a:lnTo>
                  <a:pt x="805340" y="172380"/>
                </a:lnTo>
                <a:lnTo>
                  <a:pt x="806174" y="158309"/>
                </a:lnTo>
                <a:lnTo>
                  <a:pt x="805340" y="144257"/>
                </a:lnTo>
                <a:lnTo>
                  <a:pt x="802838" y="130984"/>
                </a:lnTo>
                <a:lnTo>
                  <a:pt x="798669" y="118486"/>
                </a:lnTo>
                <a:lnTo>
                  <a:pt x="792806" y="106720"/>
                </a:lnTo>
                <a:lnTo>
                  <a:pt x="786333" y="97253"/>
                </a:lnTo>
                <a:close/>
              </a:path>
              <a:path w="1249044" h="259714">
                <a:moveTo>
                  <a:pt x="441295" y="60699"/>
                </a:moveTo>
                <a:lnTo>
                  <a:pt x="395590" y="60699"/>
                </a:lnTo>
                <a:lnTo>
                  <a:pt x="395590" y="255939"/>
                </a:lnTo>
                <a:lnTo>
                  <a:pt x="441295" y="255939"/>
                </a:lnTo>
                <a:lnTo>
                  <a:pt x="441295" y="177690"/>
                </a:lnTo>
                <a:lnTo>
                  <a:pt x="530887" y="177690"/>
                </a:lnTo>
                <a:lnTo>
                  <a:pt x="513680" y="154665"/>
                </a:lnTo>
                <a:lnTo>
                  <a:pt x="525000" y="139671"/>
                </a:lnTo>
                <a:lnTo>
                  <a:pt x="441295" y="139671"/>
                </a:lnTo>
                <a:lnTo>
                  <a:pt x="441295" y="60699"/>
                </a:lnTo>
                <a:close/>
              </a:path>
              <a:path w="1249044" h="259714">
                <a:moveTo>
                  <a:pt x="530887" y="177690"/>
                </a:moveTo>
                <a:lnTo>
                  <a:pt x="476760" y="177690"/>
                </a:lnTo>
                <a:lnTo>
                  <a:pt x="535617" y="255939"/>
                </a:lnTo>
                <a:lnTo>
                  <a:pt x="589364" y="255939"/>
                </a:lnTo>
                <a:lnTo>
                  <a:pt x="530887" y="177690"/>
                </a:lnTo>
                <a:close/>
              </a:path>
              <a:path w="1249044" h="259714">
                <a:moveTo>
                  <a:pt x="584620" y="60699"/>
                </a:moveTo>
                <a:lnTo>
                  <a:pt x="535617" y="60699"/>
                </a:lnTo>
                <a:lnTo>
                  <a:pt x="477849" y="139671"/>
                </a:lnTo>
                <a:lnTo>
                  <a:pt x="525000" y="139671"/>
                </a:lnTo>
                <a:lnTo>
                  <a:pt x="584620" y="60699"/>
                </a:lnTo>
                <a:close/>
              </a:path>
              <a:path w="1249044" h="259714">
                <a:moveTo>
                  <a:pt x="46794" y="0"/>
                </a:moveTo>
                <a:lnTo>
                  <a:pt x="0" y="0"/>
                </a:lnTo>
                <a:lnTo>
                  <a:pt x="0" y="255939"/>
                </a:lnTo>
                <a:lnTo>
                  <a:pt x="328681" y="255939"/>
                </a:lnTo>
                <a:lnTo>
                  <a:pt x="328681" y="215721"/>
                </a:lnTo>
                <a:lnTo>
                  <a:pt x="46794" y="215721"/>
                </a:lnTo>
                <a:lnTo>
                  <a:pt x="46794" y="0"/>
                </a:lnTo>
                <a:close/>
              </a:path>
              <a:path w="1249044" h="259714">
                <a:moveTo>
                  <a:pt x="187920" y="0"/>
                </a:moveTo>
                <a:lnTo>
                  <a:pt x="141116" y="0"/>
                </a:lnTo>
                <a:lnTo>
                  <a:pt x="141116" y="215721"/>
                </a:lnTo>
                <a:lnTo>
                  <a:pt x="187920" y="215721"/>
                </a:lnTo>
                <a:lnTo>
                  <a:pt x="187920" y="0"/>
                </a:lnTo>
                <a:close/>
              </a:path>
              <a:path w="1249044" h="259714">
                <a:moveTo>
                  <a:pt x="328681" y="0"/>
                </a:moveTo>
                <a:lnTo>
                  <a:pt x="281886" y="0"/>
                </a:lnTo>
                <a:lnTo>
                  <a:pt x="281886" y="215721"/>
                </a:lnTo>
                <a:lnTo>
                  <a:pt x="328681" y="215721"/>
                </a:lnTo>
                <a:lnTo>
                  <a:pt x="3286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292941" y="2087078"/>
            <a:ext cx="3622517" cy="26836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4298434" y="3095083"/>
            <a:ext cx="4748954" cy="34550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277596" y="3549913"/>
            <a:ext cx="3639323" cy="32685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4292946" y="4046422"/>
            <a:ext cx="4012254" cy="26909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298435" y="5175083"/>
            <a:ext cx="3236383" cy="32941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276136" y="5672318"/>
            <a:ext cx="3127464" cy="270923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3689271" y="7527525"/>
            <a:ext cx="2227580" cy="325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50" b="1" spc="50" dirty="0">
                <a:solidFill>
                  <a:srgbClr val="C62227"/>
                </a:solidFill>
                <a:latin typeface="Calibri"/>
                <a:cs typeface="Calibri"/>
              </a:rPr>
              <a:t>Межрегиональный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682257" y="7527525"/>
            <a:ext cx="1775460" cy="6261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950" b="1" spc="75" dirty="0">
                <a:solidFill>
                  <a:srgbClr val="C62227"/>
                </a:solidFill>
                <a:latin typeface="Calibri"/>
                <a:cs typeface="Calibri"/>
              </a:rPr>
              <a:t>Всероссийский</a:t>
            </a:r>
            <a:endParaRPr sz="1950">
              <a:latin typeface="Calibri"/>
              <a:cs typeface="Calibri"/>
            </a:endParaRPr>
          </a:p>
          <a:p>
            <a:pPr marL="70485" algn="ctr">
              <a:lnSpc>
                <a:spcPct val="100000"/>
              </a:lnSpc>
              <a:spcBef>
                <a:spcPts val="20"/>
              </a:spcBef>
            </a:pPr>
            <a:r>
              <a:rPr sz="1950" spc="-65" dirty="0">
                <a:solidFill>
                  <a:srgbClr val="1D1D1B"/>
                </a:solidFill>
                <a:latin typeface="Trebuchet MS"/>
                <a:cs typeface="Trebuchet MS"/>
              </a:rPr>
              <a:t>форум</a:t>
            </a:r>
            <a:endParaRPr sz="19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567046" y="8391068"/>
            <a:ext cx="1641475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spc="-30" dirty="0">
                <a:solidFill>
                  <a:srgbClr val="1D1D1B"/>
                </a:solidFill>
                <a:latin typeface="Trebuchet MS"/>
                <a:cs typeface="Trebuchet MS"/>
              </a:rPr>
              <a:t>«Новый</a:t>
            </a:r>
            <a:r>
              <a:rPr sz="1650" spc="-14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30" dirty="0">
                <a:solidFill>
                  <a:srgbClr val="1D1D1B"/>
                </a:solidFill>
                <a:latin typeface="Trebuchet MS"/>
                <a:cs typeface="Trebuchet MS"/>
              </a:rPr>
              <a:t>уровень»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359353" y="8391068"/>
            <a:ext cx="1951355" cy="280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spc="-50" dirty="0">
                <a:solidFill>
                  <a:srgbClr val="1D1D1B"/>
                </a:solidFill>
                <a:latin typeface="Trebuchet MS"/>
                <a:cs typeface="Trebuchet MS"/>
              </a:rPr>
              <a:t>«Траектория</a:t>
            </a:r>
            <a:r>
              <a:rPr sz="1650" spc="-14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успеха»</a:t>
            </a:r>
            <a:endParaRPr sz="1650">
              <a:latin typeface="Trebuchet MS"/>
              <a:cs typeface="Trebuchet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453353" y="7620006"/>
            <a:ext cx="746125" cy="172085"/>
            <a:chOff x="8453353" y="7620006"/>
            <a:chExt cx="746125" cy="172085"/>
          </a:xfrm>
        </p:grpSpPr>
        <p:sp>
          <p:nvSpPr>
            <p:cNvPr id="30" name="object 30"/>
            <p:cNvSpPr/>
            <p:nvPr/>
          </p:nvSpPr>
          <p:spPr>
            <a:xfrm>
              <a:off x="8453348" y="7620006"/>
              <a:ext cx="222885" cy="170180"/>
            </a:xfrm>
            <a:custGeom>
              <a:avLst/>
              <a:gdLst/>
              <a:ahLst/>
              <a:cxnLst/>
              <a:rect l="l" t="t" r="r" b="b"/>
              <a:pathLst>
                <a:path w="222884" h="170179">
                  <a:moveTo>
                    <a:pt x="222732" y="0"/>
                  </a:moveTo>
                  <a:lnTo>
                    <a:pt x="182943" y="0"/>
                  </a:lnTo>
                  <a:lnTo>
                    <a:pt x="182943" y="140970"/>
                  </a:lnTo>
                  <a:lnTo>
                    <a:pt x="131254" y="140970"/>
                  </a:lnTo>
                  <a:lnTo>
                    <a:pt x="131254" y="0"/>
                  </a:lnTo>
                  <a:lnTo>
                    <a:pt x="91465" y="0"/>
                  </a:lnTo>
                  <a:lnTo>
                    <a:pt x="91465" y="140970"/>
                  </a:lnTo>
                  <a:lnTo>
                    <a:pt x="39712" y="140970"/>
                  </a:lnTo>
                  <a:lnTo>
                    <a:pt x="39712" y="0"/>
                  </a:lnTo>
                  <a:lnTo>
                    <a:pt x="0" y="0"/>
                  </a:lnTo>
                  <a:lnTo>
                    <a:pt x="0" y="140970"/>
                  </a:lnTo>
                  <a:lnTo>
                    <a:pt x="0" y="170180"/>
                  </a:lnTo>
                  <a:lnTo>
                    <a:pt x="222732" y="170180"/>
                  </a:lnTo>
                  <a:lnTo>
                    <a:pt x="222732" y="140970"/>
                  </a:lnTo>
                  <a:lnTo>
                    <a:pt x="222732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01074" y="7666514"/>
              <a:ext cx="497978" cy="12555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453348" y="7620006"/>
              <a:ext cx="222885" cy="170180"/>
            </a:xfrm>
            <a:custGeom>
              <a:avLst/>
              <a:gdLst/>
              <a:ahLst/>
              <a:cxnLst/>
              <a:rect l="l" t="t" r="r" b="b"/>
              <a:pathLst>
                <a:path w="222884" h="170179">
                  <a:moveTo>
                    <a:pt x="222732" y="0"/>
                  </a:moveTo>
                  <a:lnTo>
                    <a:pt x="182943" y="0"/>
                  </a:lnTo>
                  <a:lnTo>
                    <a:pt x="182943" y="140970"/>
                  </a:lnTo>
                  <a:lnTo>
                    <a:pt x="131254" y="140970"/>
                  </a:lnTo>
                  <a:lnTo>
                    <a:pt x="131254" y="0"/>
                  </a:lnTo>
                  <a:lnTo>
                    <a:pt x="91465" y="0"/>
                  </a:lnTo>
                  <a:lnTo>
                    <a:pt x="91465" y="140970"/>
                  </a:lnTo>
                  <a:lnTo>
                    <a:pt x="39712" y="140970"/>
                  </a:lnTo>
                  <a:lnTo>
                    <a:pt x="39712" y="0"/>
                  </a:lnTo>
                  <a:lnTo>
                    <a:pt x="0" y="0"/>
                  </a:lnTo>
                  <a:lnTo>
                    <a:pt x="0" y="140970"/>
                  </a:lnTo>
                  <a:lnTo>
                    <a:pt x="0" y="170180"/>
                  </a:lnTo>
                  <a:lnTo>
                    <a:pt x="222732" y="170180"/>
                  </a:lnTo>
                  <a:lnTo>
                    <a:pt x="222732" y="140970"/>
                  </a:lnTo>
                  <a:lnTo>
                    <a:pt x="222732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01074" y="7666514"/>
              <a:ext cx="497978" cy="125556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549521" y="7893958"/>
            <a:ext cx="9246870" cy="3322954"/>
            <a:chOff x="549521" y="7893958"/>
            <a:chExt cx="9246870" cy="3322954"/>
          </a:xfrm>
        </p:grpSpPr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51865" y="7894208"/>
              <a:ext cx="346101" cy="12226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19548" y="7894208"/>
              <a:ext cx="113950" cy="12226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54963" y="7894208"/>
              <a:ext cx="341099" cy="12226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16808" y="7893958"/>
              <a:ext cx="212991" cy="16075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954910" y="7935140"/>
              <a:ext cx="58419" cy="19050"/>
            </a:xfrm>
            <a:custGeom>
              <a:avLst/>
              <a:gdLst/>
              <a:ahLst/>
              <a:cxnLst/>
              <a:rect l="l" t="t" r="r" b="b"/>
              <a:pathLst>
                <a:path w="58420" h="19050">
                  <a:moveTo>
                    <a:pt x="58260" y="0"/>
                  </a:moveTo>
                  <a:lnTo>
                    <a:pt x="0" y="0"/>
                  </a:lnTo>
                  <a:lnTo>
                    <a:pt x="0" y="18837"/>
                  </a:lnTo>
                  <a:lnTo>
                    <a:pt x="58260" y="18837"/>
                  </a:lnTo>
                  <a:lnTo>
                    <a:pt x="58260" y="0"/>
                  </a:lnTo>
                  <a:close/>
                </a:path>
              </a:pathLst>
            </a:custGeom>
            <a:solidFill>
              <a:srgbClr val="2A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039565" y="7895718"/>
              <a:ext cx="133262" cy="11910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194173" y="7894208"/>
              <a:ext cx="370218" cy="16132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92531" y="7893974"/>
              <a:ext cx="203621" cy="12273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49521" y="7914708"/>
              <a:ext cx="7933669" cy="33020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51865" y="7894208"/>
              <a:ext cx="346101" cy="12226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19548" y="7894208"/>
              <a:ext cx="113950" cy="12226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54963" y="7894208"/>
              <a:ext cx="341099" cy="12226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16808" y="7893958"/>
              <a:ext cx="212991" cy="16075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954910" y="7935140"/>
              <a:ext cx="58419" cy="19050"/>
            </a:xfrm>
            <a:custGeom>
              <a:avLst/>
              <a:gdLst/>
              <a:ahLst/>
              <a:cxnLst/>
              <a:rect l="l" t="t" r="r" b="b"/>
              <a:pathLst>
                <a:path w="58420" h="19050">
                  <a:moveTo>
                    <a:pt x="58260" y="0"/>
                  </a:moveTo>
                  <a:lnTo>
                    <a:pt x="0" y="0"/>
                  </a:lnTo>
                  <a:lnTo>
                    <a:pt x="0" y="18837"/>
                  </a:lnTo>
                  <a:lnTo>
                    <a:pt x="58260" y="18837"/>
                  </a:lnTo>
                  <a:lnTo>
                    <a:pt x="58260" y="0"/>
                  </a:lnTo>
                  <a:close/>
                </a:path>
              </a:pathLst>
            </a:custGeom>
            <a:solidFill>
              <a:srgbClr val="2A2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039565" y="7895718"/>
              <a:ext cx="133262" cy="11910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194173" y="7894208"/>
              <a:ext cx="370218" cy="16132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92531" y="7893974"/>
              <a:ext cx="203621" cy="12273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63166" y="8235355"/>
              <a:ext cx="5409176" cy="27559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882465" y="8470150"/>
              <a:ext cx="3627598" cy="2425615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11162714" y="7619696"/>
            <a:ext cx="1542415" cy="172720"/>
            <a:chOff x="11162714" y="7619696"/>
            <a:chExt cx="1542415" cy="172720"/>
          </a:xfrm>
        </p:grpSpPr>
        <p:sp>
          <p:nvSpPr>
            <p:cNvPr id="55" name="object 55"/>
            <p:cNvSpPr/>
            <p:nvPr/>
          </p:nvSpPr>
          <p:spPr>
            <a:xfrm>
              <a:off x="11162703" y="7619714"/>
              <a:ext cx="992505" cy="172720"/>
            </a:xfrm>
            <a:custGeom>
              <a:avLst/>
              <a:gdLst/>
              <a:ahLst/>
              <a:cxnLst/>
              <a:rect l="l" t="t" r="r" b="b"/>
              <a:pathLst>
                <a:path w="992504" h="172720">
                  <a:moveTo>
                    <a:pt x="128676" y="47840"/>
                  </a:moveTo>
                  <a:lnTo>
                    <a:pt x="127342" y="40487"/>
                  </a:lnTo>
                  <a:lnTo>
                    <a:pt x="123101" y="29629"/>
                  </a:lnTo>
                  <a:lnTo>
                    <a:pt x="122047" y="26924"/>
                  </a:lnTo>
                  <a:lnTo>
                    <a:pt x="91097" y="4254"/>
                  </a:lnTo>
                  <a:lnTo>
                    <a:pt x="89128" y="3721"/>
                  </a:lnTo>
                  <a:lnTo>
                    <a:pt x="89128" y="51803"/>
                  </a:lnTo>
                  <a:lnTo>
                    <a:pt x="89128" y="64516"/>
                  </a:lnTo>
                  <a:lnTo>
                    <a:pt x="86855" y="71386"/>
                  </a:lnTo>
                  <a:lnTo>
                    <a:pt x="77812" y="81203"/>
                  </a:lnTo>
                  <a:lnTo>
                    <a:pt x="70396" y="83654"/>
                  </a:lnTo>
                  <a:lnTo>
                    <a:pt x="39509" y="83654"/>
                  </a:lnTo>
                  <a:lnTo>
                    <a:pt x="39509" y="29629"/>
                  </a:lnTo>
                  <a:lnTo>
                    <a:pt x="65125" y="29629"/>
                  </a:lnTo>
                  <a:lnTo>
                    <a:pt x="89128" y="51803"/>
                  </a:lnTo>
                  <a:lnTo>
                    <a:pt x="89128" y="3721"/>
                  </a:lnTo>
                  <a:lnTo>
                    <a:pt x="84302" y="2387"/>
                  </a:lnTo>
                  <a:lnTo>
                    <a:pt x="76873" y="1066"/>
                  </a:lnTo>
                  <a:lnTo>
                    <a:pt x="68808" y="266"/>
                  </a:lnTo>
                  <a:lnTo>
                    <a:pt x="60109" y="0"/>
                  </a:lnTo>
                  <a:lnTo>
                    <a:pt x="0" y="0"/>
                  </a:lnTo>
                  <a:lnTo>
                    <a:pt x="0" y="170459"/>
                  </a:lnTo>
                  <a:lnTo>
                    <a:pt x="39509" y="170459"/>
                  </a:lnTo>
                  <a:lnTo>
                    <a:pt x="39509" y="113487"/>
                  </a:lnTo>
                  <a:lnTo>
                    <a:pt x="60109" y="113487"/>
                  </a:lnTo>
                  <a:lnTo>
                    <a:pt x="99339" y="106362"/>
                  </a:lnTo>
                  <a:lnTo>
                    <a:pt x="127317" y="72009"/>
                  </a:lnTo>
                  <a:lnTo>
                    <a:pt x="128612" y="64516"/>
                  </a:lnTo>
                  <a:lnTo>
                    <a:pt x="128676" y="47840"/>
                  </a:lnTo>
                  <a:close/>
                </a:path>
                <a:path w="992504" h="172720">
                  <a:moveTo>
                    <a:pt x="248780" y="94132"/>
                  </a:moveTo>
                  <a:lnTo>
                    <a:pt x="228739" y="57162"/>
                  </a:lnTo>
                  <a:lnTo>
                    <a:pt x="216281" y="51003"/>
                  </a:lnTo>
                  <a:lnTo>
                    <a:pt x="216281" y="95275"/>
                  </a:lnTo>
                  <a:lnTo>
                    <a:pt x="170992" y="95275"/>
                  </a:lnTo>
                  <a:lnTo>
                    <a:pt x="172237" y="87820"/>
                  </a:lnTo>
                  <a:lnTo>
                    <a:pt x="174815" y="82143"/>
                  </a:lnTo>
                  <a:lnTo>
                    <a:pt x="182600" y="74256"/>
                  </a:lnTo>
                  <a:lnTo>
                    <a:pt x="188036" y="72301"/>
                  </a:lnTo>
                  <a:lnTo>
                    <a:pt x="198894" y="72301"/>
                  </a:lnTo>
                  <a:lnTo>
                    <a:pt x="216281" y="95275"/>
                  </a:lnTo>
                  <a:lnTo>
                    <a:pt x="216281" y="51003"/>
                  </a:lnTo>
                  <a:lnTo>
                    <a:pt x="209677" y="48539"/>
                  </a:lnTo>
                  <a:lnTo>
                    <a:pt x="202336" y="47269"/>
                  </a:lnTo>
                  <a:lnTo>
                    <a:pt x="185013" y="47269"/>
                  </a:lnTo>
                  <a:lnTo>
                    <a:pt x="150444" y="65062"/>
                  </a:lnTo>
                  <a:lnTo>
                    <a:pt x="134366" y="99060"/>
                  </a:lnTo>
                  <a:lnTo>
                    <a:pt x="134467" y="109524"/>
                  </a:lnTo>
                  <a:lnTo>
                    <a:pt x="146900" y="150393"/>
                  </a:lnTo>
                  <a:lnTo>
                    <a:pt x="179451" y="170967"/>
                  </a:lnTo>
                  <a:lnTo>
                    <a:pt x="187413" y="172351"/>
                  </a:lnTo>
                  <a:lnTo>
                    <a:pt x="200050" y="172351"/>
                  </a:lnTo>
                  <a:lnTo>
                    <a:pt x="240322" y="159283"/>
                  </a:lnTo>
                  <a:lnTo>
                    <a:pt x="248081" y="151511"/>
                  </a:lnTo>
                  <a:lnTo>
                    <a:pt x="242976" y="145211"/>
                  </a:lnTo>
                  <a:lnTo>
                    <a:pt x="237566" y="138531"/>
                  </a:lnTo>
                  <a:lnTo>
                    <a:pt x="236080" y="136436"/>
                  </a:lnTo>
                  <a:lnTo>
                    <a:pt x="233883" y="135407"/>
                  </a:lnTo>
                  <a:lnTo>
                    <a:pt x="228828" y="135407"/>
                  </a:lnTo>
                  <a:lnTo>
                    <a:pt x="226771" y="135890"/>
                  </a:lnTo>
                  <a:lnTo>
                    <a:pt x="224751" y="136931"/>
                  </a:lnTo>
                  <a:lnTo>
                    <a:pt x="220624" y="139039"/>
                  </a:lnTo>
                  <a:lnTo>
                    <a:pt x="215849" y="141528"/>
                  </a:lnTo>
                  <a:lnTo>
                    <a:pt x="213106" y="142671"/>
                  </a:lnTo>
                  <a:lnTo>
                    <a:pt x="210070" y="143675"/>
                  </a:lnTo>
                  <a:lnTo>
                    <a:pt x="207022" y="144729"/>
                  </a:lnTo>
                  <a:lnTo>
                    <a:pt x="203390" y="145211"/>
                  </a:lnTo>
                  <a:lnTo>
                    <a:pt x="191312" y="145211"/>
                  </a:lnTo>
                  <a:lnTo>
                    <a:pt x="184873" y="142913"/>
                  </a:lnTo>
                  <a:lnTo>
                    <a:pt x="179908" y="138341"/>
                  </a:lnTo>
                  <a:lnTo>
                    <a:pt x="174879" y="133781"/>
                  </a:lnTo>
                  <a:lnTo>
                    <a:pt x="171792" y="126453"/>
                  </a:lnTo>
                  <a:lnTo>
                    <a:pt x="170637" y="116319"/>
                  </a:lnTo>
                  <a:lnTo>
                    <a:pt x="242265" y="116319"/>
                  </a:lnTo>
                  <a:lnTo>
                    <a:pt x="243598" y="116128"/>
                  </a:lnTo>
                  <a:lnTo>
                    <a:pt x="248780" y="95275"/>
                  </a:lnTo>
                  <a:lnTo>
                    <a:pt x="248780" y="94132"/>
                  </a:lnTo>
                  <a:close/>
                </a:path>
                <a:path w="992504" h="172720">
                  <a:moveTo>
                    <a:pt x="348551" y="49136"/>
                  </a:moveTo>
                  <a:lnTo>
                    <a:pt x="263156" y="49136"/>
                  </a:lnTo>
                  <a:lnTo>
                    <a:pt x="263156" y="74536"/>
                  </a:lnTo>
                  <a:lnTo>
                    <a:pt x="263156" y="171056"/>
                  </a:lnTo>
                  <a:lnTo>
                    <a:pt x="299415" y="171056"/>
                  </a:lnTo>
                  <a:lnTo>
                    <a:pt x="299415" y="74536"/>
                  </a:lnTo>
                  <a:lnTo>
                    <a:pt x="348551" y="74536"/>
                  </a:lnTo>
                  <a:lnTo>
                    <a:pt x="348551" y="49136"/>
                  </a:lnTo>
                  <a:close/>
                </a:path>
                <a:path w="992504" h="172720">
                  <a:moveTo>
                    <a:pt x="472897" y="49136"/>
                  </a:moveTo>
                  <a:lnTo>
                    <a:pt x="449262" y="49136"/>
                  </a:lnTo>
                  <a:lnTo>
                    <a:pt x="447929" y="49403"/>
                  </a:lnTo>
                  <a:lnTo>
                    <a:pt x="398335" y="117182"/>
                  </a:lnTo>
                  <a:lnTo>
                    <a:pt x="394398" y="125056"/>
                  </a:lnTo>
                  <a:lnTo>
                    <a:pt x="394792" y="122593"/>
                  </a:lnTo>
                  <a:lnTo>
                    <a:pt x="395668" y="113080"/>
                  </a:lnTo>
                  <a:lnTo>
                    <a:pt x="395668" y="49276"/>
                  </a:lnTo>
                  <a:lnTo>
                    <a:pt x="359410" y="49276"/>
                  </a:lnTo>
                  <a:lnTo>
                    <a:pt x="359410" y="170599"/>
                  </a:lnTo>
                  <a:lnTo>
                    <a:pt x="383044" y="170599"/>
                  </a:lnTo>
                  <a:lnTo>
                    <a:pt x="433971" y="102438"/>
                  </a:lnTo>
                  <a:lnTo>
                    <a:pt x="437908" y="94792"/>
                  </a:lnTo>
                  <a:lnTo>
                    <a:pt x="436740" y="104584"/>
                  </a:lnTo>
                  <a:lnTo>
                    <a:pt x="436638" y="170472"/>
                  </a:lnTo>
                  <a:lnTo>
                    <a:pt x="472897" y="170472"/>
                  </a:lnTo>
                  <a:lnTo>
                    <a:pt x="472897" y="49136"/>
                  </a:lnTo>
                  <a:close/>
                </a:path>
                <a:path w="992504" h="172720">
                  <a:moveTo>
                    <a:pt x="611365" y="109524"/>
                  </a:moveTo>
                  <a:lnTo>
                    <a:pt x="602767" y="74168"/>
                  </a:lnTo>
                  <a:lnTo>
                    <a:pt x="599694" y="69392"/>
                  </a:lnTo>
                  <a:lnTo>
                    <a:pt x="588848" y="58635"/>
                  </a:lnTo>
                  <a:lnTo>
                    <a:pt x="582333" y="54495"/>
                  </a:lnTo>
                  <a:lnTo>
                    <a:pt x="574763" y="51600"/>
                  </a:lnTo>
                  <a:lnTo>
                    <a:pt x="573951" y="51346"/>
                  </a:lnTo>
                  <a:lnTo>
                    <a:pt x="573951" y="109753"/>
                  </a:lnTo>
                  <a:lnTo>
                    <a:pt x="573582" y="118173"/>
                  </a:lnTo>
                  <a:lnTo>
                    <a:pt x="557949" y="145427"/>
                  </a:lnTo>
                  <a:lnTo>
                    <a:pt x="541020" y="145427"/>
                  </a:lnTo>
                  <a:lnTo>
                    <a:pt x="524814" y="109753"/>
                  </a:lnTo>
                  <a:lnTo>
                    <a:pt x="525183" y="101320"/>
                  </a:lnTo>
                  <a:lnTo>
                    <a:pt x="541020" y="74168"/>
                  </a:lnTo>
                  <a:lnTo>
                    <a:pt x="557949" y="74168"/>
                  </a:lnTo>
                  <a:lnTo>
                    <a:pt x="573951" y="109753"/>
                  </a:lnTo>
                  <a:lnTo>
                    <a:pt x="573951" y="51346"/>
                  </a:lnTo>
                  <a:lnTo>
                    <a:pt x="568934" y="49707"/>
                  </a:lnTo>
                  <a:lnTo>
                    <a:pt x="562800" y="48348"/>
                  </a:lnTo>
                  <a:lnTo>
                    <a:pt x="556361" y="47536"/>
                  </a:lnTo>
                  <a:lnTo>
                    <a:pt x="549605" y="47269"/>
                  </a:lnTo>
                  <a:lnTo>
                    <a:pt x="542810" y="47536"/>
                  </a:lnTo>
                  <a:lnTo>
                    <a:pt x="504634" y="64046"/>
                  </a:lnTo>
                  <a:lnTo>
                    <a:pt x="499135" y="69392"/>
                  </a:lnTo>
                  <a:lnTo>
                    <a:pt x="487362" y="109524"/>
                  </a:lnTo>
                  <a:lnTo>
                    <a:pt x="487641" y="116586"/>
                  </a:lnTo>
                  <a:lnTo>
                    <a:pt x="510120" y="160845"/>
                  </a:lnTo>
                  <a:lnTo>
                    <a:pt x="549605" y="172351"/>
                  </a:lnTo>
                  <a:lnTo>
                    <a:pt x="556361" y="172072"/>
                  </a:lnTo>
                  <a:lnTo>
                    <a:pt x="599694" y="150025"/>
                  </a:lnTo>
                  <a:lnTo>
                    <a:pt x="602602" y="145427"/>
                  </a:lnTo>
                  <a:lnTo>
                    <a:pt x="603885" y="143421"/>
                  </a:lnTo>
                  <a:lnTo>
                    <a:pt x="606907" y="135648"/>
                  </a:lnTo>
                  <a:lnTo>
                    <a:pt x="608863" y="129641"/>
                  </a:lnTo>
                  <a:lnTo>
                    <a:pt x="610260" y="123291"/>
                  </a:lnTo>
                  <a:lnTo>
                    <a:pt x="611085" y="116586"/>
                  </a:lnTo>
                  <a:lnTo>
                    <a:pt x="611365" y="109524"/>
                  </a:lnTo>
                  <a:close/>
                </a:path>
                <a:path w="992504" h="172720">
                  <a:moveTo>
                    <a:pt x="735825" y="49136"/>
                  </a:moveTo>
                  <a:lnTo>
                    <a:pt x="699566" y="49136"/>
                  </a:lnTo>
                  <a:lnTo>
                    <a:pt x="699566" y="93586"/>
                  </a:lnTo>
                  <a:lnTo>
                    <a:pt x="662127" y="93586"/>
                  </a:lnTo>
                  <a:lnTo>
                    <a:pt x="662127" y="49136"/>
                  </a:lnTo>
                  <a:lnTo>
                    <a:pt x="625868" y="49136"/>
                  </a:lnTo>
                  <a:lnTo>
                    <a:pt x="625868" y="93586"/>
                  </a:lnTo>
                  <a:lnTo>
                    <a:pt x="625868" y="118986"/>
                  </a:lnTo>
                  <a:lnTo>
                    <a:pt x="625868" y="171056"/>
                  </a:lnTo>
                  <a:lnTo>
                    <a:pt x="662127" y="171056"/>
                  </a:lnTo>
                  <a:lnTo>
                    <a:pt x="662127" y="118986"/>
                  </a:lnTo>
                  <a:lnTo>
                    <a:pt x="699566" y="118986"/>
                  </a:lnTo>
                  <a:lnTo>
                    <a:pt x="699566" y="171056"/>
                  </a:lnTo>
                  <a:lnTo>
                    <a:pt x="735825" y="171056"/>
                  </a:lnTo>
                  <a:lnTo>
                    <a:pt x="735825" y="118986"/>
                  </a:lnTo>
                  <a:lnTo>
                    <a:pt x="735825" y="93586"/>
                  </a:lnTo>
                  <a:lnTo>
                    <a:pt x="735825" y="49136"/>
                  </a:lnTo>
                  <a:close/>
                </a:path>
                <a:path w="992504" h="172720">
                  <a:moveTo>
                    <a:pt x="854544" y="121107"/>
                  </a:moveTo>
                  <a:lnTo>
                    <a:pt x="854519" y="87553"/>
                  </a:lnTo>
                  <a:lnTo>
                    <a:pt x="853440" y="81318"/>
                  </a:lnTo>
                  <a:lnTo>
                    <a:pt x="850900" y="74536"/>
                  </a:lnTo>
                  <a:lnTo>
                    <a:pt x="849071" y="69634"/>
                  </a:lnTo>
                  <a:lnTo>
                    <a:pt x="814374" y="46812"/>
                  </a:lnTo>
                  <a:lnTo>
                    <a:pt x="807046" y="46812"/>
                  </a:lnTo>
                  <a:lnTo>
                    <a:pt x="765530" y="57518"/>
                  </a:lnTo>
                  <a:lnTo>
                    <a:pt x="753935" y="65989"/>
                  </a:lnTo>
                  <a:lnTo>
                    <a:pt x="760476" y="77343"/>
                  </a:lnTo>
                  <a:lnTo>
                    <a:pt x="761593" y="79082"/>
                  </a:lnTo>
                  <a:lnTo>
                    <a:pt x="762977" y="80556"/>
                  </a:lnTo>
                  <a:lnTo>
                    <a:pt x="766406" y="83019"/>
                  </a:lnTo>
                  <a:lnTo>
                    <a:pt x="768515" y="83667"/>
                  </a:lnTo>
                  <a:lnTo>
                    <a:pt x="773823" y="83667"/>
                  </a:lnTo>
                  <a:lnTo>
                    <a:pt x="776224" y="83223"/>
                  </a:lnTo>
                  <a:lnTo>
                    <a:pt x="778268" y="82283"/>
                  </a:lnTo>
                  <a:lnTo>
                    <a:pt x="782383" y="80276"/>
                  </a:lnTo>
                  <a:lnTo>
                    <a:pt x="784567" y="79070"/>
                  </a:lnTo>
                  <a:lnTo>
                    <a:pt x="786676" y="77952"/>
                  </a:lnTo>
                  <a:lnTo>
                    <a:pt x="789101" y="76885"/>
                  </a:lnTo>
                  <a:lnTo>
                    <a:pt x="794550" y="75018"/>
                  </a:lnTo>
                  <a:lnTo>
                    <a:pt x="798068" y="74536"/>
                  </a:lnTo>
                  <a:lnTo>
                    <a:pt x="807732" y="74536"/>
                  </a:lnTo>
                  <a:lnTo>
                    <a:pt x="811923" y="76098"/>
                  </a:lnTo>
                  <a:lnTo>
                    <a:pt x="814844" y="79260"/>
                  </a:lnTo>
                  <a:lnTo>
                    <a:pt x="817765" y="82410"/>
                  </a:lnTo>
                  <a:lnTo>
                    <a:pt x="819238" y="87553"/>
                  </a:lnTo>
                  <a:lnTo>
                    <a:pt x="819238" y="99809"/>
                  </a:lnTo>
                  <a:lnTo>
                    <a:pt x="819238" y="121107"/>
                  </a:lnTo>
                  <a:lnTo>
                    <a:pt x="819238" y="137960"/>
                  </a:lnTo>
                  <a:lnTo>
                    <a:pt x="815632" y="141605"/>
                  </a:lnTo>
                  <a:lnTo>
                    <a:pt x="812063" y="144259"/>
                  </a:lnTo>
                  <a:lnTo>
                    <a:pt x="805040" y="147574"/>
                  </a:lnTo>
                  <a:lnTo>
                    <a:pt x="800963" y="148374"/>
                  </a:lnTo>
                  <a:lnTo>
                    <a:pt x="791908" y="148374"/>
                  </a:lnTo>
                  <a:lnTo>
                    <a:pt x="788593" y="147510"/>
                  </a:lnTo>
                  <a:lnTo>
                    <a:pt x="784072" y="144157"/>
                  </a:lnTo>
                  <a:lnTo>
                    <a:pt x="782929" y="141262"/>
                  </a:lnTo>
                  <a:lnTo>
                    <a:pt x="783056" y="134594"/>
                  </a:lnTo>
                  <a:lnTo>
                    <a:pt x="819238" y="121107"/>
                  </a:lnTo>
                  <a:lnTo>
                    <a:pt x="819238" y="99809"/>
                  </a:lnTo>
                  <a:lnTo>
                    <a:pt x="775589" y="106527"/>
                  </a:lnTo>
                  <a:lnTo>
                    <a:pt x="748309" y="134594"/>
                  </a:lnTo>
                  <a:lnTo>
                    <a:pt x="748309" y="144348"/>
                  </a:lnTo>
                  <a:lnTo>
                    <a:pt x="779246" y="172364"/>
                  </a:lnTo>
                  <a:lnTo>
                    <a:pt x="788949" y="172364"/>
                  </a:lnTo>
                  <a:lnTo>
                    <a:pt x="823201" y="156565"/>
                  </a:lnTo>
                  <a:lnTo>
                    <a:pt x="825754" y="163233"/>
                  </a:lnTo>
                  <a:lnTo>
                    <a:pt x="826922" y="166179"/>
                  </a:lnTo>
                  <a:lnTo>
                    <a:pt x="828408" y="168148"/>
                  </a:lnTo>
                  <a:lnTo>
                    <a:pt x="831926" y="170040"/>
                  </a:lnTo>
                  <a:lnTo>
                    <a:pt x="834491" y="170472"/>
                  </a:lnTo>
                  <a:lnTo>
                    <a:pt x="854544" y="170472"/>
                  </a:lnTo>
                  <a:lnTo>
                    <a:pt x="854544" y="156565"/>
                  </a:lnTo>
                  <a:lnTo>
                    <a:pt x="854544" y="148374"/>
                  </a:lnTo>
                  <a:lnTo>
                    <a:pt x="854544" y="121107"/>
                  </a:lnTo>
                  <a:close/>
                </a:path>
                <a:path w="992504" h="172720">
                  <a:moveTo>
                    <a:pt x="992098" y="49136"/>
                  </a:moveTo>
                  <a:lnTo>
                    <a:pt x="903897" y="49136"/>
                  </a:lnTo>
                  <a:lnTo>
                    <a:pt x="903262" y="59804"/>
                  </a:lnTo>
                  <a:lnTo>
                    <a:pt x="901725" y="78701"/>
                  </a:lnTo>
                  <a:lnTo>
                    <a:pt x="894664" y="120573"/>
                  </a:lnTo>
                  <a:lnTo>
                    <a:pt x="872477" y="145542"/>
                  </a:lnTo>
                  <a:lnTo>
                    <a:pt x="862342" y="145542"/>
                  </a:lnTo>
                  <a:lnTo>
                    <a:pt x="862342" y="168871"/>
                  </a:lnTo>
                  <a:lnTo>
                    <a:pt x="863473" y="170103"/>
                  </a:lnTo>
                  <a:lnTo>
                    <a:pt x="867918" y="171907"/>
                  </a:lnTo>
                  <a:lnTo>
                    <a:pt x="871728" y="172351"/>
                  </a:lnTo>
                  <a:lnTo>
                    <a:pt x="881392" y="172351"/>
                  </a:lnTo>
                  <a:lnTo>
                    <a:pt x="916190" y="152387"/>
                  </a:lnTo>
                  <a:lnTo>
                    <a:pt x="929220" y="113271"/>
                  </a:lnTo>
                  <a:lnTo>
                    <a:pt x="933716" y="75946"/>
                  </a:lnTo>
                  <a:lnTo>
                    <a:pt x="955840" y="75946"/>
                  </a:lnTo>
                  <a:lnTo>
                    <a:pt x="955840" y="170484"/>
                  </a:lnTo>
                  <a:lnTo>
                    <a:pt x="992098" y="170484"/>
                  </a:lnTo>
                  <a:lnTo>
                    <a:pt x="992098" y="49136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175595" y="7668850"/>
              <a:ext cx="220992" cy="12192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417357" y="7668850"/>
              <a:ext cx="153283" cy="12133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591413" y="7619696"/>
              <a:ext cx="113493" cy="17061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1162703" y="7619714"/>
              <a:ext cx="992505" cy="172720"/>
            </a:xfrm>
            <a:custGeom>
              <a:avLst/>
              <a:gdLst/>
              <a:ahLst/>
              <a:cxnLst/>
              <a:rect l="l" t="t" r="r" b="b"/>
              <a:pathLst>
                <a:path w="992504" h="172720">
                  <a:moveTo>
                    <a:pt x="128676" y="47840"/>
                  </a:moveTo>
                  <a:lnTo>
                    <a:pt x="127342" y="40487"/>
                  </a:lnTo>
                  <a:lnTo>
                    <a:pt x="123101" y="29629"/>
                  </a:lnTo>
                  <a:lnTo>
                    <a:pt x="122047" y="26924"/>
                  </a:lnTo>
                  <a:lnTo>
                    <a:pt x="91097" y="4254"/>
                  </a:lnTo>
                  <a:lnTo>
                    <a:pt x="89128" y="3721"/>
                  </a:lnTo>
                  <a:lnTo>
                    <a:pt x="89128" y="51803"/>
                  </a:lnTo>
                  <a:lnTo>
                    <a:pt x="89128" y="64516"/>
                  </a:lnTo>
                  <a:lnTo>
                    <a:pt x="86855" y="71386"/>
                  </a:lnTo>
                  <a:lnTo>
                    <a:pt x="77812" y="81203"/>
                  </a:lnTo>
                  <a:lnTo>
                    <a:pt x="70396" y="83654"/>
                  </a:lnTo>
                  <a:lnTo>
                    <a:pt x="39509" y="83654"/>
                  </a:lnTo>
                  <a:lnTo>
                    <a:pt x="39509" y="29629"/>
                  </a:lnTo>
                  <a:lnTo>
                    <a:pt x="65125" y="29629"/>
                  </a:lnTo>
                  <a:lnTo>
                    <a:pt x="89128" y="51803"/>
                  </a:lnTo>
                  <a:lnTo>
                    <a:pt x="89128" y="3721"/>
                  </a:lnTo>
                  <a:lnTo>
                    <a:pt x="84302" y="2387"/>
                  </a:lnTo>
                  <a:lnTo>
                    <a:pt x="76873" y="1066"/>
                  </a:lnTo>
                  <a:lnTo>
                    <a:pt x="68808" y="266"/>
                  </a:lnTo>
                  <a:lnTo>
                    <a:pt x="60109" y="0"/>
                  </a:lnTo>
                  <a:lnTo>
                    <a:pt x="0" y="0"/>
                  </a:lnTo>
                  <a:lnTo>
                    <a:pt x="0" y="170459"/>
                  </a:lnTo>
                  <a:lnTo>
                    <a:pt x="39509" y="170459"/>
                  </a:lnTo>
                  <a:lnTo>
                    <a:pt x="39509" y="113487"/>
                  </a:lnTo>
                  <a:lnTo>
                    <a:pt x="60109" y="113487"/>
                  </a:lnTo>
                  <a:lnTo>
                    <a:pt x="99339" y="106362"/>
                  </a:lnTo>
                  <a:lnTo>
                    <a:pt x="127317" y="72009"/>
                  </a:lnTo>
                  <a:lnTo>
                    <a:pt x="128612" y="64516"/>
                  </a:lnTo>
                  <a:lnTo>
                    <a:pt x="128676" y="47840"/>
                  </a:lnTo>
                  <a:close/>
                </a:path>
                <a:path w="992504" h="172720">
                  <a:moveTo>
                    <a:pt x="248780" y="94132"/>
                  </a:moveTo>
                  <a:lnTo>
                    <a:pt x="228739" y="57162"/>
                  </a:lnTo>
                  <a:lnTo>
                    <a:pt x="216281" y="51003"/>
                  </a:lnTo>
                  <a:lnTo>
                    <a:pt x="216281" y="95275"/>
                  </a:lnTo>
                  <a:lnTo>
                    <a:pt x="170992" y="95275"/>
                  </a:lnTo>
                  <a:lnTo>
                    <a:pt x="172237" y="87820"/>
                  </a:lnTo>
                  <a:lnTo>
                    <a:pt x="174815" y="82143"/>
                  </a:lnTo>
                  <a:lnTo>
                    <a:pt x="182600" y="74256"/>
                  </a:lnTo>
                  <a:lnTo>
                    <a:pt x="188036" y="72301"/>
                  </a:lnTo>
                  <a:lnTo>
                    <a:pt x="198894" y="72301"/>
                  </a:lnTo>
                  <a:lnTo>
                    <a:pt x="216281" y="95275"/>
                  </a:lnTo>
                  <a:lnTo>
                    <a:pt x="216281" y="51003"/>
                  </a:lnTo>
                  <a:lnTo>
                    <a:pt x="209677" y="48539"/>
                  </a:lnTo>
                  <a:lnTo>
                    <a:pt x="202336" y="47269"/>
                  </a:lnTo>
                  <a:lnTo>
                    <a:pt x="185013" y="47269"/>
                  </a:lnTo>
                  <a:lnTo>
                    <a:pt x="150444" y="65062"/>
                  </a:lnTo>
                  <a:lnTo>
                    <a:pt x="134366" y="99060"/>
                  </a:lnTo>
                  <a:lnTo>
                    <a:pt x="134467" y="109524"/>
                  </a:lnTo>
                  <a:lnTo>
                    <a:pt x="146900" y="150393"/>
                  </a:lnTo>
                  <a:lnTo>
                    <a:pt x="179451" y="170967"/>
                  </a:lnTo>
                  <a:lnTo>
                    <a:pt x="187413" y="172351"/>
                  </a:lnTo>
                  <a:lnTo>
                    <a:pt x="200050" y="172351"/>
                  </a:lnTo>
                  <a:lnTo>
                    <a:pt x="240322" y="159283"/>
                  </a:lnTo>
                  <a:lnTo>
                    <a:pt x="248081" y="151511"/>
                  </a:lnTo>
                  <a:lnTo>
                    <a:pt x="242976" y="145211"/>
                  </a:lnTo>
                  <a:lnTo>
                    <a:pt x="237566" y="138531"/>
                  </a:lnTo>
                  <a:lnTo>
                    <a:pt x="236080" y="136436"/>
                  </a:lnTo>
                  <a:lnTo>
                    <a:pt x="233883" y="135407"/>
                  </a:lnTo>
                  <a:lnTo>
                    <a:pt x="228828" y="135407"/>
                  </a:lnTo>
                  <a:lnTo>
                    <a:pt x="226771" y="135890"/>
                  </a:lnTo>
                  <a:lnTo>
                    <a:pt x="224751" y="136931"/>
                  </a:lnTo>
                  <a:lnTo>
                    <a:pt x="220624" y="139039"/>
                  </a:lnTo>
                  <a:lnTo>
                    <a:pt x="215849" y="141528"/>
                  </a:lnTo>
                  <a:lnTo>
                    <a:pt x="213106" y="142671"/>
                  </a:lnTo>
                  <a:lnTo>
                    <a:pt x="210070" y="143675"/>
                  </a:lnTo>
                  <a:lnTo>
                    <a:pt x="207022" y="144729"/>
                  </a:lnTo>
                  <a:lnTo>
                    <a:pt x="203390" y="145211"/>
                  </a:lnTo>
                  <a:lnTo>
                    <a:pt x="191312" y="145211"/>
                  </a:lnTo>
                  <a:lnTo>
                    <a:pt x="184873" y="142913"/>
                  </a:lnTo>
                  <a:lnTo>
                    <a:pt x="179908" y="138341"/>
                  </a:lnTo>
                  <a:lnTo>
                    <a:pt x="174879" y="133781"/>
                  </a:lnTo>
                  <a:lnTo>
                    <a:pt x="171792" y="126453"/>
                  </a:lnTo>
                  <a:lnTo>
                    <a:pt x="170637" y="116319"/>
                  </a:lnTo>
                  <a:lnTo>
                    <a:pt x="242265" y="116319"/>
                  </a:lnTo>
                  <a:lnTo>
                    <a:pt x="243598" y="116128"/>
                  </a:lnTo>
                  <a:lnTo>
                    <a:pt x="248780" y="95275"/>
                  </a:lnTo>
                  <a:lnTo>
                    <a:pt x="248780" y="94132"/>
                  </a:lnTo>
                  <a:close/>
                </a:path>
                <a:path w="992504" h="172720">
                  <a:moveTo>
                    <a:pt x="348551" y="49136"/>
                  </a:moveTo>
                  <a:lnTo>
                    <a:pt x="263156" y="49136"/>
                  </a:lnTo>
                  <a:lnTo>
                    <a:pt x="263156" y="74536"/>
                  </a:lnTo>
                  <a:lnTo>
                    <a:pt x="263156" y="171056"/>
                  </a:lnTo>
                  <a:lnTo>
                    <a:pt x="299415" y="171056"/>
                  </a:lnTo>
                  <a:lnTo>
                    <a:pt x="299415" y="74536"/>
                  </a:lnTo>
                  <a:lnTo>
                    <a:pt x="348551" y="74536"/>
                  </a:lnTo>
                  <a:lnTo>
                    <a:pt x="348551" y="49136"/>
                  </a:lnTo>
                  <a:close/>
                </a:path>
                <a:path w="992504" h="172720">
                  <a:moveTo>
                    <a:pt x="472897" y="49136"/>
                  </a:moveTo>
                  <a:lnTo>
                    <a:pt x="449262" y="49136"/>
                  </a:lnTo>
                  <a:lnTo>
                    <a:pt x="447929" y="49403"/>
                  </a:lnTo>
                  <a:lnTo>
                    <a:pt x="398335" y="117182"/>
                  </a:lnTo>
                  <a:lnTo>
                    <a:pt x="394398" y="125056"/>
                  </a:lnTo>
                  <a:lnTo>
                    <a:pt x="394792" y="122593"/>
                  </a:lnTo>
                  <a:lnTo>
                    <a:pt x="395668" y="113080"/>
                  </a:lnTo>
                  <a:lnTo>
                    <a:pt x="395668" y="49276"/>
                  </a:lnTo>
                  <a:lnTo>
                    <a:pt x="359410" y="49276"/>
                  </a:lnTo>
                  <a:lnTo>
                    <a:pt x="359410" y="170599"/>
                  </a:lnTo>
                  <a:lnTo>
                    <a:pt x="383044" y="170599"/>
                  </a:lnTo>
                  <a:lnTo>
                    <a:pt x="433971" y="102438"/>
                  </a:lnTo>
                  <a:lnTo>
                    <a:pt x="437908" y="94792"/>
                  </a:lnTo>
                  <a:lnTo>
                    <a:pt x="436740" y="104584"/>
                  </a:lnTo>
                  <a:lnTo>
                    <a:pt x="436638" y="170472"/>
                  </a:lnTo>
                  <a:lnTo>
                    <a:pt x="472897" y="170472"/>
                  </a:lnTo>
                  <a:lnTo>
                    <a:pt x="472897" y="49136"/>
                  </a:lnTo>
                  <a:close/>
                </a:path>
                <a:path w="992504" h="172720">
                  <a:moveTo>
                    <a:pt x="611365" y="109524"/>
                  </a:moveTo>
                  <a:lnTo>
                    <a:pt x="602767" y="74168"/>
                  </a:lnTo>
                  <a:lnTo>
                    <a:pt x="599694" y="69392"/>
                  </a:lnTo>
                  <a:lnTo>
                    <a:pt x="588848" y="58635"/>
                  </a:lnTo>
                  <a:lnTo>
                    <a:pt x="582333" y="54495"/>
                  </a:lnTo>
                  <a:lnTo>
                    <a:pt x="574763" y="51600"/>
                  </a:lnTo>
                  <a:lnTo>
                    <a:pt x="573951" y="51346"/>
                  </a:lnTo>
                  <a:lnTo>
                    <a:pt x="573951" y="109753"/>
                  </a:lnTo>
                  <a:lnTo>
                    <a:pt x="573582" y="118173"/>
                  </a:lnTo>
                  <a:lnTo>
                    <a:pt x="557949" y="145427"/>
                  </a:lnTo>
                  <a:lnTo>
                    <a:pt x="541020" y="145427"/>
                  </a:lnTo>
                  <a:lnTo>
                    <a:pt x="524814" y="109753"/>
                  </a:lnTo>
                  <a:lnTo>
                    <a:pt x="525183" y="101320"/>
                  </a:lnTo>
                  <a:lnTo>
                    <a:pt x="541020" y="74168"/>
                  </a:lnTo>
                  <a:lnTo>
                    <a:pt x="557949" y="74168"/>
                  </a:lnTo>
                  <a:lnTo>
                    <a:pt x="573951" y="109753"/>
                  </a:lnTo>
                  <a:lnTo>
                    <a:pt x="573951" y="51346"/>
                  </a:lnTo>
                  <a:lnTo>
                    <a:pt x="568934" y="49707"/>
                  </a:lnTo>
                  <a:lnTo>
                    <a:pt x="562800" y="48348"/>
                  </a:lnTo>
                  <a:lnTo>
                    <a:pt x="556361" y="47536"/>
                  </a:lnTo>
                  <a:lnTo>
                    <a:pt x="549605" y="47269"/>
                  </a:lnTo>
                  <a:lnTo>
                    <a:pt x="542810" y="47536"/>
                  </a:lnTo>
                  <a:lnTo>
                    <a:pt x="504634" y="64046"/>
                  </a:lnTo>
                  <a:lnTo>
                    <a:pt x="499135" y="69392"/>
                  </a:lnTo>
                  <a:lnTo>
                    <a:pt x="487362" y="109524"/>
                  </a:lnTo>
                  <a:lnTo>
                    <a:pt x="487641" y="116586"/>
                  </a:lnTo>
                  <a:lnTo>
                    <a:pt x="510120" y="160845"/>
                  </a:lnTo>
                  <a:lnTo>
                    <a:pt x="549605" y="172351"/>
                  </a:lnTo>
                  <a:lnTo>
                    <a:pt x="556361" y="172072"/>
                  </a:lnTo>
                  <a:lnTo>
                    <a:pt x="599694" y="150025"/>
                  </a:lnTo>
                  <a:lnTo>
                    <a:pt x="602602" y="145427"/>
                  </a:lnTo>
                  <a:lnTo>
                    <a:pt x="603885" y="143421"/>
                  </a:lnTo>
                  <a:lnTo>
                    <a:pt x="606907" y="135648"/>
                  </a:lnTo>
                  <a:lnTo>
                    <a:pt x="608863" y="129641"/>
                  </a:lnTo>
                  <a:lnTo>
                    <a:pt x="610260" y="123291"/>
                  </a:lnTo>
                  <a:lnTo>
                    <a:pt x="611085" y="116586"/>
                  </a:lnTo>
                  <a:lnTo>
                    <a:pt x="611365" y="109524"/>
                  </a:lnTo>
                  <a:close/>
                </a:path>
                <a:path w="992504" h="172720">
                  <a:moveTo>
                    <a:pt x="735825" y="49136"/>
                  </a:moveTo>
                  <a:lnTo>
                    <a:pt x="699566" y="49136"/>
                  </a:lnTo>
                  <a:lnTo>
                    <a:pt x="699566" y="93586"/>
                  </a:lnTo>
                  <a:lnTo>
                    <a:pt x="662127" y="93586"/>
                  </a:lnTo>
                  <a:lnTo>
                    <a:pt x="662127" y="49136"/>
                  </a:lnTo>
                  <a:lnTo>
                    <a:pt x="625868" y="49136"/>
                  </a:lnTo>
                  <a:lnTo>
                    <a:pt x="625868" y="93586"/>
                  </a:lnTo>
                  <a:lnTo>
                    <a:pt x="625868" y="118986"/>
                  </a:lnTo>
                  <a:lnTo>
                    <a:pt x="625868" y="171056"/>
                  </a:lnTo>
                  <a:lnTo>
                    <a:pt x="662127" y="171056"/>
                  </a:lnTo>
                  <a:lnTo>
                    <a:pt x="662127" y="118986"/>
                  </a:lnTo>
                  <a:lnTo>
                    <a:pt x="699566" y="118986"/>
                  </a:lnTo>
                  <a:lnTo>
                    <a:pt x="699566" y="171056"/>
                  </a:lnTo>
                  <a:lnTo>
                    <a:pt x="735825" y="171056"/>
                  </a:lnTo>
                  <a:lnTo>
                    <a:pt x="735825" y="118986"/>
                  </a:lnTo>
                  <a:lnTo>
                    <a:pt x="735825" y="93586"/>
                  </a:lnTo>
                  <a:lnTo>
                    <a:pt x="735825" y="49136"/>
                  </a:lnTo>
                  <a:close/>
                </a:path>
                <a:path w="992504" h="172720">
                  <a:moveTo>
                    <a:pt x="854544" y="121107"/>
                  </a:moveTo>
                  <a:lnTo>
                    <a:pt x="854519" y="87553"/>
                  </a:lnTo>
                  <a:lnTo>
                    <a:pt x="853440" y="81318"/>
                  </a:lnTo>
                  <a:lnTo>
                    <a:pt x="850900" y="74536"/>
                  </a:lnTo>
                  <a:lnTo>
                    <a:pt x="849071" y="69634"/>
                  </a:lnTo>
                  <a:lnTo>
                    <a:pt x="814374" y="46812"/>
                  </a:lnTo>
                  <a:lnTo>
                    <a:pt x="807046" y="46812"/>
                  </a:lnTo>
                  <a:lnTo>
                    <a:pt x="765530" y="57518"/>
                  </a:lnTo>
                  <a:lnTo>
                    <a:pt x="753935" y="65989"/>
                  </a:lnTo>
                  <a:lnTo>
                    <a:pt x="760476" y="77343"/>
                  </a:lnTo>
                  <a:lnTo>
                    <a:pt x="761593" y="79082"/>
                  </a:lnTo>
                  <a:lnTo>
                    <a:pt x="762977" y="80556"/>
                  </a:lnTo>
                  <a:lnTo>
                    <a:pt x="766406" y="83019"/>
                  </a:lnTo>
                  <a:lnTo>
                    <a:pt x="768515" y="83667"/>
                  </a:lnTo>
                  <a:lnTo>
                    <a:pt x="773823" y="83667"/>
                  </a:lnTo>
                  <a:lnTo>
                    <a:pt x="776224" y="83223"/>
                  </a:lnTo>
                  <a:lnTo>
                    <a:pt x="778268" y="82283"/>
                  </a:lnTo>
                  <a:lnTo>
                    <a:pt x="782383" y="80276"/>
                  </a:lnTo>
                  <a:lnTo>
                    <a:pt x="784567" y="79070"/>
                  </a:lnTo>
                  <a:lnTo>
                    <a:pt x="786676" y="77952"/>
                  </a:lnTo>
                  <a:lnTo>
                    <a:pt x="789101" y="76885"/>
                  </a:lnTo>
                  <a:lnTo>
                    <a:pt x="794550" y="75018"/>
                  </a:lnTo>
                  <a:lnTo>
                    <a:pt x="798068" y="74536"/>
                  </a:lnTo>
                  <a:lnTo>
                    <a:pt x="807732" y="74536"/>
                  </a:lnTo>
                  <a:lnTo>
                    <a:pt x="811923" y="76098"/>
                  </a:lnTo>
                  <a:lnTo>
                    <a:pt x="814844" y="79260"/>
                  </a:lnTo>
                  <a:lnTo>
                    <a:pt x="817765" y="82410"/>
                  </a:lnTo>
                  <a:lnTo>
                    <a:pt x="819238" y="87553"/>
                  </a:lnTo>
                  <a:lnTo>
                    <a:pt x="819238" y="99809"/>
                  </a:lnTo>
                  <a:lnTo>
                    <a:pt x="819238" y="121107"/>
                  </a:lnTo>
                  <a:lnTo>
                    <a:pt x="819238" y="137960"/>
                  </a:lnTo>
                  <a:lnTo>
                    <a:pt x="815632" y="141605"/>
                  </a:lnTo>
                  <a:lnTo>
                    <a:pt x="812063" y="144259"/>
                  </a:lnTo>
                  <a:lnTo>
                    <a:pt x="805040" y="147574"/>
                  </a:lnTo>
                  <a:lnTo>
                    <a:pt x="800963" y="148374"/>
                  </a:lnTo>
                  <a:lnTo>
                    <a:pt x="791908" y="148374"/>
                  </a:lnTo>
                  <a:lnTo>
                    <a:pt x="788593" y="147510"/>
                  </a:lnTo>
                  <a:lnTo>
                    <a:pt x="784072" y="144157"/>
                  </a:lnTo>
                  <a:lnTo>
                    <a:pt x="782929" y="141262"/>
                  </a:lnTo>
                  <a:lnTo>
                    <a:pt x="783056" y="134594"/>
                  </a:lnTo>
                  <a:lnTo>
                    <a:pt x="819238" y="121107"/>
                  </a:lnTo>
                  <a:lnTo>
                    <a:pt x="819238" y="99809"/>
                  </a:lnTo>
                  <a:lnTo>
                    <a:pt x="775589" y="106527"/>
                  </a:lnTo>
                  <a:lnTo>
                    <a:pt x="748309" y="134594"/>
                  </a:lnTo>
                  <a:lnTo>
                    <a:pt x="748309" y="144348"/>
                  </a:lnTo>
                  <a:lnTo>
                    <a:pt x="779246" y="172364"/>
                  </a:lnTo>
                  <a:lnTo>
                    <a:pt x="788949" y="172364"/>
                  </a:lnTo>
                  <a:lnTo>
                    <a:pt x="823201" y="156565"/>
                  </a:lnTo>
                  <a:lnTo>
                    <a:pt x="825754" y="163233"/>
                  </a:lnTo>
                  <a:lnTo>
                    <a:pt x="826922" y="166179"/>
                  </a:lnTo>
                  <a:lnTo>
                    <a:pt x="828408" y="168148"/>
                  </a:lnTo>
                  <a:lnTo>
                    <a:pt x="831926" y="170040"/>
                  </a:lnTo>
                  <a:lnTo>
                    <a:pt x="834491" y="170472"/>
                  </a:lnTo>
                  <a:lnTo>
                    <a:pt x="854544" y="170472"/>
                  </a:lnTo>
                  <a:lnTo>
                    <a:pt x="854544" y="156565"/>
                  </a:lnTo>
                  <a:lnTo>
                    <a:pt x="854544" y="148374"/>
                  </a:lnTo>
                  <a:lnTo>
                    <a:pt x="854544" y="121107"/>
                  </a:lnTo>
                  <a:close/>
                </a:path>
                <a:path w="992504" h="172720">
                  <a:moveTo>
                    <a:pt x="992098" y="49136"/>
                  </a:moveTo>
                  <a:lnTo>
                    <a:pt x="903897" y="49136"/>
                  </a:lnTo>
                  <a:lnTo>
                    <a:pt x="903262" y="59804"/>
                  </a:lnTo>
                  <a:lnTo>
                    <a:pt x="901725" y="78701"/>
                  </a:lnTo>
                  <a:lnTo>
                    <a:pt x="894664" y="120573"/>
                  </a:lnTo>
                  <a:lnTo>
                    <a:pt x="872477" y="145542"/>
                  </a:lnTo>
                  <a:lnTo>
                    <a:pt x="862342" y="145542"/>
                  </a:lnTo>
                  <a:lnTo>
                    <a:pt x="862342" y="168871"/>
                  </a:lnTo>
                  <a:lnTo>
                    <a:pt x="863473" y="170103"/>
                  </a:lnTo>
                  <a:lnTo>
                    <a:pt x="867918" y="171907"/>
                  </a:lnTo>
                  <a:lnTo>
                    <a:pt x="871728" y="172351"/>
                  </a:lnTo>
                  <a:lnTo>
                    <a:pt x="881392" y="172351"/>
                  </a:lnTo>
                  <a:lnTo>
                    <a:pt x="916190" y="152387"/>
                  </a:lnTo>
                  <a:lnTo>
                    <a:pt x="929220" y="113271"/>
                  </a:lnTo>
                  <a:lnTo>
                    <a:pt x="933716" y="75946"/>
                  </a:lnTo>
                  <a:lnTo>
                    <a:pt x="955840" y="75946"/>
                  </a:lnTo>
                  <a:lnTo>
                    <a:pt x="955840" y="170484"/>
                  </a:lnTo>
                  <a:lnTo>
                    <a:pt x="992098" y="170484"/>
                  </a:lnTo>
                  <a:lnTo>
                    <a:pt x="992098" y="49136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175595" y="7668850"/>
              <a:ext cx="220992" cy="12192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417357" y="7668850"/>
              <a:ext cx="153283" cy="12133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591413" y="7619696"/>
              <a:ext cx="113493" cy="170612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11590752" y="7846926"/>
            <a:ext cx="675005" cy="208915"/>
            <a:chOff x="11590752" y="7846926"/>
            <a:chExt cx="675005" cy="208915"/>
          </a:xfrm>
        </p:grpSpPr>
        <p:pic>
          <p:nvPicPr>
            <p:cNvPr id="64" name="object 6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590752" y="7846926"/>
              <a:ext cx="275984" cy="20861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888218" y="7893958"/>
              <a:ext cx="377469" cy="160780"/>
            </a:xfrm>
            <a:prstGeom prst="rect">
              <a:avLst/>
            </a:prstGeom>
          </p:spPr>
        </p:pic>
      </p:grpSp>
      <p:pic>
        <p:nvPicPr>
          <p:cNvPr id="66" name="object 6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4695264" y="8488937"/>
            <a:ext cx="188067" cy="185135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14445612" y="7846926"/>
            <a:ext cx="675005" cy="208915"/>
            <a:chOff x="14445612" y="7846926"/>
            <a:chExt cx="675005" cy="208915"/>
          </a:xfrm>
        </p:grpSpPr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445612" y="7846926"/>
              <a:ext cx="276005" cy="20861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743077" y="7893958"/>
              <a:ext cx="377449" cy="160780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7245054" y="6691580"/>
            <a:ext cx="11718290" cy="844550"/>
            <a:chOff x="7245054" y="6691580"/>
            <a:chExt cx="11718290" cy="844550"/>
          </a:xfrm>
        </p:grpSpPr>
        <p:sp>
          <p:nvSpPr>
            <p:cNvPr id="71" name="object 71"/>
            <p:cNvSpPr/>
            <p:nvPr/>
          </p:nvSpPr>
          <p:spPr>
            <a:xfrm>
              <a:off x="7245054" y="6691580"/>
              <a:ext cx="11718290" cy="544195"/>
            </a:xfrm>
            <a:custGeom>
              <a:avLst/>
              <a:gdLst/>
              <a:ahLst/>
              <a:cxnLst/>
              <a:rect l="l" t="t" r="r" b="b"/>
              <a:pathLst>
                <a:path w="11718290" h="544195">
                  <a:moveTo>
                    <a:pt x="2837138" y="0"/>
                  </a:moveTo>
                  <a:lnTo>
                    <a:pt x="0" y="0"/>
                  </a:lnTo>
                  <a:lnTo>
                    <a:pt x="176036" y="276043"/>
                  </a:lnTo>
                  <a:lnTo>
                    <a:pt x="0" y="544077"/>
                  </a:lnTo>
                  <a:lnTo>
                    <a:pt x="2838301" y="544077"/>
                  </a:lnTo>
                  <a:lnTo>
                    <a:pt x="3061728" y="276766"/>
                  </a:lnTo>
                  <a:lnTo>
                    <a:pt x="2837138" y="0"/>
                  </a:lnTo>
                  <a:close/>
                </a:path>
                <a:path w="11718290" h="544195">
                  <a:moveTo>
                    <a:pt x="3271345" y="0"/>
                  </a:moveTo>
                  <a:lnTo>
                    <a:pt x="3157076" y="0"/>
                  </a:lnTo>
                  <a:lnTo>
                    <a:pt x="3387383" y="290923"/>
                  </a:lnTo>
                  <a:lnTo>
                    <a:pt x="3161935" y="544077"/>
                  </a:lnTo>
                  <a:lnTo>
                    <a:pt x="3272486" y="544077"/>
                  </a:lnTo>
                  <a:lnTo>
                    <a:pt x="3495935" y="276766"/>
                  </a:lnTo>
                  <a:lnTo>
                    <a:pt x="3271345" y="0"/>
                  </a:lnTo>
                  <a:close/>
                </a:path>
                <a:path w="11718290" h="544195">
                  <a:moveTo>
                    <a:pt x="5637535" y="0"/>
                  </a:moveTo>
                  <a:lnTo>
                    <a:pt x="3591283" y="0"/>
                  </a:lnTo>
                  <a:lnTo>
                    <a:pt x="3821590" y="290923"/>
                  </a:lnTo>
                  <a:lnTo>
                    <a:pt x="3596131" y="544077"/>
                  </a:lnTo>
                  <a:lnTo>
                    <a:pt x="5638707" y="544077"/>
                  </a:lnTo>
                  <a:lnTo>
                    <a:pt x="5862135" y="276766"/>
                  </a:lnTo>
                  <a:lnTo>
                    <a:pt x="5637535" y="0"/>
                  </a:lnTo>
                  <a:close/>
                </a:path>
                <a:path w="11718290" h="544195">
                  <a:moveTo>
                    <a:pt x="6071741" y="0"/>
                  </a:moveTo>
                  <a:lnTo>
                    <a:pt x="5957473" y="0"/>
                  </a:lnTo>
                  <a:lnTo>
                    <a:pt x="6187780" y="290923"/>
                  </a:lnTo>
                  <a:lnTo>
                    <a:pt x="5962331" y="544077"/>
                  </a:lnTo>
                  <a:lnTo>
                    <a:pt x="6072904" y="544077"/>
                  </a:lnTo>
                  <a:lnTo>
                    <a:pt x="6296331" y="276766"/>
                  </a:lnTo>
                  <a:lnTo>
                    <a:pt x="6071741" y="0"/>
                  </a:lnTo>
                  <a:close/>
                </a:path>
                <a:path w="11718290" h="544195">
                  <a:moveTo>
                    <a:pt x="8375001" y="0"/>
                  </a:moveTo>
                  <a:lnTo>
                    <a:pt x="6391679" y="0"/>
                  </a:lnTo>
                  <a:lnTo>
                    <a:pt x="6621986" y="290923"/>
                  </a:lnTo>
                  <a:lnTo>
                    <a:pt x="6396538" y="544077"/>
                  </a:lnTo>
                  <a:lnTo>
                    <a:pt x="8376205" y="544077"/>
                  </a:lnTo>
                  <a:lnTo>
                    <a:pt x="8599612" y="276766"/>
                  </a:lnTo>
                  <a:lnTo>
                    <a:pt x="8375001" y="0"/>
                  </a:lnTo>
                  <a:close/>
                </a:path>
                <a:path w="11718290" h="544195">
                  <a:moveTo>
                    <a:pt x="8809208" y="0"/>
                  </a:moveTo>
                  <a:lnTo>
                    <a:pt x="8694960" y="0"/>
                  </a:lnTo>
                  <a:lnTo>
                    <a:pt x="8925267" y="290923"/>
                  </a:lnTo>
                  <a:lnTo>
                    <a:pt x="8699787" y="544077"/>
                  </a:lnTo>
                  <a:lnTo>
                    <a:pt x="8810412" y="544077"/>
                  </a:lnTo>
                  <a:lnTo>
                    <a:pt x="9033819" y="276766"/>
                  </a:lnTo>
                  <a:lnTo>
                    <a:pt x="8809208" y="0"/>
                  </a:lnTo>
                  <a:close/>
                </a:path>
                <a:path w="11718290" h="544195">
                  <a:moveTo>
                    <a:pt x="11489660" y="0"/>
                  </a:moveTo>
                  <a:lnTo>
                    <a:pt x="9129177" y="0"/>
                  </a:lnTo>
                  <a:lnTo>
                    <a:pt x="9359453" y="290923"/>
                  </a:lnTo>
                  <a:lnTo>
                    <a:pt x="9133994" y="544077"/>
                  </a:lnTo>
                  <a:lnTo>
                    <a:pt x="11489660" y="544077"/>
                  </a:lnTo>
                  <a:lnTo>
                    <a:pt x="11717716" y="288033"/>
                  </a:lnTo>
                  <a:lnTo>
                    <a:pt x="11489660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8826322" y="7153076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627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690295" y="6827610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5" h="272415">
                  <a:moveTo>
                    <a:pt x="136027" y="0"/>
                  </a:moveTo>
                  <a:lnTo>
                    <a:pt x="179012" y="6933"/>
                  </a:lnTo>
                  <a:lnTo>
                    <a:pt x="216344" y="26240"/>
                  </a:lnTo>
                  <a:lnTo>
                    <a:pt x="245783" y="55681"/>
                  </a:lnTo>
                  <a:lnTo>
                    <a:pt x="265089" y="93016"/>
                  </a:lnTo>
                  <a:lnTo>
                    <a:pt x="272023" y="136006"/>
                  </a:lnTo>
                  <a:lnTo>
                    <a:pt x="265089" y="179003"/>
                  </a:lnTo>
                  <a:lnTo>
                    <a:pt x="245783" y="216347"/>
                  </a:lnTo>
                  <a:lnTo>
                    <a:pt x="216344" y="245795"/>
                  </a:lnTo>
                  <a:lnTo>
                    <a:pt x="179012" y="265108"/>
                  </a:lnTo>
                  <a:lnTo>
                    <a:pt x="136027" y="272044"/>
                  </a:lnTo>
                  <a:lnTo>
                    <a:pt x="93031" y="265108"/>
                  </a:lnTo>
                  <a:lnTo>
                    <a:pt x="55690" y="245795"/>
                  </a:lnTo>
                  <a:lnTo>
                    <a:pt x="26244" y="216347"/>
                  </a:lnTo>
                  <a:lnTo>
                    <a:pt x="6934" y="179003"/>
                  </a:lnTo>
                  <a:lnTo>
                    <a:pt x="0" y="136006"/>
                  </a:lnTo>
                  <a:lnTo>
                    <a:pt x="6934" y="93016"/>
                  </a:lnTo>
                  <a:lnTo>
                    <a:pt x="26244" y="55681"/>
                  </a:lnTo>
                  <a:lnTo>
                    <a:pt x="55690" y="26240"/>
                  </a:lnTo>
                  <a:lnTo>
                    <a:pt x="93031" y="6933"/>
                  </a:lnTo>
                  <a:lnTo>
                    <a:pt x="136027" y="0"/>
                  </a:lnTo>
                  <a:close/>
                </a:path>
              </a:pathLst>
            </a:custGeom>
            <a:ln w="66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934641" y="7153076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627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798624" y="6827610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5" h="272415">
                  <a:moveTo>
                    <a:pt x="136016" y="0"/>
                  </a:moveTo>
                  <a:lnTo>
                    <a:pt x="179001" y="6933"/>
                  </a:lnTo>
                  <a:lnTo>
                    <a:pt x="216333" y="26240"/>
                  </a:lnTo>
                  <a:lnTo>
                    <a:pt x="245773" y="55681"/>
                  </a:lnTo>
                  <a:lnTo>
                    <a:pt x="265079" y="93016"/>
                  </a:lnTo>
                  <a:lnTo>
                    <a:pt x="272012" y="136006"/>
                  </a:lnTo>
                  <a:lnTo>
                    <a:pt x="265079" y="179003"/>
                  </a:lnTo>
                  <a:lnTo>
                    <a:pt x="245773" y="216347"/>
                  </a:lnTo>
                  <a:lnTo>
                    <a:pt x="216333" y="245795"/>
                  </a:lnTo>
                  <a:lnTo>
                    <a:pt x="179001" y="265108"/>
                  </a:lnTo>
                  <a:lnTo>
                    <a:pt x="136016" y="272044"/>
                  </a:lnTo>
                  <a:lnTo>
                    <a:pt x="93021" y="265108"/>
                  </a:lnTo>
                  <a:lnTo>
                    <a:pt x="55683" y="245795"/>
                  </a:lnTo>
                  <a:lnTo>
                    <a:pt x="26240" y="216347"/>
                  </a:lnTo>
                  <a:lnTo>
                    <a:pt x="6933" y="179003"/>
                  </a:lnTo>
                  <a:lnTo>
                    <a:pt x="0" y="136006"/>
                  </a:lnTo>
                  <a:lnTo>
                    <a:pt x="6933" y="93016"/>
                  </a:lnTo>
                  <a:lnTo>
                    <a:pt x="26240" y="55681"/>
                  </a:lnTo>
                  <a:lnTo>
                    <a:pt x="55683" y="26240"/>
                  </a:lnTo>
                  <a:lnTo>
                    <a:pt x="93021" y="6933"/>
                  </a:lnTo>
                  <a:lnTo>
                    <a:pt x="136016" y="0"/>
                  </a:lnTo>
                  <a:close/>
                </a:path>
              </a:pathLst>
            </a:custGeom>
            <a:ln w="66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4789501" y="7153076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627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4653473" y="6827610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5" h="272415">
                  <a:moveTo>
                    <a:pt x="136027" y="0"/>
                  </a:moveTo>
                  <a:lnTo>
                    <a:pt x="179022" y="6933"/>
                  </a:lnTo>
                  <a:lnTo>
                    <a:pt x="216360" y="26240"/>
                  </a:lnTo>
                  <a:lnTo>
                    <a:pt x="245803" y="55681"/>
                  </a:lnTo>
                  <a:lnTo>
                    <a:pt x="265110" y="93016"/>
                  </a:lnTo>
                  <a:lnTo>
                    <a:pt x="272044" y="136006"/>
                  </a:lnTo>
                  <a:lnTo>
                    <a:pt x="265110" y="179003"/>
                  </a:lnTo>
                  <a:lnTo>
                    <a:pt x="245803" y="216347"/>
                  </a:lnTo>
                  <a:lnTo>
                    <a:pt x="216360" y="245795"/>
                  </a:lnTo>
                  <a:lnTo>
                    <a:pt x="179022" y="265108"/>
                  </a:lnTo>
                  <a:lnTo>
                    <a:pt x="136027" y="272044"/>
                  </a:lnTo>
                  <a:lnTo>
                    <a:pt x="93031" y="265108"/>
                  </a:lnTo>
                  <a:lnTo>
                    <a:pt x="55690" y="245795"/>
                  </a:lnTo>
                  <a:lnTo>
                    <a:pt x="26244" y="216347"/>
                  </a:lnTo>
                  <a:lnTo>
                    <a:pt x="6934" y="179003"/>
                  </a:lnTo>
                  <a:lnTo>
                    <a:pt x="0" y="136006"/>
                  </a:lnTo>
                  <a:lnTo>
                    <a:pt x="6934" y="93016"/>
                  </a:lnTo>
                  <a:lnTo>
                    <a:pt x="26244" y="55681"/>
                  </a:lnTo>
                  <a:lnTo>
                    <a:pt x="55690" y="26240"/>
                  </a:lnTo>
                  <a:lnTo>
                    <a:pt x="93031" y="6933"/>
                  </a:lnTo>
                  <a:lnTo>
                    <a:pt x="136027" y="0"/>
                  </a:lnTo>
                  <a:close/>
                </a:path>
              </a:pathLst>
            </a:custGeom>
            <a:ln w="66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7483587" y="7153076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627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7347559" y="6827610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5" h="272415">
                  <a:moveTo>
                    <a:pt x="136027" y="0"/>
                  </a:moveTo>
                  <a:lnTo>
                    <a:pt x="179022" y="6933"/>
                  </a:lnTo>
                  <a:lnTo>
                    <a:pt x="216360" y="26240"/>
                  </a:lnTo>
                  <a:lnTo>
                    <a:pt x="245803" y="55681"/>
                  </a:lnTo>
                  <a:lnTo>
                    <a:pt x="265110" y="93016"/>
                  </a:lnTo>
                  <a:lnTo>
                    <a:pt x="272044" y="136006"/>
                  </a:lnTo>
                  <a:lnTo>
                    <a:pt x="265110" y="179003"/>
                  </a:lnTo>
                  <a:lnTo>
                    <a:pt x="245803" y="216347"/>
                  </a:lnTo>
                  <a:lnTo>
                    <a:pt x="216360" y="245795"/>
                  </a:lnTo>
                  <a:lnTo>
                    <a:pt x="179022" y="265108"/>
                  </a:lnTo>
                  <a:lnTo>
                    <a:pt x="136027" y="272044"/>
                  </a:lnTo>
                  <a:lnTo>
                    <a:pt x="93027" y="265108"/>
                  </a:lnTo>
                  <a:lnTo>
                    <a:pt x="55685" y="245795"/>
                  </a:lnTo>
                  <a:lnTo>
                    <a:pt x="26241" y="216347"/>
                  </a:lnTo>
                  <a:lnTo>
                    <a:pt x="6933" y="179003"/>
                  </a:lnTo>
                  <a:lnTo>
                    <a:pt x="0" y="136006"/>
                  </a:lnTo>
                  <a:lnTo>
                    <a:pt x="6933" y="93016"/>
                  </a:lnTo>
                  <a:lnTo>
                    <a:pt x="26241" y="55681"/>
                  </a:lnTo>
                  <a:lnTo>
                    <a:pt x="55685" y="26240"/>
                  </a:lnTo>
                  <a:lnTo>
                    <a:pt x="93027" y="6933"/>
                  </a:lnTo>
                  <a:lnTo>
                    <a:pt x="136027" y="0"/>
                  </a:lnTo>
                  <a:close/>
                </a:path>
              </a:pathLst>
            </a:custGeom>
            <a:ln w="66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245054" y="6691580"/>
              <a:ext cx="11718290" cy="544195"/>
            </a:xfrm>
            <a:custGeom>
              <a:avLst/>
              <a:gdLst/>
              <a:ahLst/>
              <a:cxnLst/>
              <a:rect l="l" t="t" r="r" b="b"/>
              <a:pathLst>
                <a:path w="11718290" h="544195">
                  <a:moveTo>
                    <a:pt x="2837138" y="0"/>
                  </a:moveTo>
                  <a:lnTo>
                    <a:pt x="0" y="0"/>
                  </a:lnTo>
                  <a:lnTo>
                    <a:pt x="176036" y="276043"/>
                  </a:lnTo>
                  <a:lnTo>
                    <a:pt x="0" y="544077"/>
                  </a:lnTo>
                  <a:lnTo>
                    <a:pt x="2838301" y="544077"/>
                  </a:lnTo>
                  <a:lnTo>
                    <a:pt x="3061728" y="276766"/>
                  </a:lnTo>
                  <a:lnTo>
                    <a:pt x="2837138" y="0"/>
                  </a:lnTo>
                  <a:close/>
                </a:path>
                <a:path w="11718290" h="544195">
                  <a:moveTo>
                    <a:pt x="3271345" y="0"/>
                  </a:moveTo>
                  <a:lnTo>
                    <a:pt x="3157076" y="0"/>
                  </a:lnTo>
                  <a:lnTo>
                    <a:pt x="3387383" y="290923"/>
                  </a:lnTo>
                  <a:lnTo>
                    <a:pt x="3161935" y="544077"/>
                  </a:lnTo>
                  <a:lnTo>
                    <a:pt x="3272486" y="544077"/>
                  </a:lnTo>
                  <a:lnTo>
                    <a:pt x="3495935" y="276766"/>
                  </a:lnTo>
                  <a:lnTo>
                    <a:pt x="3271345" y="0"/>
                  </a:lnTo>
                  <a:close/>
                </a:path>
                <a:path w="11718290" h="544195">
                  <a:moveTo>
                    <a:pt x="5637535" y="0"/>
                  </a:moveTo>
                  <a:lnTo>
                    <a:pt x="3591283" y="0"/>
                  </a:lnTo>
                  <a:lnTo>
                    <a:pt x="3821590" y="290923"/>
                  </a:lnTo>
                  <a:lnTo>
                    <a:pt x="3596131" y="544077"/>
                  </a:lnTo>
                  <a:lnTo>
                    <a:pt x="5638707" y="544077"/>
                  </a:lnTo>
                  <a:lnTo>
                    <a:pt x="5862135" y="276766"/>
                  </a:lnTo>
                  <a:lnTo>
                    <a:pt x="5637535" y="0"/>
                  </a:lnTo>
                  <a:close/>
                </a:path>
                <a:path w="11718290" h="544195">
                  <a:moveTo>
                    <a:pt x="6071741" y="0"/>
                  </a:moveTo>
                  <a:lnTo>
                    <a:pt x="5957473" y="0"/>
                  </a:lnTo>
                  <a:lnTo>
                    <a:pt x="6187780" y="290923"/>
                  </a:lnTo>
                  <a:lnTo>
                    <a:pt x="5962331" y="544077"/>
                  </a:lnTo>
                  <a:lnTo>
                    <a:pt x="6072904" y="544077"/>
                  </a:lnTo>
                  <a:lnTo>
                    <a:pt x="6296331" y="276766"/>
                  </a:lnTo>
                  <a:lnTo>
                    <a:pt x="6071741" y="0"/>
                  </a:lnTo>
                  <a:close/>
                </a:path>
                <a:path w="11718290" h="544195">
                  <a:moveTo>
                    <a:pt x="8375001" y="0"/>
                  </a:moveTo>
                  <a:lnTo>
                    <a:pt x="6391679" y="0"/>
                  </a:lnTo>
                  <a:lnTo>
                    <a:pt x="6621986" y="290923"/>
                  </a:lnTo>
                  <a:lnTo>
                    <a:pt x="6396538" y="544077"/>
                  </a:lnTo>
                  <a:lnTo>
                    <a:pt x="8376205" y="544077"/>
                  </a:lnTo>
                  <a:lnTo>
                    <a:pt x="8599612" y="276766"/>
                  </a:lnTo>
                  <a:lnTo>
                    <a:pt x="8375001" y="0"/>
                  </a:lnTo>
                  <a:close/>
                </a:path>
                <a:path w="11718290" h="544195">
                  <a:moveTo>
                    <a:pt x="8809208" y="0"/>
                  </a:moveTo>
                  <a:lnTo>
                    <a:pt x="8694960" y="0"/>
                  </a:lnTo>
                  <a:lnTo>
                    <a:pt x="8925267" y="290923"/>
                  </a:lnTo>
                  <a:lnTo>
                    <a:pt x="8699787" y="544077"/>
                  </a:lnTo>
                  <a:lnTo>
                    <a:pt x="8810412" y="544077"/>
                  </a:lnTo>
                  <a:lnTo>
                    <a:pt x="9033819" y="276766"/>
                  </a:lnTo>
                  <a:lnTo>
                    <a:pt x="8809208" y="0"/>
                  </a:lnTo>
                  <a:close/>
                </a:path>
                <a:path w="11718290" h="544195">
                  <a:moveTo>
                    <a:pt x="11489660" y="0"/>
                  </a:moveTo>
                  <a:lnTo>
                    <a:pt x="9129177" y="0"/>
                  </a:lnTo>
                  <a:lnTo>
                    <a:pt x="9359453" y="290923"/>
                  </a:lnTo>
                  <a:lnTo>
                    <a:pt x="9133994" y="544077"/>
                  </a:lnTo>
                  <a:lnTo>
                    <a:pt x="11489660" y="544077"/>
                  </a:lnTo>
                  <a:lnTo>
                    <a:pt x="11717716" y="288033"/>
                  </a:lnTo>
                  <a:lnTo>
                    <a:pt x="11489660" y="0"/>
                  </a:lnTo>
                  <a:close/>
                </a:path>
              </a:pathLst>
            </a:custGeom>
            <a:solidFill>
              <a:srgbClr val="C62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826322" y="7153076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627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690295" y="6827610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5" h="272415">
                  <a:moveTo>
                    <a:pt x="136027" y="0"/>
                  </a:moveTo>
                  <a:lnTo>
                    <a:pt x="179012" y="6933"/>
                  </a:lnTo>
                  <a:lnTo>
                    <a:pt x="216344" y="26240"/>
                  </a:lnTo>
                  <a:lnTo>
                    <a:pt x="245783" y="55681"/>
                  </a:lnTo>
                  <a:lnTo>
                    <a:pt x="265089" y="93016"/>
                  </a:lnTo>
                  <a:lnTo>
                    <a:pt x="272023" y="136006"/>
                  </a:lnTo>
                  <a:lnTo>
                    <a:pt x="265089" y="179003"/>
                  </a:lnTo>
                  <a:lnTo>
                    <a:pt x="245783" y="216347"/>
                  </a:lnTo>
                  <a:lnTo>
                    <a:pt x="216344" y="245795"/>
                  </a:lnTo>
                  <a:lnTo>
                    <a:pt x="179012" y="265108"/>
                  </a:lnTo>
                  <a:lnTo>
                    <a:pt x="136027" y="272044"/>
                  </a:lnTo>
                  <a:lnTo>
                    <a:pt x="93031" y="265108"/>
                  </a:lnTo>
                  <a:lnTo>
                    <a:pt x="55690" y="245795"/>
                  </a:lnTo>
                  <a:lnTo>
                    <a:pt x="26244" y="216347"/>
                  </a:lnTo>
                  <a:lnTo>
                    <a:pt x="6934" y="179003"/>
                  </a:lnTo>
                  <a:lnTo>
                    <a:pt x="0" y="136006"/>
                  </a:lnTo>
                  <a:lnTo>
                    <a:pt x="6934" y="93016"/>
                  </a:lnTo>
                  <a:lnTo>
                    <a:pt x="26244" y="55681"/>
                  </a:lnTo>
                  <a:lnTo>
                    <a:pt x="55690" y="26240"/>
                  </a:lnTo>
                  <a:lnTo>
                    <a:pt x="93031" y="6933"/>
                  </a:lnTo>
                  <a:lnTo>
                    <a:pt x="136027" y="0"/>
                  </a:lnTo>
                  <a:close/>
                </a:path>
              </a:pathLst>
            </a:custGeom>
            <a:ln w="66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934641" y="7153076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627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798624" y="6827610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5" h="272415">
                  <a:moveTo>
                    <a:pt x="136016" y="0"/>
                  </a:moveTo>
                  <a:lnTo>
                    <a:pt x="179001" y="6933"/>
                  </a:lnTo>
                  <a:lnTo>
                    <a:pt x="216333" y="26240"/>
                  </a:lnTo>
                  <a:lnTo>
                    <a:pt x="245773" y="55681"/>
                  </a:lnTo>
                  <a:lnTo>
                    <a:pt x="265079" y="93016"/>
                  </a:lnTo>
                  <a:lnTo>
                    <a:pt x="272012" y="136006"/>
                  </a:lnTo>
                  <a:lnTo>
                    <a:pt x="265079" y="179003"/>
                  </a:lnTo>
                  <a:lnTo>
                    <a:pt x="245773" y="216347"/>
                  </a:lnTo>
                  <a:lnTo>
                    <a:pt x="216333" y="245795"/>
                  </a:lnTo>
                  <a:lnTo>
                    <a:pt x="179001" y="265108"/>
                  </a:lnTo>
                  <a:lnTo>
                    <a:pt x="136016" y="272044"/>
                  </a:lnTo>
                  <a:lnTo>
                    <a:pt x="93021" y="265108"/>
                  </a:lnTo>
                  <a:lnTo>
                    <a:pt x="55683" y="245795"/>
                  </a:lnTo>
                  <a:lnTo>
                    <a:pt x="26240" y="216347"/>
                  </a:lnTo>
                  <a:lnTo>
                    <a:pt x="6933" y="179003"/>
                  </a:lnTo>
                  <a:lnTo>
                    <a:pt x="0" y="136006"/>
                  </a:lnTo>
                  <a:lnTo>
                    <a:pt x="6933" y="93016"/>
                  </a:lnTo>
                  <a:lnTo>
                    <a:pt x="26240" y="55681"/>
                  </a:lnTo>
                  <a:lnTo>
                    <a:pt x="55683" y="26240"/>
                  </a:lnTo>
                  <a:lnTo>
                    <a:pt x="93021" y="6933"/>
                  </a:lnTo>
                  <a:lnTo>
                    <a:pt x="136016" y="0"/>
                  </a:lnTo>
                  <a:close/>
                </a:path>
              </a:pathLst>
            </a:custGeom>
            <a:ln w="66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4789501" y="7153076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627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4653473" y="6827610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5" h="272415">
                  <a:moveTo>
                    <a:pt x="136027" y="0"/>
                  </a:moveTo>
                  <a:lnTo>
                    <a:pt x="179022" y="6933"/>
                  </a:lnTo>
                  <a:lnTo>
                    <a:pt x="216360" y="26240"/>
                  </a:lnTo>
                  <a:lnTo>
                    <a:pt x="245803" y="55681"/>
                  </a:lnTo>
                  <a:lnTo>
                    <a:pt x="265110" y="93016"/>
                  </a:lnTo>
                  <a:lnTo>
                    <a:pt x="272044" y="136006"/>
                  </a:lnTo>
                  <a:lnTo>
                    <a:pt x="265110" y="179003"/>
                  </a:lnTo>
                  <a:lnTo>
                    <a:pt x="245803" y="216347"/>
                  </a:lnTo>
                  <a:lnTo>
                    <a:pt x="216360" y="245795"/>
                  </a:lnTo>
                  <a:lnTo>
                    <a:pt x="179022" y="265108"/>
                  </a:lnTo>
                  <a:lnTo>
                    <a:pt x="136027" y="272044"/>
                  </a:lnTo>
                  <a:lnTo>
                    <a:pt x="93031" y="265108"/>
                  </a:lnTo>
                  <a:lnTo>
                    <a:pt x="55690" y="245795"/>
                  </a:lnTo>
                  <a:lnTo>
                    <a:pt x="26244" y="216347"/>
                  </a:lnTo>
                  <a:lnTo>
                    <a:pt x="6934" y="179003"/>
                  </a:lnTo>
                  <a:lnTo>
                    <a:pt x="0" y="136006"/>
                  </a:lnTo>
                  <a:lnTo>
                    <a:pt x="6934" y="93016"/>
                  </a:lnTo>
                  <a:lnTo>
                    <a:pt x="26244" y="55681"/>
                  </a:lnTo>
                  <a:lnTo>
                    <a:pt x="55690" y="26240"/>
                  </a:lnTo>
                  <a:lnTo>
                    <a:pt x="93031" y="6933"/>
                  </a:lnTo>
                  <a:lnTo>
                    <a:pt x="136027" y="0"/>
                  </a:lnTo>
                  <a:close/>
                </a:path>
              </a:pathLst>
            </a:custGeom>
            <a:ln w="66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7483587" y="7153076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627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7347559" y="6827610"/>
              <a:ext cx="272415" cy="272415"/>
            </a:xfrm>
            <a:custGeom>
              <a:avLst/>
              <a:gdLst/>
              <a:ahLst/>
              <a:cxnLst/>
              <a:rect l="l" t="t" r="r" b="b"/>
              <a:pathLst>
                <a:path w="272415" h="272415">
                  <a:moveTo>
                    <a:pt x="136027" y="0"/>
                  </a:moveTo>
                  <a:lnTo>
                    <a:pt x="179022" y="6933"/>
                  </a:lnTo>
                  <a:lnTo>
                    <a:pt x="216360" y="26240"/>
                  </a:lnTo>
                  <a:lnTo>
                    <a:pt x="245803" y="55681"/>
                  </a:lnTo>
                  <a:lnTo>
                    <a:pt x="265110" y="93016"/>
                  </a:lnTo>
                  <a:lnTo>
                    <a:pt x="272044" y="136006"/>
                  </a:lnTo>
                  <a:lnTo>
                    <a:pt x="265110" y="179003"/>
                  </a:lnTo>
                  <a:lnTo>
                    <a:pt x="245803" y="216347"/>
                  </a:lnTo>
                  <a:lnTo>
                    <a:pt x="216360" y="245795"/>
                  </a:lnTo>
                  <a:lnTo>
                    <a:pt x="179022" y="265108"/>
                  </a:lnTo>
                  <a:lnTo>
                    <a:pt x="136027" y="272044"/>
                  </a:lnTo>
                  <a:lnTo>
                    <a:pt x="93027" y="265108"/>
                  </a:lnTo>
                  <a:lnTo>
                    <a:pt x="55685" y="245795"/>
                  </a:lnTo>
                  <a:lnTo>
                    <a:pt x="26241" y="216347"/>
                  </a:lnTo>
                  <a:lnTo>
                    <a:pt x="6933" y="179003"/>
                  </a:lnTo>
                  <a:lnTo>
                    <a:pt x="0" y="136006"/>
                  </a:lnTo>
                  <a:lnTo>
                    <a:pt x="6933" y="93016"/>
                  </a:lnTo>
                  <a:lnTo>
                    <a:pt x="26241" y="55681"/>
                  </a:lnTo>
                  <a:lnTo>
                    <a:pt x="55685" y="26240"/>
                  </a:lnTo>
                  <a:lnTo>
                    <a:pt x="93027" y="6933"/>
                  </a:lnTo>
                  <a:lnTo>
                    <a:pt x="136027" y="0"/>
                  </a:lnTo>
                  <a:close/>
                </a:path>
              </a:pathLst>
            </a:custGeom>
            <a:ln w="6656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/>
          <p:nvPr/>
        </p:nvSpPr>
        <p:spPr>
          <a:xfrm>
            <a:off x="18525328" y="9694864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877"/>
                </a:lnTo>
              </a:path>
            </a:pathLst>
          </a:custGeom>
          <a:ln w="55296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8525328" y="10341717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5">
                <a:moveTo>
                  <a:pt x="0" y="0"/>
                </a:moveTo>
                <a:lnTo>
                  <a:pt x="0" y="233877"/>
                </a:lnTo>
              </a:path>
            </a:pathLst>
          </a:custGeom>
          <a:ln w="55296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8084956" y="10135224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5">
                <a:moveTo>
                  <a:pt x="0" y="0"/>
                </a:moveTo>
                <a:lnTo>
                  <a:pt x="233877" y="0"/>
                </a:lnTo>
              </a:path>
            </a:pathLst>
          </a:custGeom>
          <a:ln w="55296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8731810" y="10135224"/>
            <a:ext cx="234315" cy="0"/>
          </a:xfrm>
          <a:custGeom>
            <a:avLst/>
            <a:gdLst/>
            <a:ahLst/>
            <a:cxnLst/>
            <a:rect l="l" t="t" r="r" b="b"/>
            <a:pathLst>
              <a:path w="234315">
                <a:moveTo>
                  <a:pt x="0" y="0"/>
                </a:moveTo>
                <a:lnTo>
                  <a:pt x="233877" y="0"/>
                </a:lnTo>
              </a:path>
            </a:pathLst>
          </a:custGeom>
          <a:ln w="55296">
            <a:solidFill>
              <a:srgbClr val="D7D7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3" name="object 93"/>
          <p:cNvGrpSpPr/>
          <p:nvPr/>
        </p:nvGrpSpPr>
        <p:grpSpPr>
          <a:xfrm>
            <a:off x="11590752" y="7846926"/>
            <a:ext cx="8513445" cy="3462020"/>
            <a:chOff x="11590752" y="7846926"/>
            <a:chExt cx="8513445" cy="3462020"/>
          </a:xfrm>
        </p:grpSpPr>
        <p:pic>
          <p:nvPicPr>
            <p:cNvPr id="94" name="object 9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590752" y="7846926"/>
              <a:ext cx="8513346" cy="3461629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4789501" y="8124649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h="382904">
                  <a:moveTo>
                    <a:pt x="0" y="0"/>
                  </a:moveTo>
                  <a:lnTo>
                    <a:pt x="0" y="382627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4330960" y="8573323"/>
              <a:ext cx="382905" cy="0"/>
            </a:xfrm>
            <a:custGeom>
              <a:avLst/>
              <a:gdLst/>
              <a:ahLst/>
              <a:cxnLst/>
              <a:rect l="l" t="t" r="r" b="b"/>
              <a:pathLst>
                <a:path w="382905">
                  <a:moveTo>
                    <a:pt x="382648" y="0"/>
                  </a:moveTo>
                  <a:lnTo>
                    <a:pt x="0" y="0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4844943" y="8573323"/>
              <a:ext cx="382905" cy="0"/>
            </a:xfrm>
            <a:custGeom>
              <a:avLst/>
              <a:gdLst/>
              <a:ahLst/>
              <a:cxnLst/>
              <a:rect l="l" t="t" r="r" b="b"/>
              <a:pathLst>
                <a:path w="382905">
                  <a:moveTo>
                    <a:pt x="382648" y="0"/>
                  </a:moveTo>
                  <a:lnTo>
                    <a:pt x="0" y="0"/>
                  </a:lnTo>
                </a:path>
              </a:pathLst>
            </a:custGeom>
            <a:ln w="20795">
              <a:solidFill>
                <a:srgbClr val="C5C6C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8213941" y="10281232"/>
              <a:ext cx="165735" cy="165735"/>
            </a:xfrm>
            <a:custGeom>
              <a:avLst/>
              <a:gdLst/>
              <a:ahLst/>
              <a:cxnLst/>
              <a:rect l="l" t="t" r="r" b="b"/>
              <a:pathLst>
                <a:path w="165734" h="165734">
                  <a:moveTo>
                    <a:pt x="0" y="165377"/>
                  </a:moveTo>
                  <a:lnTo>
                    <a:pt x="165377" y="0"/>
                  </a:lnTo>
                </a:path>
              </a:pathLst>
            </a:custGeom>
            <a:ln w="55296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8671326" y="9823836"/>
              <a:ext cx="165735" cy="165735"/>
            </a:xfrm>
            <a:custGeom>
              <a:avLst/>
              <a:gdLst/>
              <a:ahLst/>
              <a:cxnLst/>
              <a:rect l="l" t="t" r="r" b="b"/>
              <a:pathLst>
                <a:path w="165734" h="165734">
                  <a:moveTo>
                    <a:pt x="0" y="165377"/>
                  </a:moveTo>
                  <a:lnTo>
                    <a:pt x="165387" y="0"/>
                  </a:lnTo>
                </a:path>
              </a:pathLst>
            </a:custGeom>
            <a:ln w="55296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8671326" y="10281232"/>
              <a:ext cx="165735" cy="165735"/>
            </a:xfrm>
            <a:custGeom>
              <a:avLst/>
              <a:gdLst/>
              <a:ahLst/>
              <a:cxnLst/>
              <a:rect l="l" t="t" r="r" b="b"/>
              <a:pathLst>
                <a:path w="165734" h="165734">
                  <a:moveTo>
                    <a:pt x="165387" y="165377"/>
                  </a:moveTo>
                  <a:lnTo>
                    <a:pt x="0" y="0"/>
                  </a:lnTo>
                </a:path>
              </a:pathLst>
            </a:custGeom>
            <a:ln w="55296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8213940" y="9823836"/>
              <a:ext cx="165735" cy="165735"/>
            </a:xfrm>
            <a:custGeom>
              <a:avLst/>
              <a:gdLst/>
              <a:ahLst/>
              <a:cxnLst/>
              <a:rect l="l" t="t" r="r" b="b"/>
              <a:pathLst>
                <a:path w="165734" h="165734">
                  <a:moveTo>
                    <a:pt x="165377" y="165377"/>
                  </a:moveTo>
                  <a:lnTo>
                    <a:pt x="0" y="0"/>
                  </a:lnTo>
                </a:path>
              </a:pathLst>
            </a:custGeom>
            <a:ln w="55296">
              <a:solidFill>
                <a:srgbClr val="D7D7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910316" y="8019256"/>
              <a:ext cx="8194040" cy="3289300"/>
            </a:xfrm>
            <a:custGeom>
              <a:avLst/>
              <a:gdLst/>
              <a:ahLst/>
              <a:cxnLst/>
              <a:rect l="l" t="t" r="r" b="b"/>
              <a:pathLst>
                <a:path w="8194040" h="3289300">
                  <a:moveTo>
                    <a:pt x="1534418" y="2857500"/>
                  </a:moveTo>
                  <a:lnTo>
                    <a:pt x="1169389" y="2857500"/>
                  </a:lnTo>
                  <a:lnTo>
                    <a:pt x="974175" y="2908300"/>
                  </a:lnTo>
                  <a:lnTo>
                    <a:pt x="925686" y="2933700"/>
                  </a:lnTo>
                  <a:lnTo>
                    <a:pt x="733092" y="2984500"/>
                  </a:lnTo>
                  <a:lnTo>
                    <a:pt x="685301" y="3009900"/>
                  </a:lnTo>
                  <a:lnTo>
                    <a:pt x="590169" y="3035300"/>
                  </a:lnTo>
                  <a:lnTo>
                    <a:pt x="542836" y="3060700"/>
                  </a:lnTo>
                  <a:lnTo>
                    <a:pt x="448651" y="3086100"/>
                  </a:lnTo>
                  <a:lnTo>
                    <a:pt x="401805" y="3111500"/>
                  </a:lnTo>
                  <a:lnTo>
                    <a:pt x="355129" y="3124200"/>
                  </a:lnTo>
                  <a:lnTo>
                    <a:pt x="262298" y="3175000"/>
                  </a:lnTo>
                  <a:lnTo>
                    <a:pt x="216150" y="3187700"/>
                  </a:lnTo>
                  <a:lnTo>
                    <a:pt x="172566" y="3213100"/>
                  </a:lnTo>
                  <a:lnTo>
                    <a:pt x="129164" y="3225800"/>
                  </a:lnTo>
                  <a:lnTo>
                    <a:pt x="42885" y="3276600"/>
                  </a:lnTo>
                  <a:lnTo>
                    <a:pt x="0" y="3289300"/>
                  </a:lnTo>
                  <a:lnTo>
                    <a:pt x="175055" y="3289300"/>
                  </a:lnTo>
                  <a:lnTo>
                    <a:pt x="268461" y="3238500"/>
                  </a:lnTo>
                  <a:lnTo>
                    <a:pt x="315404" y="3225800"/>
                  </a:lnTo>
                  <a:lnTo>
                    <a:pt x="362504" y="3200400"/>
                  </a:lnTo>
                  <a:lnTo>
                    <a:pt x="409758" y="3187700"/>
                  </a:lnTo>
                  <a:lnTo>
                    <a:pt x="457165" y="3162300"/>
                  </a:lnTo>
                  <a:lnTo>
                    <a:pt x="504722" y="3149600"/>
                  </a:lnTo>
                  <a:lnTo>
                    <a:pt x="552428" y="3124200"/>
                  </a:lnTo>
                  <a:lnTo>
                    <a:pt x="648276" y="3098800"/>
                  </a:lnTo>
                  <a:lnTo>
                    <a:pt x="696415" y="3073400"/>
                  </a:lnTo>
                  <a:lnTo>
                    <a:pt x="890344" y="3022600"/>
                  </a:lnTo>
                  <a:lnTo>
                    <a:pt x="939160" y="2997200"/>
                  </a:lnTo>
                  <a:lnTo>
                    <a:pt x="1284370" y="2908300"/>
                  </a:lnTo>
                  <a:lnTo>
                    <a:pt x="1334160" y="2908300"/>
                  </a:lnTo>
                  <a:lnTo>
                    <a:pt x="1534418" y="2857500"/>
                  </a:lnTo>
                  <a:close/>
                </a:path>
                <a:path w="8194040" h="3289300">
                  <a:moveTo>
                    <a:pt x="1837870" y="2806700"/>
                  </a:moveTo>
                  <a:lnTo>
                    <a:pt x="1415706" y="2806700"/>
                  </a:lnTo>
                  <a:lnTo>
                    <a:pt x="1218472" y="2857500"/>
                  </a:lnTo>
                  <a:lnTo>
                    <a:pt x="1584747" y="2857500"/>
                  </a:lnTo>
                  <a:lnTo>
                    <a:pt x="1685707" y="2832100"/>
                  </a:lnTo>
                  <a:lnTo>
                    <a:pt x="1736334" y="2832100"/>
                  </a:lnTo>
                  <a:lnTo>
                    <a:pt x="1837870" y="2806700"/>
                  </a:lnTo>
                  <a:close/>
                </a:path>
                <a:path w="8194040" h="3289300">
                  <a:moveTo>
                    <a:pt x="2140119" y="2768600"/>
                  </a:moveTo>
                  <a:lnTo>
                    <a:pt x="1614149" y="2768600"/>
                  </a:lnTo>
                  <a:lnTo>
                    <a:pt x="1465215" y="2806700"/>
                  </a:lnTo>
                  <a:lnTo>
                    <a:pt x="1888147" y="2806700"/>
                  </a:lnTo>
                  <a:lnTo>
                    <a:pt x="1938469" y="2794000"/>
                  </a:lnTo>
                  <a:lnTo>
                    <a:pt x="1988832" y="2794000"/>
                  </a:lnTo>
                  <a:lnTo>
                    <a:pt x="2039231" y="2781300"/>
                  </a:lnTo>
                  <a:lnTo>
                    <a:pt x="2089661" y="2781300"/>
                  </a:lnTo>
                  <a:lnTo>
                    <a:pt x="2140119" y="2768600"/>
                  </a:lnTo>
                  <a:close/>
                </a:path>
                <a:path w="8194040" h="3289300">
                  <a:moveTo>
                    <a:pt x="2594734" y="2717800"/>
                  </a:moveTo>
                  <a:lnTo>
                    <a:pt x="1963403" y="2717800"/>
                  </a:lnTo>
                  <a:lnTo>
                    <a:pt x="1863431" y="2743200"/>
                  </a:lnTo>
                  <a:lnTo>
                    <a:pt x="1813491" y="2743200"/>
                  </a:lnTo>
                  <a:lnTo>
                    <a:pt x="1763588" y="2755900"/>
                  </a:lnTo>
                  <a:lnTo>
                    <a:pt x="1713727" y="2755900"/>
                  </a:lnTo>
                  <a:lnTo>
                    <a:pt x="1663912" y="2768600"/>
                  </a:lnTo>
                  <a:lnTo>
                    <a:pt x="2241098" y="2768600"/>
                  </a:lnTo>
                  <a:lnTo>
                    <a:pt x="2291611" y="2755900"/>
                  </a:lnTo>
                  <a:lnTo>
                    <a:pt x="2443190" y="2743200"/>
                  </a:lnTo>
                  <a:lnTo>
                    <a:pt x="2493714" y="2730500"/>
                  </a:lnTo>
                  <a:lnTo>
                    <a:pt x="2544230" y="2730500"/>
                  </a:lnTo>
                  <a:lnTo>
                    <a:pt x="2594734" y="2717800"/>
                  </a:lnTo>
                  <a:close/>
                </a:path>
                <a:path w="8194040" h="3289300">
                  <a:moveTo>
                    <a:pt x="2695686" y="2705100"/>
                  </a:moveTo>
                  <a:lnTo>
                    <a:pt x="2114478" y="2705100"/>
                  </a:lnTo>
                  <a:lnTo>
                    <a:pt x="2063927" y="2717800"/>
                  </a:lnTo>
                  <a:lnTo>
                    <a:pt x="2645221" y="2717800"/>
                  </a:lnTo>
                  <a:lnTo>
                    <a:pt x="2695686" y="2705100"/>
                  </a:lnTo>
                  <a:close/>
                </a:path>
                <a:path w="8194040" h="3289300">
                  <a:moveTo>
                    <a:pt x="2796534" y="2692400"/>
                  </a:moveTo>
                  <a:lnTo>
                    <a:pt x="2215706" y="2692400"/>
                  </a:lnTo>
                  <a:lnTo>
                    <a:pt x="2165073" y="2705100"/>
                  </a:lnTo>
                  <a:lnTo>
                    <a:pt x="2746125" y="2705100"/>
                  </a:lnTo>
                  <a:lnTo>
                    <a:pt x="2796534" y="2692400"/>
                  </a:lnTo>
                  <a:close/>
                </a:path>
                <a:path w="8194040" h="3289300">
                  <a:moveTo>
                    <a:pt x="2997776" y="2667000"/>
                  </a:moveTo>
                  <a:lnTo>
                    <a:pt x="2418496" y="2667000"/>
                  </a:lnTo>
                  <a:lnTo>
                    <a:pt x="2266371" y="2692400"/>
                  </a:lnTo>
                  <a:lnTo>
                    <a:pt x="2846908" y="2692400"/>
                  </a:lnTo>
                  <a:lnTo>
                    <a:pt x="2897242" y="2679700"/>
                  </a:lnTo>
                  <a:lnTo>
                    <a:pt x="2947533" y="2679700"/>
                  </a:lnTo>
                  <a:lnTo>
                    <a:pt x="2997776" y="2667000"/>
                  </a:lnTo>
                  <a:close/>
                </a:path>
                <a:path w="8194040" h="3289300">
                  <a:moveTo>
                    <a:pt x="3148172" y="2641600"/>
                  </a:moveTo>
                  <a:lnTo>
                    <a:pt x="2621412" y="2641600"/>
                  </a:lnTo>
                  <a:lnTo>
                    <a:pt x="2570692" y="2654300"/>
                  </a:lnTo>
                  <a:lnTo>
                    <a:pt x="2519962" y="2654300"/>
                  </a:lnTo>
                  <a:lnTo>
                    <a:pt x="2469228" y="2667000"/>
                  </a:lnTo>
                  <a:lnTo>
                    <a:pt x="3047967" y="2667000"/>
                  </a:lnTo>
                  <a:lnTo>
                    <a:pt x="3148172" y="2641600"/>
                  </a:lnTo>
                  <a:close/>
                </a:path>
                <a:path w="8194040" h="3289300">
                  <a:moveTo>
                    <a:pt x="3397455" y="2590800"/>
                  </a:moveTo>
                  <a:lnTo>
                    <a:pt x="3026094" y="2590800"/>
                  </a:lnTo>
                  <a:lnTo>
                    <a:pt x="2975669" y="2603500"/>
                  </a:lnTo>
                  <a:lnTo>
                    <a:pt x="2925187" y="2603500"/>
                  </a:lnTo>
                  <a:lnTo>
                    <a:pt x="2874652" y="2616200"/>
                  </a:lnTo>
                  <a:lnTo>
                    <a:pt x="2824072" y="2616200"/>
                  </a:lnTo>
                  <a:lnTo>
                    <a:pt x="2773452" y="2628900"/>
                  </a:lnTo>
                  <a:lnTo>
                    <a:pt x="2722798" y="2628900"/>
                  </a:lnTo>
                  <a:lnTo>
                    <a:pt x="2672116" y="2641600"/>
                  </a:lnTo>
                  <a:lnTo>
                    <a:pt x="3198178" y="2641600"/>
                  </a:lnTo>
                  <a:lnTo>
                    <a:pt x="3397455" y="2590800"/>
                  </a:lnTo>
                  <a:close/>
                </a:path>
                <a:path w="8194040" h="3289300">
                  <a:moveTo>
                    <a:pt x="8193783" y="0"/>
                  </a:moveTo>
                  <a:lnTo>
                    <a:pt x="8138560" y="0"/>
                  </a:lnTo>
                  <a:lnTo>
                    <a:pt x="8039033" y="25400"/>
                  </a:lnTo>
                  <a:lnTo>
                    <a:pt x="7989397" y="25400"/>
                  </a:lnTo>
                  <a:lnTo>
                    <a:pt x="7890400" y="50800"/>
                  </a:lnTo>
                  <a:lnTo>
                    <a:pt x="7841048" y="50800"/>
                  </a:lnTo>
                  <a:lnTo>
                    <a:pt x="7210515" y="215900"/>
                  </a:lnTo>
                  <a:lnTo>
                    <a:pt x="7163016" y="241300"/>
                  </a:lnTo>
                  <a:lnTo>
                    <a:pt x="7068516" y="266700"/>
                  </a:lnTo>
                  <a:lnTo>
                    <a:pt x="7021525" y="292100"/>
                  </a:lnTo>
                  <a:lnTo>
                    <a:pt x="6974712" y="304800"/>
                  </a:lnTo>
                  <a:lnTo>
                    <a:pt x="6928082" y="330200"/>
                  </a:lnTo>
                  <a:lnTo>
                    <a:pt x="6881639" y="342900"/>
                  </a:lnTo>
                  <a:lnTo>
                    <a:pt x="6835388" y="368300"/>
                  </a:lnTo>
                  <a:lnTo>
                    <a:pt x="6789332" y="381000"/>
                  </a:lnTo>
                  <a:lnTo>
                    <a:pt x="6697827" y="431800"/>
                  </a:lnTo>
                  <a:lnTo>
                    <a:pt x="6653125" y="444500"/>
                  </a:lnTo>
                  <a:lnTo>
                    <a:pt x="6520355" y="520700"/>
                  </a:lnTo>
                  <a:lnTo>
                    <a:pt x="6476560" y="533400"/>
                  </a:lnTo>
                  <a:lnTo>
                    <a:pt x="6303823" y="635000"/>
                  </a:lnTo>
                  <a:lnTo>
                    <a:pt x="6093768" y="762000"/>
                  </a:lnTo>
                  <a:lnTo>
                    <a:pt x="6052589" y="800100"/>
                  </a:lnTo>
                  <a:lnTo>
                    <a:pt x="5930803" y="876300"/>
                  </a:lnTo>
                  <a:lnTo>
                    <a:pt x="5888848" y="914400"/>
                  </a:lnTo>
                  <a:lnTo>
                    <a:pt x="5847305" y="939800"/>
                  </a:lnTo>
                  <a:lnTo>
                    <a:pt x="5806151" y="977900"/>
                  </a:lnTo>
                  <a:lnTo>
                    <a:pt x="5765362" y="1003300"/>
                  </a:lnTo>
                  <a:lnTo>
                    <a:pt x="5724916" y="1041400"/>
                  </a:lnTo>
                  <a:lnTo>
                    <a:pt x="5684789" y="1066800"/>
                  </a:lnTo>
                  <a:lnTo>
                    <a:pt x="5605403" y="1143000"/>
                  </a:lnTo>
                  <a:lnTo>
                    <a:pt x="5566096" y="1168400"/>
                  </a:lnTo>
                  <a:lnTo>
                    <a:pt x="5488141" y="1244600"/>
                  </a:lnTo>
                  <a:lnTo>
                    <a:pt x="5449447" y="1270000"/>
                  </a:lnTo>
                  <a:lnTo>
                    <a:pt x="5334219" y="1384300"/>
                  </a:lnTo>
                  <a:lnTo>
                    <a:pt x="5296017" y="1409700"/>
                  </a:lnTo>
                  <a:lnTo>
                    <a:pt x="5257881" y="1447800"/>
                  </a:lnTo>
                  <a:lnTo>
                    <a:pt x="5183829" y="1511300"/>
                  </a:lnTo>
                  <a:lnTo>
                    <a:pt x="5072264" y="1625600"/>
                  </a:lnTo>
                  <a:lnTo>
                    <a:pt x="5034837" y="1651000"/>
                  </a:lnTo>
                  <a:lnTo>
                    <a:pt x="4959466" y="1727200"/>
                  </a:lnTo>
                  <a:lnTo>
                    <a:pt x="4921467" y="1752600"/>
                  </a:lnTo>
                  <a:lnTo>
                    <a:pt x="4883224" y="1790700"/>
                  </a:lnTo>
                  <a:lnTo>
                    <a:pt x="4844709" y="1816100"/>
                  </a:lnTo>
                  <a:lnTo>
                    <a:pt x="4805895" y="1854200"/>
                  </a:lnTo>
                  <a:lnTo>
                    <a:pt x="4766756" y="1879600"/>
                  </a:lnTo>
                  <a:lnTo>
                    <a:pt x="4727264" y="1917700"/>
                  </a:lnTo>
                  <a:lnTo>
                    <a:pt x="4687393" y="1943100"/>
                  </a:lnTo>
                  <a:lnTo>
                    <a:pt x="4647115" y="1981200"/>
                  </a:lnTo>
                  <a:lnTo>
                    <a:pt x="4565232" y="2032000"/>
                  </a:lnTo>
                  <a:lnTo>
                    <a:pt x="4524432" y="2070100"/>
                  </a:lnTo>
                  <a:lnTo>
                    <a:pt x="4441545" y="2120900"/>
                  </a:lnTo>
                  <a:lnTo>
                    <a:pt x="4314121" y="2197100"/>
                  </a:lnTo>
                  <a:lnTo>
                    <a:pt x="4270853" y="2209800"/>
                  </a:lnTo>
                  <a:lnTo>
                    <a:pt x="4138789" y="2286000"/>
                  </a:lnTo>
                  <a:lnTo>
                    <a:pt x="4094041" y="2298700"/>
                  </a:lnTo>
                  <a:lnTo>
                    <a:pt x="4048943" y="2324100"/>
                  </a:lnTo>
                  <a:lnTo>
                    <a:pt x="4003503" y="2336800"/>
                  </a:lnTo>
                  <a:lnTo>
                    <a:pt x="3957730" y="2362200"/>
                  </a:lnTo>
                  <a:lnTo>
                    <a:pt x="3865216" y="2387600"/>
                  </a:lnTo>
                  <a:lnTo>
                    <a:pt x="3818491" y="2413000"/>
                  </a:lnTo>
                  <a:lnTo>
                    <a:pt x="3771466" y="2425700"/>
                  </a:lnTo>
                  <a:lnTo>
                    <a:pt x="3277142" y="2552700"/>
                  </a:lnTo>
                  <a:lnTo>
                    <a:pt x="3227096" y="2552700"/>
                  </a:lnTo>
                  <a:lnTo>
                    <a:pt x="3076455" y="2590800"/>
                  </a:lnTo>
                  <a:lnTo>
                    <a:pt x="3447066" y="2590800"/>
                  </a:lnTo>
                  <a:lnTo>
                    <a:pt x="3742360" y="2514600"/>
                  </a:lnTo>
                  <a:lnTo>
                    <a:pt x="3791012" y="2489200"/>
                  </a:lnTo>
                  <a:lnTo>
                    <a:pt x="3887655" y="2463800"/>
                  </a:lnTo>
                  <a:lnTo>
                    <a:pt x="3935606" y="2438400"/>
                  </a:lnTo>
                  <a:lnTo>
                    <a:pt x="4030668" y="2413000"/>
                  </a:lnTo>
                  <a:lnTo>
                    <a:pt x="4124476" y="2362200"/>
                  </a:lnTo>
                  <a:lnTo>
                    <a:pt x="4170860" y="2349500"/>
                  </a:lnTo>
                  <a:lnTo>
                    <a:pt x="4307690" y="2273300"/>
                  </a:lnTo>
                  <a:lnTo>
                    <a:pt x="4352460" y="2260600"/>
                  </a:lnTo>
                  <a:lnTo>
                    <a:pt x="4396777" y="2235200"/>
                  </a:lnTo>
                  <a:lnTo>
                    <a:pt x="4441433" y="2197100"/>
                  </a:lnTo>
                  <a:lnTo>
                    <a:pt x="4529133" y="2146300"/>
                  </a:lnTo>
                  <a:lnTo>
                    <a:pt x="4572218" y="2120900"/>
                  </a:lnTo>
                  <a:lnTo>
                    <a:pt x="4614824" y="2082800"/>
                  </a:lnTo>
                  <a:lnTo>
                    <a:pt x="4698683" y="2032000"/>
                  </a:lnTo>
                  <a:lnTo>
                    <a:pt x="4739979" y="1993900"/>
                  </a:lnTo>
                  <a:lnTo>
                    <a:pt x="4780883" y="1968500"/>
                  </a:lnTo>
                  <a:lnTo>
                    <a:pt x="4821415" y="1930400"/>
                  </a:lnTo>
                  <a:lnTo>
                    <a:pt x="4861598" y="1905000"/>
                  </a:lnTo>
                  <a:lnTo>
                    <a:pt x="4941003" y="1828800"/>
                  </a:lnTo>
                  <a:lnTo>
                    <a:pt x="4980268" y="1803400"/>
                  </a:lnTo>
                  <a:lnTo>
                    <a:pt x="5096577" y="1689100"/>
                  </a:lnTo>
                  <a:lnTo>
                    <a:pt x="5133278" y="1663700"/>
                  </a:lnTo>
                  <a:lnTo>
                    <a:pt x="5169860" y="1625600"/>
                  </a:lnTo>
                  <a:lnTo>
                    <a:pt x="5206350" y="1600200"/>
                  </a:lnTo>
                  <a:lnTo>
                    <a:pt x="5242775" y="1562100"/>
                  </a:lnTo>
                  <a:lnTo>
                    <a:pt x="5351929" y="1460500"/>
                  </a:lnTo>
                  <a:lnTo>
                    <a:pt x="5388362" y="1422400"/>
                  </a:lnTo>
                  <a:lnTo>
                    <a:pt x="5424864" y="1397000"/>
                  </a:lnTo>
                  <a:lnTo>
                    <a:pt x="5498183" y="1320800"/>
                  </a:lnTo>
                  <a:lnTo>
                    <a:pt x="5535052" y="1295400"/>
                  </a:lnTo>
                  <a:lnTo>
                    <a:pt x="5572098" y="1257300"/>
                  </a:lnTo>
                  <a:lnTo>
                    <a:pt x="5609346" y="1231900"/>
                  </a:lnTo>
                  <a:lnTo>
                    <a:pt x="5646824" y="1193800"/>
                  </a:lnTo>
                  <a:lnTo>
                    <a:pt x="5684558" y="1168400"/>
                  </a:lnTo>
                  <a:lnTo>
                    <a:pt x="5722575" y="1130300"/>
                  </a:lnTo>
                  <a:lnTo>
                    <a:pt x="5760903" y="1104900"/>
                  </a:lnTo>
                  <a:lnTo>
                    <a:pt x="5842170" y="1028700"/>
                  </a:lnTo>
                  <a:lnTo>
                    <a:pt x="5924888" y="977900"/>
                  </a:lnTo>
                  <a:lnTo>
                    <a:pt x="5966774" y="939800"/>
                  </a:lnTo>
                  <a:lnTo>
                    <a:pt x="6009001" y="914400"/>
                  </a:lnTo>
                  <a:lnTo>
                    <a:pt x="6051562" y="876300"/>
                  </a:lnTo>
                  <a:lnTo>
                    <a:pt x="6181183" y="800100"/>
                  </a:lnTo>
                  <a:lnTo>
                    <a:pt x="6225012" y="762000"/>
                  </a:lnTo>
                  <a:lnTo>
                    <a:pt x="6448503" y="635000"/>
                  </a:lnTo>
                  <a:lnTo>
                    <a:pt x="6494022" y="609600"/>
                  </a:lnTo>
                  <a:lnTo>
                    <a:pt x="6583500" y="558800"/>
                  </a:lnTo>
                  <a:lnTo>
                    <a:pt x="6628616" y="546100"/>
                  </a:lnTo>
                  <a:lnTo>
                    <a:pt x="6765399" y="469900"/>
                  </a:lnTo>
                  <a:lnTo>
                    <a:pt x="6811455" y="457200"/>
                  </a:lnTo>
                  <a:lnTo>
                    <a:pt x="6857731" y="431800"/>
                  </a:lnTo>
                  <a:lnTo>
                    <a:pt x="6904223" y="419100"/>
                  </a:lnTo>
                  <a:lnTo>
                    <a:pt x="6950925" y="393700"/>
                  </a:lnTo>
                  <a:lnTo>
                    <a:pt x="6997832" y="381000"/>
                  </a:lnTo>
                  <a:lnTo>
                    <a:pt x="7044937" y="355600"/>
                  </a:lnTo>
                  <a:lnTo>
                    <a:pt x="7092236" y="342900"/>
                  </a:lnTo>
                  <a:lnTo>
                    <a:pt x="7139722" y="317500"/>
                  </a:lnTo>
                  <a:lnTo>
                    <a:pt x="7235237" y="292100"/>
                  </a:lnTo>
                  <a:lnTo>
                    <a:pt x="7283253" y="266700"/>
                  </a:lnTo>
                  <a:lnTo>
                    <a:pt x="7870784" y="114300"/>
                  </a:lnTo>
                  <a:lnTo>
                    <a:pt x="7920520" y="114300"/>
                  </a:lnTo>
                  <a:lnTo>
                    <a:pt x="8020268" y="88900"/>
                  </a:lnTo>
                  <a:lnTo>
                    <a:pt x="8070269" y="88900"/>
                  </a:lnTo>
                  <a:lnTo>
                    <a:pt x="8120346" y="76200"/>
                  </a:lnTo>
                  <a:lnTo>
                    <a:pt x="8193783" y="76200"/>
                  </a:lnTo>
                  <a:lnTo>
                    <a:pt x="819378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0D30FE6C-5133-4D45-992C-478E1EDA243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3"/>
          <a:stretch/>
        </p:blipFill>
        <p:spPr>
          <a:xfrm>
            <a:off x="5070984" y="1434698"/>
            <a:ext cx="3116257" cy="33512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BA172DCC-5669-4D15-9E03-8888AA631B15}"/>
              </a:ext>
            </a:extLst>
          </p:cNvPr>
          <p:cNvSpPr/>
          <p:nvPr/>
        </p:nvSpPr>
        <p:spPr>
          <a:xfrm>
            <a:off x="4903836" y="5142044"/>
            <a:ext cx="3759171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3525"/>
              </a:lnSpc>
              <a:spcBef>
                <a:spcPts val="105"/>
              </a:spcBef>
            </a:pPr>
            <a:r>
              <a:rPr lang="ru-RU" sz="3000" b="1" spc="20" dirty="0">
                <a:solidFill>
                  <a:srgbClr val="1D1D1B"/>
                </a:solidFill>
                <a:cs typeface="Calibri"/>
              </a:rPr>
              <a:t>Валентина </a:t>
            </a:r>
            <a:r>
              <a:rPr lang="ru-RU" sz="3000" b="1" spc="20" dirty="0" err="1">
                <a:solidFill>
                  <a:srgbClr val="1D1D1B"/>
                </a:solidFill>
                <a:cs typeface="Calibri"/>
              </a:rPr>
              <a:t>Дудинова</a:t>
            </a:r>
            <a:endParaRPr lang="ru-RU" sz="3000" dirty="0"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D1D1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791</Words>
  <Application>Microsoft Office PowerPoint</Application>
  <PresentationFormat>Произвольный</PresentationFormat>
  <Paragraphs>167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Montserrat ExtraBold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16 марта 2020 года</vt:lpstr>
      <vt:lpstr>Презентация PowerPoint</vt:lpstr>
      <vt:lpstr>&gt;5000</vt:lpstr>
      <vt:lpstr>Презентация PowerPoint</vt:lpstr>
      <vt:lpstr>20 000</vt:lpstr>
      <vt:lpstr>2802</vt:lpstr>
      <vt:lpstr>1 200</vt:lpstr>
      <vt:lpstr>&gt; 8 000</vt:lpstr>
      <vt:lpstr>2500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Волонтером  в здравоохранении  может стать каждый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вм мал</dc:title>
  <dc:creator>Владимир</dc:creator>
  <cp:lastModifiedBy>Kviski Kviski</cp:lastModifiedBy>
  <cp:revision>42</cp:revision>
  <dcterms:created xsi:type="dcterms:W3CDTF">2021-09-03T09:08:09Z</dcterms:created>
  <dcterms:modified xsi:type="dcterms:W3CDTF">2022-08-27T11:37:14Z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2021-07-13T00:00:00Z</vt:filetime>
  </property>
  <property fmtid="{D5CDD505-2E9C-101B-9397-08002B2CF9AE}" pid="3" name="Creator">
    <vt:lpwstr>Adobe Illustrator 25.0 (Macintosh)</vt:lpwstr>
  </property>
  <property fmtid="{D5CDD505-2E9C-101B-9397-08002B2CF9AE}" pid="4" name="LastSaved">
    <vt:filetime>2021-09-03T00:00:00Z</vt:filetime>
  </property>
</Properties>
</file>