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3" r:id="rId4"/>
    <p:sldId id="258" r:id="rId5"/>
    <p:sldId id="259" r:id="rId6"/>
    <p:sldId id="261" r:id="rId7"/>
    <p:sldId id="277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eart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333375"/>
            <a:ext cx="2071687" cy="6119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6067425" cy="6119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eart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1692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4/30/2025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http://freeppt.ru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ru/go/https:/dobro.ru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Летницкая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№16 ИМЕНИ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Героя социалистического труда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н.в.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ПЕРЕВЕРЗЕВОЙ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8229600" cy="485298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движения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DOBRO.RU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ЛСОШ №16</a:t>
            </a:r>
          </a:p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им.Н.В.Переверзевой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МБОУ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ЛСОШ №16 </a:t>
            </a:r>
          </a:p>
          <a:p>
            <a:pPr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Рукас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Татьяна Евгеньевна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rukastanya@qmail.com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@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Dobro.ru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857628"/>
            <a:ext cx="8786842" cy="2543196"/>
          </a:xfrm>
        </p:spPr>
        <p:txBody>
          <a:bodyPr/>
          <a:lstStyle/>
          <a:p>
            <a:r>
              <a:rPr lang="ru-RU" b="1" dirty="0" smtClean="0"/>
              <a:t>« ТОТ, КТО НИЧЕГО НЕ ДЕЛАЕТ ДЛЯ ДРУГИХ,  </a:t>
            </a:r>
            <a:endParaRPr lang="ru-RU" dirty="0" smtClean="0"/>
          </a:p>
          <a:p>
            <a:r>
              <a:rPr lang="ru-RU" b="1" dirty="0" smtClean="0"/>
              <a:t>                 НИЧЕГО НЕ ДЕЛАЕТ ДЛЯ СЕБЯ».</a:t>
            </a:r>
            <a:endParaRPr lang="ru-RU" dirty="0" smtClean="0"/>
          </a:p>
          <a:p>
            <a:r>
              <a:rPr lang="ru-RU" b="1" dirty="0" smtClean="0"/>
              <a:t>                                                           Гёте.</a:t>
            </a:r>
            <a:endParaRPr lang="ru-RU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586758" cy="456723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Милосердие и доброта… в последнее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чаще стали обращаться к этим словам.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прозрев, начали осознавать, что самым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дефицитом стали у нас сегодня человеческое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\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забота о ближнем.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рождается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живет на Земле для того, чтобы делать людям добро.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500570"/>
            <a:ext cx="55721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01038" cy="563880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нашей школе действуют различные общественные организации и движения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которые способствуют развитию лидерских качеств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гражданской активности и патриотизма у школьников. Все ребята участвуют в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добровольческой деятельности.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95229"/>
          </a:xfrm>
        </p:spPr>
        <p:txBody>
          <a:bodyPr>
            <a:normAutofit fontScale="90000"/>
          </a:bodyPr>
          <a:lstStyle/>
          <a:p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48529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первый год нашей добровольческой деятельности мы не разрабатывали своих планов и проектов, а просто принимали участие во всех акциях и мероприятиях, предлагаемых школой. Таким образом, обратившись к классификации видов волонтёрской деятельности, можно отметить, что мы – школьные волонтёры, работаем по следующим направлениям: социальное, спортивное, образовательное, экологическое, концертное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2381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43914" cy="48529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Фонда общественного мнения, проведенное в 2018 году, показало, что большинство из тех, кто хочет стать волонтером и делать добрые дела сталкиваются с недостатком информации и не знают, куда им пойти. Такая проблема возникла и у нас.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3095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586758" cy="48529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помог главный помощник для начинающих российский волонтеров - это Единая информационная система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DOBRO.RU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созданная в 2016 году как раз для решения этой проблемы. С помощью этой платформы каждый желающий может найти себе полезное дело по душе, а организаторы волонтерской деятельности - оповестить добровольцев о своем проекте и призвать их принять в нем участие.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http://freeppt.ru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ear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Heart</Template>
  <TotalTime>722</TotalTime>
  <Words>253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Trebuchet MS</vt:lpstr>
      <vt:lpstr>Wingdings</vt:lpstr>
      <vt:lpstr>Wingdings 2</vt:lpstr>
      <vt:lpstr>Heart</vt:lpstr>
      <vt:lpstr>Изящная</vt:lpstr>
      <vt:lpstr>Муниципальное бюджетное общеобразовательное учреждение  Летницкая средняя общеобразовательная школа №16 ИМЕНИ Героя социалистического труда н.в.ПЕРЕВЕРЗЕВОЙ </vt:lpstr>
      <vt:lpstr>Dobro.ru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DOBRO.RU</dc:title>
  <dc:creator>Home</dc:creator>
  <cp:lastModifiedBy>Учитель</cp:lastModifiedBy>
  <cp:revision>14</cp:revision>
  <dcterms:created xsi:type="dcterms:W3CDTF">2013-03-14T17:44:11Z</dcterms:created>
  <dcterms:modified xsi:type="dcterms:W3CDTF">2025-04-30T09:37:49Z</dcterms:modified>
</cp:coreProperties>
</file>