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9" r:id="rId2"/>
    <p:sldId id="263" r:id="rId3"/>
    <p:sldId id="266" r:id="rId4"/>
    <p:sldId id="312" r:id="rId5"/>
    <p:sldId id="275" r:id="rId6"/>
    <p:sldId id="308" r:id="rId7"/>
    <p:sldId id="309" r:id="rId8"/>
    <p:sldId id="260" r:id="rId9"/>
    <p:sldId id="310" r:id="rId10"/>
  </p:sldIdLst>
  <p:sldSz cx="9144000" cy="5143500" type="screen16x9"/>
  <p:notesSz cx="6858000" cy="9144000"/>
  <p:embeddedFontLst>
    <p:embeddedFont>
      <p:font typeface="Nunito" charset="-52"/>
      <p:regular r:id="rId12"/>
      <p:bold r:id="rId13"/>
      <p:italic r:id="rId14"/>
      <p:boldItalic r:id="rId15"/>
    </p:embeddedFont>
    <p:embeddedFont>
      <p:font typeface="Bebas Neue" charset="0"/>
      <p:regular r:id="rId16"/>
    </p:embeddedFont>
    <p:embeddedFont>
      <p:font typeface="Pathway Gothic One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177"/>
    <a:srgbClr val="DB7771"/>
    <a:srgbClr val="068E8E"/>
    <a:srgbClr val="6FC5D8"/>
    <a:srgbClr val="E6E6E6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4D310C2-0CA3-4FE7-AAC1-F220C8C14D55}">
  <a:tblStyle styleId="{34D310C2-0CA3-4FE7-AAC1-F220C8C14D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98" y="-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8063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3504bca7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3504bca7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3504bc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3504bc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a3504bca7c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a3504bca7c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a3504bca7c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a3504bca7c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3504bca7c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3504bca7c_2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63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3504bca7c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3504bca7c_2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3504bca7c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3504bca7c_2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8612907" y="2380543"/>
            <a:ext cx="531105" cy="382406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258007" y="37190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520132" y="4052496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20132" y="-716704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116119" y="3319103"/>
            <a:ext cx="5104800" cy="4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012613" y="3213749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798443" y="2679221"/>
            <a:ext cx="3793082" cy="3346190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1383297" y="-294600"/>
            <a:ext cx="989154" cy="900772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 rot="9192076">
            <a:off x="3975082" y="-1897608"/>
            <a:ext cx="3793044" cy="3346156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8665798" y="2346954"/>
            <a:ext cx="654474" cy="646451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>
            <a:off x="8909205" y="4878342"/>
            <a:ext cx="411081" cy="331133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2071344" y="3723640"/>
            <a:ext cx="5104800" cy="4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1967838" y="3618287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071350" y="1007950"/>
            <a:ext cx="5001300" cy="24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2372450" y="3639575"/>
            <a:ext cx="43602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944099" y="-99963"/>
            <a:ext cx="2495008" cy="77271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457" y="4266953"/>
            <a:ext cx="732367" cy="896571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/>
          <p:nvPr/>
        </p:nvSpPr>
        <p:spPr>
          <a:xfrm rot="5400000">
            <a:off x="6306293" y="2365657"/>
            <a:ext cx="3606692" cy="3161527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408125" y="366875"/>
            <a:ext cx="8434200" cy="459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1600175"/>
            <a:ext cx="6576000" cy="14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284000" y="3111325"/>
            <a:ext cx="6576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646495" y="3731534"/>
            <a:ext cx="2074222" cy="1829842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>
            <a:off x="5852701" y="-117690"/>
            <a:ext cx="2493699" cy="923725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8288118" y="3958360"/>
            <a:ext cx="728895" cy="1290274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2116119" y="3319103"/>
            <a:ext cx="5104800" cy="41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2012613" y="3213749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633340" y="-177924"/>
            <a:ext cx="3904236" cy="850669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8726974" y="4078996"/>
            <a:ext cx="302532" cy="60495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"/>
          <p:cNvSpPr/>
          <p:nvPr/>
        </p:nvSpPr>
        <p:spPr>
          <a:xfrm>
            <a:off x="108796" y="3564149"/>
            <a:ext cx="419626" cy="668195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408250" y="1236275"/>
            <a:ext cx="52854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301550" y="1147102"/>
            <a:ext cx="52854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5931550" y="1236277"/>
            <a:ext cx="29109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5823174" y="1147100"/>
            <a:ext cx="29109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6178750" y="2859825"/>
            <a:ext cx="2247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1680922" y="902652"/>
            <a:ext cx="3092755" cy="560890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0"/>
          <p:cNvSpPr/>
          <p:nvPr/>
        </p:nvSpPr>
        <p:spPr>
          <a:xfrm rot="2386329">
            <a:off x="448791" y="4061709"/>
            <a:ext cx="728890" cy="12902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"/>
          <p:cNvSpPr/>
          <p:nvPr/>
        </p:nvSpPr>
        <p:spPr>
          <a:xfrm>
            <a:off x="8260363" y="-3"/>
            <a:ext cx="1052450" cy="488545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0"/>
          <p:cNvSpPr/>
          <p:nvPr/>
        </p:nvSpPr>
        <p:spPr>
          <a:xfrm>
            <a:off x="646521" y="-2052588"/>
            <a:ext cx="6375938" cy="3027956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0"/>
          <p:cNvSpPr/>
          <p:nvPr/>
        </p:nvSpPr>
        <p:spPr>
          <a:xfrm rot="-5400000">
            <a:off x="7315165" y="2530063"/>
            <a:ext cx="4218082" cy="169131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3506276" y="4899336"/>
            <a:ext cx="2977817" cy="108636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"/>
          <p:cNvSpPr/>
          <p:nvPr/>
        </p:nvSpPr>
        <p:spPr>
          <a:xfrm>
            <a:off x="8372231" y="6974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59" r:id="rId5"/>
    <p:sldLayoutId id="2147483667" r:id="rId6"/>
    <p:sldLayoutId id="2147483673" r:id="rId7"/>
    <p:sldLayoutId id="2147483674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WEEK </a:t>
            </a:r>
            <a:r>
              <a:rPr lang="en" dirty="0">
                <a:solidFill>
                  <a:schemeClr val="accent3"/>
                </a:solidFill>
              </a:rPr>
              <a:t>#1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444" name="Google Shape;444;p36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48981B8-437C-4756-B065-BA2826E9E082}"/>
              </a:ext>
            </a:extLst>
          </p:cNvPr>
          <p:cNvSpPr/>
          <p:nvPr/>
        </p:nvSpPr>
        <p:spPr>
          <a:xfrm>
            <a:off x="376174" y="382771"/>
            <a:ext cx="8463027" cy="4621619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1AB7F5-DF11-4F53-8699-5F286E294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7" t="10985" r="13769" b="16114"/>
          <a:stretch/>
        </p:blipFill>
        <p:spPr>
          <a:xfrm>
            <a:off x="3463946" y="2349755"/>
            <a:ext cx="2216108" cy="202293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48D3C1-0C96-45FB-8F59-46C2E30410F6}"/>
              </a:ext>
            </a:extLst>
          </p:cNvPr>
          <p:cNvSpPr/>
          <p:nvPr/>
        </p:nvSpPr>
        <p:spPr>
          <a:xfrm>
            <a:off x="297711" y="276447"/>
            <a:ext cx="8442251" cy="45649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AF6B8C-6CC1-4C74-9498-5FAE552CF028}"/>
              </a:ext>
            </a:extLst>
          </p:cNvPr>
          <p:cNvSpPr txBox="1"/>
          <p:nvPr/>
        </p:nvSpPr>
        <p:spPr>
          <a:xfrm>
            <a:off x="1793572" y="382771"/>
            <a:ext cx="5018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kern="200" dirty="0">
                <a:solidFill>
                  <a:srgbClr val="068E8E"/>
                </a:solidFill>
                <a:latin typeface="Peach Milk 2.0" pitchFamily="50" charset="0"/>
              </a:rPr>
              <a:t>Добровольческий отряд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74156-0052-4110-9C03-5489D06C80E0}"/>
              </a:ext>
            </a:extLst>
          </p:cNvPr>
          <p:cNvSpPr txBox="1"/>
          <p:nvPr/>
        </p:nvSpPr>
        <p:spPr>
          <a:xfrm>
            <a:off x="1896910" y="1235820"/>
            <a:ext cx="4953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kern="200" dirty="0">
                <a:solidFill>
                  <a:srgbClr val="DB7771"/>
                </a:solidFill>
                <a:latin typeface="Peach Milk 2.0" pitchFamily="50" charset="0"/>
              </a:rPr>
              <a:t>«Открытые сердца»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AF23E35-EBE3-4544-B94D-314E632735CA}"/>
              </a:ext>
            </a:extLst>
          </p:cNvPr>
          <p:cNvSpPr/>
          <p:nvPr/>
        </p:nvSpPr>
        <p:spPr>
          <a:xfrm>
            <a:off x="404038" y="368594"/>
            <a:ext cx="8463027" cy="4564913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0CE387A-B18E-4AE1-817C-99BA0723DB12}"/>
              </a:ext>
            </a:extLst>
          </p:cNvPr>
          <p:cNvSpPr txBox="1"/>
          <p:nvPr/>
        </p:nvSpPr>
        <p:spPr>
          <a:xfrm>
            <a:off x="1504545" y="1735705"/>
            <a:ext cx="54937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068E8E"/>
                </a:solidFill>
                <a:effectLst/>
                <a:latin typeface="Peach Milk 2.0" pitchFamily="50" charset="0"/>
              </a:rPr>
              <a:t>Наш отряд </a:t>
            </a:r>
            <a:r>
              <a:rPr lang="ru-RU" sz="2000" b="0" i="0" dirty="0">
                <a:solidFill>
                  <a:srgbClr val="DB7771"/>
                </a:solidFill>
                <a:effectLst/>
                <a:latin typeface="Peach Milk 2.0" pitchFamily="50" charset="0"/>
              </a:rPr>
              <a:t>«Открытые сердца» </a:t>
            </a:r>
            <a:r>
              <a:rPr lang="ru-RU" sz="2000" b="0" i="0" dirty="0">
                <a:solidFill>
                  <a:srgbClr val="068E8E"/>
                </a:solidFill>
                <a:effectLst/>
                <a:latin typeface="Peach Milk 2.0" pitchFamily="50" charset="0"/>
              </a:rPr>
              <a:t>- это добровольное </a:t>
            </a:r>
            <a:r>
              <a:rPr lang="ru-RU" sz="2000" b="0" i="0" dirty="0">
                <a:solidFill>
                  <a:srgbClr val="DB7771"/>
                </a:solidFill>
                <a:effectLst/>
                <a:latin typeface="Peach Milk 2.0" pitchFamily="50" charset="0"/>
              </a:rPr>
              <a:t>объединение людей</a:t>
            </a:r>
            <a:r>
              <a:rPr lang="ru-RU" sz="2000" b="0" i="0" dirty="0">
                <a:solidFill>
                  <a:srgbClr val="068E8E"/>
                </a:solidFill>
                <a:effectLst/>
                <a:latin typeface="Peach Milk 2.0" pitchFamily="50" charset="0"/>
              </a:rPr>
              <a:t>, изъявивших желание </a:t>
            </a:r>
            <a:r>
              <a:rPr lang="ru-RU" sz="2000" b="0" i="0" dirty="0">
                <a:solidFill>
                  <a:srgbClr val="DB7771"/>
                </a:solidFill>
                <a:effectLst/>
                <a:latin typeface="Peach Milk 2.0" pitchFamily="50" charset="0"/>
              </a:rPr>
              <a:t>бескорыстно выполнять работу</a:t>
            </a:r>
            <a:r>
              <a:rPr lang="ru-RU" sz="2000" b="0" i="0" dirty="0">
                <a:solidFill>
                  <a:srgbClr val="068E8E"/>
                </a:solidFill>
                <a:effectLst/>
                <a:latin typeface="Peach Milk 2.0" pitchFamily="50" charset="0"/>
              </a:rPr>
              <a:t> по благоустройству памятных мест и территорий района, </a:t>
            </a:r>
            <a:r>
              <a:rPr lang="ru-RU" sz="2000" b="0" i="0" dirty="0">
                <a:solidFill>
                  <a:srgbClr val="DB7771"/>
                </a:solidFill>
                <a:effectLst/>
                <a:latin typeface="Peach Milk 2.0" pitchFamily="50" charset="0"/>
              </a:rPr>
              <a:t>оказывать поддержку</a:t>
            </a:r>
            <a:r>
              <a:rPr lang="ru-RU" sz="2000" b="0" i="0" dirty="0">
                <a:solidFill>
                  <a:srgbClr val="068E8E"/>
                </a:solidFill>
                <a:effectLst/>
                <a:latin typeface="Peach Milk 2.0" pitchFamily="50" charset="0"/>
              </a:rPr>
              <a:t> различным социальным категориям населения (детям, инвалидам, пенсионерам и т.д.)</a:t>
            </a:r>
            <a:endParaRPr lang="ru-RU" sz="2000" dirty="0">
              <a:solidFill>
                <a:srgbClr val="068E8E"/>
              </a:solidFill>
              <a:latin typeface="Peach Milk 2.0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AF1EAD2-7914-4C9A-8EB5-3BFD0C81F80F}"/>
              </a:ext>
            </a:extLst>
          </p:cNvPr>
          <p:cNvSpPr txBox="1"/>
          <p:nvPr/>
        </p:nvSpPr>
        <p:spPr>
          <a:xfrm>
            <a:off x="735663" y="372062"/>
            <a:ext cx="4893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200" dirty="0">
                <a:solidFill>
                  <a:srgbClr val="DB7771"/>
                </a:solidFill>
                <a:latin typeface="Peach Milk 2.0" pitchFamily="50" charset="0"/>
              </a:rPr>
              <a:t>Кто мы такие?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74ED7F5-8007-4351-AA29-912E7C74F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7" t="10985" r="13769" b="16114"/>
          <a:stretch/>
        </p:blipFill>
        <p:spPr>
          <a:xfrm>
            <a:off x="7125362" y="417504"/>
            <a:ext cx="1600423" cy="1460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97A2FFB-3680-41A4-A519-ABF4FC7BFB61}"/>
              </a:ext>
            </a:extLst>
          </p:cNvPr>
          <p:cNvSpPr/>
          <p:nvPr/>
        </p:nvSpPr>
        <p:spPr>
          <a:xfrm>
            <a:off x="404037" y="345923"/>
            <a:ext cx="8463027" cy="4600355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E6A843-4C4D-4568-BA46-C5B0B3B9C563}"/>
              </a:ext>
            </a:extLst>
          </p:cNvPr>
          <p:cNvSpPr txBox="1"/>
          <p:nvPr/>
        </p:nvSpPr>
        <p:spPr>
          <a:xfrm>
            <a:off x="1307101" y="1445074"/>
            <a:ext cx="6087138" cy="345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популяризацией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идей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добровольчества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в молодежной среде; 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 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созданием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условий для распространения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добровольческого движения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и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участием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в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мероприятиях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и проектах; 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 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вовлечением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подростков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в социально-значимые проекты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; 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 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участием в подготовке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и проведении социальных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акций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; 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 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воспитанием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 активной </a:t>
            </a:r>
            <a:r>
              <a:rPr lang="ru-RU" sz="1600" dirty="0">
                <a:solidFill>
                  <a:srgbClr val="DB7771"/>
                </a:solidFill>
                <a:latin typeface="Peach Milk 2.0" pitchFamily="50" charset="0"/>
              </a:rPr>
              <a:t>гражданской позиции</a:t>
            </a:r>
            <a:r>
              <a:rPr lang="ru-RU" sz="1600" dirty="0">
                <a:solidFill>
                  <a:srgbClr val="068E8E"/>
                </a:solidFill>
                <a:latin typeface="Peach Milk 2.0" pitchFamily="50" charset="0"/>
              </a:rPr>
              <a:t>, формированием лидерских и нравственно-эстетических качеств, чувства патриотизма.</a:t>
            </a:r>
            <a:endParaRPr lang="ru-RU" sz="1600" dirty="0">
              <a:solidFill>
                <a:srgbClr val="068E8E"/>
              </a:solidFill>
              <a:latin typeface="Peach Milk 2.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15E936-A2D7-415D-A075-BF710BE85148}"/>
              </a:ext>
            </a:extLst>
          </p:cNvPr>
          <p:cNvSpPr txBox="1"/>
          <p:nvPr/>
        </p:nvSpPr>
        <p:spPr>
          <a:xfrm>
            <a:off x="404037" y="286400"/>
            <a:ext cx="3836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200" dirty="0">
                <a:solidFill>
                  <a:srgbClr val="DB7771"/>
                </a:solidFill>
                <a:latin typeface="Peach Milk 2.0" pitchFamily="50" charset="0"/>
              </a:rPr>
              <a:t>Чем мы занимаемся?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323C329-4177-453D-AFE9-91BBDFD52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7" t="10985" r="13769" b="16114"/>
          <a:stretch/>
        </p:blipFill>
        <p:spPr>
          <a:xfrm>
            <a:off x="7125363" y="417505"/>
            <a:ext cx="1584892" cy="14467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E8AF47F-0C9A-48DB-9AFF-F123F6518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03063" y="1547853"/>
            <a:ext cx="404038" cy="46207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55E5F82-3469-4E84-9D65-F99D8DF55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03063" y="1986484"/>
            <a:ext cx="404038" cy="4620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AFF0FC-DA23-456B-8F4B-24522130B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03063" y="2741085"/>
            <a:ext cx="404038" cy="46207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FFF396A-93B6-400E-A5B2-67C924B41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03063" y="3170630"/>
            <a:ext cx="404038" cy="4620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8778031-8170-408B-BFF9-1DB6EE450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11822" y="3608204"/>
            <a:ext cx="404038" cy="462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97A2FFB-3680-41A4-A519-ABF4FC7BFB61}"/>
              </a:ext>
            </a:extLst>
          </p:cNvPr>
          <p:cNvSpPr/>
          <p:nvPr/>
        </p:nvSpPr>
        <p:spPr>
          <a:xfrm>
            <a:off x="433276" y="355386"/>
            <a:ext cx="8463027" cy="4600355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E6A843-4C4D-4568-BA46-C5B0B3B9C563}"/>
              </a:ext>
            </a:extLst>
          </p:cNvPr>
          <p:cNvSpPr txBox="1"/>
          <p:nvPr/>
        </p:nvSpPr>
        <p:spPr>
          <a:xfrm>
            <a:off x="1369291" y="1266723"/>
            <a:ext cx="5898283" cy="280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150" b="0" i="0" dirty="0">
              <a:solidFill>
                <a:srgbClr val="000000"/>
              </a:solidFill>
              <a:effectLst/>
              <a:latin typeface="Peach Milk 2.0" pitchFamily="50" charset="0"/>
            </a:endParaRPr>
          </a:p>
          <a:p>
            <a:pPr>
              <a:spcAft>
                <a:spcPts val="800"/>
              </a:spcAft>
            </a:pPr>
            <a:r>
              <a:rPr lang="ru-RU" sz="1700" dirty="0" smtClean="0">
                <a:solidFill>
                  <a:schemeClr val="accent3">
                    <a:lumMod val="90000"/>
                  </a:schemeClr>
                </a:solidFill>
                <a:latin typeface="Peach Milk 2.0" pitchFamily="50" charset="0"/>
              </a:rPr>
              <a:t>Создать условия для развития, </a:t>
            </a:r>
            <a:r>
              <a:rPr lang="ru-RU" sz="1700" dirty="0" smtClean="0">
                <a:solidFill>
                  <a:srgbClr val="068E8E"/>
                </a:solidFill>
                <a:latin typeface="Peach Milk 2.0" pitchFamily="50" charset="0"/>
              </a:rPr>
              <a:t>поддержки и продвижения добровольчества среду молодежи, а также, </a:t>
            </a:r>
            <a:r>
              <a:rPr lang="ru-RU" sz="1700" dirty="0" smtClean="0">
                <a:solidFill>
                  <a:schemeClr val="accent3">
                    <a:lumMod val="90000"/>
                  </a:schemeClr>
                </a:solidFill>
                <a:latin typeface="Peach Milk 2.0" pitchFamily="50" charset="0"/>
              </a:rPr>
              <a:t>реализовать проект добровольческой организации «Открытые сердца» на базе ГБУ ДО ДДТ Красносельского района Санкт-Петербурга,</a:t>
            </a:r>
            <a:r>
              <a:rPr lang="ru-RU" sz="1700" dirty="0" smtClean="0">
                <a:solidFill>
                  <a:srgbClr val="068E8E"/>
                </a:solidFill>
                <a:latin typeface="Peach Milk 2.0" pitchFamily="50" charset="0"/>
              </a:rPr>
              <a:t> средствами вовлечения детей и подростков в активную, творческую, волонтерскую и социально-значимую деятельность </a:t>
            </a:r>
            <a:r>
              <a:rPr lang="ru-RU" sz="1700" dirty="0" smtClean="0">
                <a:solidFill>
                  <a:schemeClr val="accent3">
                    <a:lumMod val="90000"/>
                  </a:schemeClr>
                </a:solidFill>
                <a:latin typeface="Peach Milk 2.0" pitchFamily="50" charset="0"/>
              </a:rPr>
              <a:t>в 2022 году.  </a:t>
            </a:r>
            <a:endParaRPr lang="ru-RU" sz="1700" dirty="0">
              <a:solidFill>
                <a:schemeClr val="accent3">
                  <a:lumMod val="90000"/>
                </a:schemeClr>
              </a:solidFill>
              <a:latin typeface="Peach Milk 2.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15E936-A2D7-415D-A075-BF710BE85148}"/>
              </a:ext>
            </a:extLst>
          </p:cNvPr>
          <p:cNvSpPr txBox="1"/>
          <p:nvPr/>
        </p:nvSpPr>
        <p:spPr>
          <a:xfrm>
            <a:off x="451663" y="417505"/>
            <a:ext cx="3836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200" dirty="0" smtClean="0">
                <a:solidFill>
                  <a:srgbClr val="DB7771"/>
                </a:solidFill>
                <a:latin typeface="Peach Milk 2.0" pitchFamily="50" charset="0"/>
              </a:rPr>
              <a:t>Наши цели</a:t>
            </a:r>
            <a:endParaRPr lang="ru-RU" sz="4000" kern="200" dirty="0">
              <a:solidFill>
                <a:srgbClr val="DB7771"/>
              </a:solidFill>
              <a:latin typeface="Peach Milk 2.0" pitchFamily="50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323C329-4177-453D-AFE9-91BBDFD52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7" t="10985" r="13769" b="16114"/>
          <a:stretch/>
        </p:blipFill>
        <p:spPr>
          <a:xfrm>
            <a:off x="7125363" y="417505"/>
            <a:ext cx="1584892" cy="14467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E8AF47F-0C9A-48DB-9AFF-F123F65181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03063" y="1547853"/>
            <a:ext cx="404038" cy="46207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55E5F82-3469-4E84-9D65-F99D8DF55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03063" y="1986484"/>
            <a:ext cx="404038" cy="4620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AFF0FC-DA23-456B-8F4B-24522130B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03063" y="2741085"/>
            <a:ext cx="404038" cy="46207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FFF396A-93B6-400E-A5B2-67C924B41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03063" y="3170630"/>
            <a:ext cx="404038" cy="4620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8778031-8170-408B-BFF9-1DB6EE450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74" b="47128" l="31562" r="47821">
                        <a14:backgroundMark x1="43252" y1="47597" x2="43996" y2="47597"/>
                        <a14:backgroundMark x1="40808" y1="46190" x2="43783" y2="47362"/>
                      </a14:backgroundRemoval>
                    </a14:imgEffect>
                  </a14:imgLayer>
                </a14:imgProps>
              </a:ext>
            </a:extLst>
          </a:blip>
          <a:srcRect l="29535" t="23134" r="50067" b="51132"/>
          <a:stretch/>
        </p:blipFill>
        <p:spPr>
          <a:xfrm>
            <a:off x="911822" y="3608204"/>
            <a:ext cx="404038" cy="4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4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FE46CE1-DBEE-46EA-9E81-5BCAE4169AD7}"/>
              </a:ext>
            </a:extLst>
          </p:cNvPr>
          <p:cNvSpPr/>
          <p:nvPr/>
        </p:nvSpPr>
        <p:spPr>
          <a:xfrm>
            <a:off x="404038" y="368594"/>
            <a:ext cx="8463027" cy="4564913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C14BB4D-7C99-437A-90AD-DC0D3D683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7" t="10985" r="13769" b="16114"/>
          <a:stretch/>
        </p:blipFill>
        <p:spPr>
          <a:xfrm>
            <a:off x="7125362" y="417504"/>
            <a:ext cx="1600423" cy="14609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57623A7-15E6-4D26-BC65-6FC66B2D9884}"/>
              </a:ext>
            </a:extLst>
          </p:cNvPr>
          <p:cNvSpPr txBox="1"/>
          <p:nvPr/>
        </p:nvSpPr>
        <p:spPr>
          <a:xfrm>
            <a:off x="1825143" y="1878419"/>
            <a:ext cx="54937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068E8E"/>
                </a:solidFill>
                <a:effectLst/>
                <a:latin typeface="Peach Milk 2.0" pitchFamily="50" charset="0"/>
              </a:rPr>
              <a:t>На сегодняшний день наш отряд состоит из </a:t>
            </a:r>
            <a:r>
              <a:rPr lang="ru-RU" sz="3200" b="0" i="0" dirty="0">
                <a:solidFill>
                  <a:srgbClr val="DB7771"/>
                </a:solidFill>
                <a:effectLst/>
                <a:latin typeface="Peach Milk 2.0" pitchFamily="50" charset="0"/>
              </a:rPr>
              <a:t>15 волонтеров </a:t>
            </a:r>
            <a:r>
              <a:rPr lang="ru-RU" sz="3200" b="0" i="0" dirty="0">
                <a:solidFill>
                  <a:srgbClr val="068E8E"/>
                </a:solidFill>
                <a:effectLst/>
                <a:latin typeface="Peach Milk 2.0" pitchFamily="50" charset="0"/>
              </a:rPr>
              <a:t>10-17 лет и эта цифра постоянно растет!</a:t>
            </a:r>
            <a:endParaRPr lang="ru-RU" sz="2400" dirty="0">
              <a:solidFill>
                <a:srgbClr val="068E8E"/>
              </a:solidFill>
              <a:latin typeface="Peach Milk 2.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87AE7C-6FEB-40DC-B1E2-A3756D7F559E}"/>
              </a:ext>
            </a:extLst>
          </p:cNvPr>
          <p:cNvSpPr txBox="1"/>
          <p:nvPr/>
        </p:nvSpPr>
        <p:spPr>
          <a:xfrm>
            <a:off x="735663" y="598969"/>
            <a:ext cx="439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200" dirty="0">
                <a:solidFill>
                  <a:srgbClr val="DB7771"/>
                </a:solidFill>
                <a:latin typeface="Peach Milk 2.0" pitchFamily="50" charset="0"/>
              </a:rPr>
              <a:t>Наша команда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 I’M ANA!</a:t>
            </a:r>
            <a:endParaRPr/>
          </a:p>
        </p:txBody>
      </p:sp>
      <p:sp>
        <p:nvSpPr>
          <p:cNvPr id="451" name="Google Shape;451;p37"/>
          <p:cNvSpPr txBox="1">
            <a:spLocks noGrp="1"/>
          </p:cNvSpPr>
          <p:nvPr>
            <p:ph type="subTitle" idx="1"/>
          </p:nvPr>
        </p:nvSpPr>
        <p:spPr>
          <a:xfrm>
            <a:off x="6178750" y="2859825"/>
            <a:ext cx="2247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have had quite a journey in the teaching area throughout the years. My passion is acquiring knowledge and passing it to the future of society.</a:t>
            </a:r>
            <a:endParaRPr/>
          </a:p>
        </p:txBody>
      </p:sp>
      <p:sp>
        <p:nvSpPr>
          <p:cNvPr id="453" name="Google Shape;453;p37"/>
          <p:cNvSpPr/>
          <p:nvPr/>
        </p:nvSpPr>
        <p:spPr>
          <a:xfrm rot="169444">
            <a:off x="2664737" y="1703137"/>
            <a:ext cx="761124" cy="2508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1557184-09EB-4797-956F-CC95BD7D7F15}"/>
              </a:ext>
            </a:extLst>
          </p:cNvPr>
          <p:cNvSpPr/>
          <p:nvPr/>
        </p:nvSpPr>
        <p:spPr>
          <a:xfrm>
            <a:off x="407824" y="1232774"/>
            <a:ext cx="5298314" cy="3714910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78E263B-76CF-4359-BC71-701D7A68D6DE}"/>
              </a:ext>
            </a:extLst>
          </p:cNvPr>
          <p:cNvSpPr/>
          <p:nvPr/>
        </p:nvSpPr>
        <p:spPr>
          <a:xfrm>
            <a:off x="5940209" y="1232774"/>
            <a:ext cx="2910901" cy="3714910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9FF3B6-DB6D-468A-8B5E-881DF4D4767D}"/>
              </a:ext>
            </a:extLst>
          </p:cNvPr>
          <p:cNvSpPr/>
          <p:nvPr/>
        </p:nvSpPr>
        <p:spPr>
          <a:xfrm>
            <a:off x="407824" y="348682"/>
            <a:ext cx="8443285" cy="700397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5903C2-9A90-413F-B780-21484B756C46}"/>
              </a:ext>
            </a:extLst>
          </p:cNvPr>
          <p:cNvSpPr txBox="1"/>
          <p:nvPr/>
        </p:nvSpPr>
        <p:spPr>
          <a:xfrm>
            <a:off x="660957" y="341193"/>
            <a:ext cx="819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200" dirty="0" smtClean="0">
                <a:solidFill>
                  <a:srgbClr val="068E8E"/>
                </a:solidFill>
                <a:latin typeface="Peach Milk 2.0" pitchFamily="50" charset="0"/>
              </a:rPr>
              <a:t>Романов Кирилл </a:t>
            </a:r>
            <a:endParaRPr lang="ru-RU" sz="4000" kern="200" dirty="0">
              <a:solidFill>
                <a:srgbClr val="068E8E"/>
              </a:solidFill>
              <a:latin typeface="Peach Milk 2.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63DA1E-47EB-4D14-9952-B3872671499B}"/>
              </a:ext>
            </a:extLst>
          </p:cNvPr>
          <p:cNvSpPr txBox="1"/>
          <p:nvPr/>
        </p:nvSpPr>
        <p:spPr>
          <a:xfrm>
            <a:off x="5898882" y="1235545"/>
            <a:ext cx="29842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kern="200" dirty="0" smtClean="0">
                <a:solidFill>
                  <a:srgbClr val="DB7771"/>
                </a:solidFill>
                <a:latin typeface="Peach Milk 2.0" pitchFamily="50" charset="0"/>
              </a:rPr>
              <a:t>Автор проекта</a:t>
            </a:r>
          </a:p>
          <a:p>
            <a:pPr algn="ctr"/>
            <a:r>
              <a:rPr lang="ru-RU" sz="3200" kern="200" dirty="0" smtClean="0">
                <a:solidFill>
                  <a:srgbClr val="DB7771"/>
                </a:solidFill>
                <a:latin typeface="Peach Milk 2.0" pitchFamily="50" charset="0"/>
              </a:rPr>
              <a:t>«открытые </a:t>
            </a:r>
            <a:r>
              <a:rPr lang="ru-RU" sz="3200" kern="200" dirty="0">
                <a:solidFill>
                  <a:srgbClr val="DB7771"/>
                </a:solidFill>
                <a:latin typeface="Peach Milk 2.0" pitchFamily="50" charset="0"/>
              </a:rPr>
              <a:t>сердца»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481E18C-8A55-488B-BE21-BB205A67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7" t="10985" r="13769" b="16114"/>
          <a:stretch/>
        </p:blipFill>
        <p:spPr>
          <a:xfrm>
            <a:off x="6595447" y="3323588"/>
            <a:ext cx="1600423" cy="14609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42A5675-60D4-4198-B481-36F5A506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500">
            <a:off x="1115818" y="1858880"/>
            <a:ext cx="3851650" cy="25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210;p55">
            <a:extLst>
              <a:ext uri="{FF2B5EF4-FFF2-40B4-BE49-F238E27FC236}">
                <a16:creationId xmlns:a16="http://schemas.microsoft.com/office/drawing/2014/main" xmlns="" id="{61AB2F25-8DE5-4230-8ED8-85FB46C46B57}"/>
              </a:ext>
            </a:extLst>
          </p:cNvPr>
          <p:cNvSpPr/>
          <p:nvPr/>
        </p:nvSpPr>
        <p:spPr>
          <a:xfrm rot="21010882">
            <a:off x="2951024" y="1724141"/>
            <a:ext cx="761124" cy="250802"/>
          </a:xfrm>
          <a:prstGeom prst="rect">
            <a:avLst/>
          </a:prstGeom>
          <a:solidFill>
            <a:srgbClr val="DB77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86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 I’M ANA!</a:t>
            </a:r>
            <a:endParaRPr/>
          </a:p>
        </p:txBody>
      </p:sp>
      <p:sp>
        <p:nvSpPr>
          <p:cNvPr id="451" name="Google Shape;451;p37"/>
          <p:cNvSpPr txBox="1">
            <a:spLocks noGrp="1"/>
          </p:cNvSpPr>
          <p:nvPr>
            <p:ph type="subTitle" idx="1"/>
          </p:nvPr>
        </p:nvSpPr>
        <p:spPr>
          <a:xfrm>
            <a:off x="6178750" y="2859825"/>
            <a:ext cx="2247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have had quite a journey in the teaching area throughout the years. My passion is acquiring knowledge and passing it to the future of society.</a:t>
            </a:r>
            <a:endParaRPr/>
          </a:p>
        </p:txBody>
      </p:sp>
      <p:sp>
        <p:nvSpPr>
          <p:cNvPr id="453" name="Google Shape;453;p37"/>
          <p:cNvSpPr/>
          <p:nvPr/>
        </p:nvSpPr>
        <p:spPr>
          <a:xfrm rot="169444">
            <a:off x="2664737" y="1703137"/>
            <a:ext cx="761124" cy="2508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1557184-09EB-4797-956F-CC95BD7D7F15}"/>
              </a:ext>
            </a:extLst>
          </p:cNvPr>
          <p:cNvSpPr/>
          <p:nvPr/>
        </p:nvSpPr>
        <p:spPr>
          <a:xfrm>
            <a:off x="407824" y="1232774"/>
            <a:ext cx="5298314" cy="3714910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78E263B-76CF-4359-BC71-701D7A68D6DE}"/>
              </a:ext>
            </a:extLst>
          </p:cNvPr>
          <p:cNvSpPr/>
          <p:nvPr/>
        </p:nvSpPr>
        <p:spPr>
          <a:xfrm>
            <a:off x="5940209" y="1232774"/>
            <a:ext cx="2910901" cy="3714910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9FF3B6-DB6D-468A-8B5E-881DF4D4767D}"/>
              </a:ext>
            </a:extLst>
          </p:cNvPr>
          <p:cNvSpPr/>
          <p:nvPr/>
        </p:nvSpPr>
        <p:spPr>
          <a:xfrm>
            <a:off x="407824" y="348682"/>
            <a:ext cx="8443285" cy="700397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5903C2-9A90-413F-B780-21484B756C46}"/>
              </a:ext>
            </a:extLst>
          </p:cNvPr>
          <p:cNvSpPr txBox="1"/>
          <p:nvPr/>
        </p:nvSpPr>
        <p:spPr>
          <a:xfrm>
            <a:off x="597437" y="341193"/>
            <a:ext cx="825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200" dirty="0" smtClean="0">
                <a:solidFill>
                  <a:srgbClr val="068E8E"/>
                </a:solidFill>
                <a:latin typeface="Peach Milk 2.0" pitchFamily="50" charset="0"/>
              </a:rPr>
              <a:t>Полина </a:t>
            </a:r>
            <a:r>
              <a:rPr lang="ru-RU" sz="4000" kern="200" dirty="0" err="1">
                <a:solidFill>
                  <a:srgbClr val="068E8E"/>
                </a:solidFill>
                <a:latin typeface="Peach Milk 2.0" pitchFamily="50" charset="0"/>
              </a:rPr>
              <a:t>Г</a:t>
            </a:r>
            <a:r>
              <a:rPr lang="ru-RU" sz="4000" kern="200" dirty="0" err="1" smtClean="0">
                <a:solidFill>
                  <a:srgbClr val="068E8E"/>
                </a:solidFill>
                <a:latin typeface="Peach Milk 2.0" pitchFamily="50" charset="0"/>
              </a:rPr>
              <a:t>аврилишина</a:t>
            </a:r>
            <a:endParaRPr lang="ru-RU" sz="4000" kern="200" dirty="0">
              <a:solidFill>
                <a:srgbClr val="068E8E"/>
              </a:solidFill>
              <a:latin typeface="Peach Milk 2.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63DA1E-47EB-4D14-9952-B3872671499B}"/>
              </a:ext>
            </a:extLst>
          </p:cNvPr>
          <p:cNvSpPr txBox="1"/>
          <p:nvPr/>
        </p:nvSpPr>
        <p:spPr>
          <a:xfrm>
            <a:off x="5853251" y="1232512"/>
            <a:ext cx="29842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kern="200" dirty="0">
                <a:solidFill>
                  <a:srgbClr val="DB7771"/>
                </a:solidFill>
                <a:latin typeface="Peach Milk 2.0" pitchFamily="50" charset="0"/>
              </a:rPr>
              <a:t>Куратор </a:t>
            </a:r>
            <a:r>
              <a:rPr lang="ru-RU" sz="3200" kern="200" dirty="0" smtClean="0">
                <a:solidFill>
                  <a:srgbClr val="DB7771"/>
                </a:solidFill>
                <a:latin typeface="Peach Milk 2.0" pitchFamily="50" charset="0"/>
              </a:rPr>
              <a:t>проекта</a:t>
            </a:r>
            <a:r>
              <a:rPr lang="ru-RU" sz="3200" kern="200" dirty="0" smtClean="0">
                <a:solidFill>
                  <a:srgbClr val="DB7771"/>
                </a:solidFill>
                <a:latin typeface="Peach Milk 2.0" pitchFamily="50" charset="0"/>
              </a:rPr>
              <a:t> </a:t>
            </a:r>
            <a:r>
              <a:rPr lang="ru-RU" sz="3200" kern="200" dirty="0">
                <a:solidFill>
                  <a:srgbClr val="DB7771"/>
                </a:solidFill>
                <a:latin typeface="Peach Milk 2.0" pitchFamily="50" charset="0"/>
              </a:rPr>
              <a:t>«открытые сердца»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481E18C-8A55-488B-BE21-BB205A67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7" t="10985" r="13769" b="16114"/>
          <a:stretch/>
        </p:blipFill>
        <p:spPr>
          <a:xfrm>
            <a:off x="6595447" y="3359690"/>
            <a:ext cx="1600423" cy="146091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43F56DF-BF90-45C4-8026-4F40680988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76" b="6633"/>
          <a:stretch/>
        </p:blipFill>
        <p:spPr>
          <a:xfrm rot="21027750">
            <a:off x="1661808" y="1684661"/>
            <a:ext cx="2790343" cy="2811136"/>
          </a:xfrm>
          <a:prstGeom prst="rect">
            <a:avLst/>
          </a:prstGeom>
        </p:spPr>
      </p:pic>
      <p:sp>
        <p:nvSpPr>
          <p:cNvPr id="12" name="Google Shape;1210;p55">
            <a:extLst>
              <a:ext uri="{FF2B5EF4-FFF2-40B4-BE49-F238E27FC236}">
                <a16:creationId xmlns:a16="http://schemas.microsoft.com/office/drawing/2014/main" xmlns="" id="{61AB2F25-8DE5-4230-8ED8-85FB46C46B57}"/>
              </a:ext>
            </a:extLst>
          </p:cNvPr>
          <p:cNvSpPr/>
          <p:nvPr/>
        </p:nvSpPr>
        <p:spPr>
          <a:xfrm rot="680731">
            <a:off x="2430665" y="1462992"/>
            <a:ext cx="761124" cy="250802"/>
          </a:xfrm>
          <a:prstGeom prst="rect">
            <a:avLst/>
          </a:prstGeom>
          <a:solidFill>
            <a:srgbClr val="DB77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36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 I’M ANA!</a:t>
            </a:r>
            <a:endParaRPr/>
          </a:p>
        </p:txBody>
      </p:sp>
      <p:sp>
        <p:nvSpPr>
          <p:cNvPr id="451" name="Google Shape;451;p37"/>
          <p:cNvSpPr txBox="1">
            <a:spLocks noGrp="1"/>
          </p:cNvSpPr>
          <p:nvPr>
            <p:ph type="subTitle" idx="1"/>
          </p:nvPr>
        </p:nvSpPr>
        <p:spPr>
          <a:xfrm>
            <a:off x="6178750" y="2859825"/>
            <a:ext cx="2247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have had quite a journey in the teaching area throughout the years. My passion is acquiring knowledge and passing it to the future of society.</a:t>
            </a:r>
            <a:endParaRPr/>
          </a:p>
        </p:txBody>
      </p:sp>
      <p:sp>
        <p:nvSpPr>
          <p:cNvPr id="453" name="Google Shape;453;p37"/>
          <p:cNvSpPr/>
          <p:nvPr/>
        </p:nvSpPr>
        <p:spPr>
          <a:xfrm rot="169444">
            <a:off x="2664737" y="1703137"/>
            <a:ext cx="761124" cy="2508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1557184-09EB-4797-956F-CC95BD7D7F15}"/>
              </a:ext>
            </a:extLst>
          </p:cNvPr>
          <p:cNvSpPr/>
          <p:nvPr/>
        </p:nvSpPr>
        <p:spPr>
          <a:xfrm>
            <a:off x="409926" y="1232774"/>
            <a:ext cx="5274948" cy="3714910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78E263B-76CF-4359-BC71-701D7A68D6DE}"/>
              </a:ext>
            </a:extLst>
          </p:cNvPr>
          <p:cNvSpPr/>
          <p:nvPr/>
        </p:nvSpPr>
        <p:spPr>
          <a:xfrm>
            <a:off x="5940209" y="1232774"/>
            <a:ext cx="2910901" cy="3714910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9FF3B6-DB6D-468A-8B5E-881DF4D4767D}"/>
              </a:ext>
            </a:extLst>
          </p:cNvPr>
          <p:cNvSpPr/>
          <p:nvPr/>
        </p:nvSpPr>
        <p:spPr>
          <a:xfrm>
            <a:off x="407824" y="348682"/>
            <a:ext cx="8443285" cy="700397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5903C2-9A90-413F-B780-21484B756C46}"/>
              </a:ext>
            </a:extLst>
          </p:cNvPr>
          <p:cNvSpPr txBox="1"/>
          <p:nvPr/>
        </p:nvSpPr>
        <p:spPr>
          <a:xfrm>
            <a:off x="597438" y="341193"/>
            <a:ext cx="759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200" dirty="0" smtClean="0">
                <a:solidFill>
                  <a:srgbClr val="068E8E"/>
                </a:solidFill>
                <a:latin typeface="Peach Milk 2.0" pitchFamily="50" charset="0"/>
              </a:rPr>
              <a:t>Анастасия </a:t>
            </a:r>
            <a:r>
              <a:rPr lang="ru-RU" sz="4000" kern="200" dirty="0" err="1" smtClean="0">
                <a:solidFill>
                  <a:srgbClr val="068E8E"/>
                </a:solidFill>
                <a:latin typeface="Peach Milk 2.0" pitchFamily="50" charset="0"/>
              </a:rPr>
              <a:t>Салюкова</a:t>
            </a:r>
            <a:endParaRPr lang="ru-RU" sz="4000" kern="200" dirty="0">
              <a:solidFill>
                <a:srgbClr val="068E8E"/>
              </a:solidFill>
              <a:latin typeface="Peach Milk 2.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63DA1E-47EB-4D14-9952-B3872671499B}"/>
              </a:ext>
            </a:extLst>
          </p:cNvPr>
          <p:cNvSpPr txBox="1"/>
          <p:nvPr/>
        </p:nvSpPr>
        <p:spPr>
          <a:xfrm>
            <a:off x="5940207" y="1204548"/>
            <a:ext cx="2910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kern="200" dirty="0">
                <a:solidFill>
                  <a:srgbClr val="DB7771"/>
                </a:solidFill>
                <a:latin typeface="Peach Milk 2.0" pitchFamily="50" charset="0"/>
              </a:rPr>
              <a:t>Лидер </a:t>
            </a:r>
            <a:r>
              <a:rPr lang="ru-RU" sz="3200" kern="200" dirty="0" smtClean="0">
                <a:solidFill>
                  <a:srgbClr val="DB7771"/>
                </a:solidFill>
                <a:latin typeface="Peach Milk 2.0" pitchFamily="50" charset="0"/>
              </a:rPr>
              <a:t>проекта </a:t>
            </a:r>
            <a:r>
              <a:rPr lang="ru-RU" sz="3200" kern="200" dirty="0">
                <a:solidFill>
                  <a:srgbClr val="DB7771"/>
                </a:solidFill>
                <a:latin typeface="Peach Milk 2.0" pitchFamily="50" charset="0"/>
              </a:rPr>
              <a:t>«открытые сердца»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0AD2D9-47CB-4D67-BB22-B42A955D1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7" t="10985" r="13769" b="16114"/>
          <a:stretch/>
        </p:blipFill>
        <p:spPr>
          <a:xfrm>
            <a:off x="6595447" y="3333970"/>
            <a:ext cx="1600423" cy="146091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201C2F3-2462-4839-A477-B95BE4CE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62">
            <a:off x="1184932" y="1873897"/>
            <a:ext cx="3850692" cy="25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210;p55">
            <a:extLst>
              <a:ext uri="{FF2B5EF4-FFF2-40B4-BE49-F238E27FC236}">
                <a16:creationId xmlns:a16="http://schemas.microsoft.com/office/drawing/2014/main" xmlns="" id="{61AB2F25-8DE5-4230-8ED8-85FB46C46B57}"/>
              </a:ext>
            </a:extLst>
          </p:cNvPr>
          <p:cNvSpPr/>
          <p:nvPr/>
        </p:nvSpPr>
        <p:spPr>
          <a:xfrm rot="21115461">
            <a:off x="3033804" y="1717443"/>
            <a:ext cx="761124" cy="250802"/>
          </a:xfrm>
          <a:prstGeom prst="rect">
            <a:avLst/>
          </a:prstGeom>
          <a:solidFill>
            <a:srgbClr val="DB77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FE46CE1-DBEE-46EA-9E81-5BCAE4169AD7}"/>
              </a:ext>
            </a:extLst>
          </p:cNvPr>
          <p:cNvSpPr/>
          <p:nvPr/>
        </p:nvSpPr>
        <p:spPr>
          <a:xfrm>
            <a:off x="278684" y="473490"/>
            <a:ext cx="8463027" cy="4564913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C14BB4D-7C99-437A-90AD-DC0D3D683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7" t="10985" r="13769" b="16114"/>
          <a:stretch/>
        </p:blipFill>
        <p:spPr>
          <a:xfrm>
            <a:off x="7125362" y="417504"/>
            <a:ext cx="1600423" cy="146091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87AE7C-6FEB-40DC-B1E2-A3756D7F559E}"/>
              </a:ext>
            </a:extLst>
          </p:cNvPr>
          <p:cNvSpPr txBox="1"/>
          <p:nvPr/>
        </p:nvSpPr>
        <p:spPr>
          <a:xfrm>
            <a:off x="735662" y="598969"/>
            <a:ext cx="5693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200" dirty="0" smtClean="0">
                <a:solidFill>
                  <a:srgbClr val="DB7771"/>
                </a:solidFill>
                <a:latin typeface="Peach Milk 2.0" pitchFamily="50" charset="0"/>
              </a:rPr>
              <a:t>Партнеры проекта</a:t>
            </a:r>
            <a:endParaRPr lang="ru-RU" sz="4000" kern="200" dirty="0">
              <a:solidFill>
                <a:srgbClr val="DB7771"/>
              </a:solidFill>
              <a:latin typeface="Peach Milk 2.0" pitchFamily="50" charset="0"/>
            </a:endParaRPr>
          </a:p>
        </p:txBody>
      </p:sp>
      <p:pic>
        <p:nvPicPr>
          <p:cNvPr id="1026" name="Picture 2" descr="D: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1435009"/>
            <a:ext cx="2265212" cy="16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AhiIdkjmP-OB7ZISA49PT0PBYFZHn0mQvoT6O_tFe43Xh42oUMxzpYIIncywYJp3le998dARK5oLSLI54Zn_m5V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1" y="2215808"/>
            <a:ext cx="2566989" cy="25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o3EGI-__kXMePYKyuoGfxXX9asZ0OnuUgMjCWGTv7eIRDb9z3Js9rITMqbv2Pi39JocWclW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5" y="3134921"/>
            <a:ext cx="1647876" cy="16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-5-yiLurGl8pKR2P7OmuNobvR_FChwrni2n8O3v2_XN6HawmeipLePLS3fjQJvSzT-nnIJ870GeJp3gC4vC1qXZ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49" y="1544297"/>
            <a:ext cx="1722778" cy="17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cgxZxQYtpQ1j0fxRMW902_jSJ6aN4YohZgQrSrwDTHj6YD5rLhfx5YPRybQ0hOaYRmLBt4fE8JRO70jfILnUiNV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73" y="3439530"/>
            <a:ext cx="13620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63DA1E-47EB-4D14-9952-B3872671499B}"/>
              </a:ext>
            </a:extLst>
          </p:cNvPr>
          <p:cNvSpPr txBox="1"/>
          <p:nvPr/>
        </p:nvSpPr>
        <p:spPr>
          <a:xfrm>
            <a:off x="2077858" y="4484303"/>
            <a:ext cx="2908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200" dirty="0" smtClean="0">
                <a:solidFill>
                  <a:srgbClr val="73B177"/>
                </a:solidFill>
                <a:latin typeface="Peach Milk 2.0" pitchFamily="50" charset="0"/>
              </a:rPr>
              <a:t>Эко пластик</a:t>
            </a:r>
            <a:endParaRPr lang="ru-RU" b="1" kern="200" dirty="0">
              <a:solidFill>
                <a:srgbClr val="73B177"/>
              </a:solidFill>
              <a:latin typeface="Peach Milk 2.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60672"/>
      </p:ext>
    </p:extLst>
  </p:cSld>
  <p:clrMapOvr>
    <a:masterClrMapping/>
  </p:clrMapOvr>
</p:sld>
</file>

<file path=ppt/theme/theme1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317</Words>
  <Application>Microsoft Office PowerPoint</Application>
  <PresentationFormat>Экран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Nunito</vt:lpstr>
      <vt:lpstr>Bebas Neue</vt:lpstr>
      <vt:lpstr>Peach Milk 2.0</vt:lpstr>
      <vt:lpstr>Pathway Gothic One</vt:lpstr>
      <vt:lpstr>Mative Lesson Plan by Slidesgo</vt:lpstr>
      <vt:lpstr>WEEK #1</vt:lpstr>
      <vt:lpstr>Презентация PowerPoint</vt:lpstr>
      <vt:lpstr>Презентация PowerPoint</vt:lpstr>
      <vt:lpstr>Презентация PowerPoint</vt:lpstr>
      <vt:lpstr>Презентация PowerPoint</vt:lpstr>
      <vt:lpstr>HELLO! I’M ANA!</vt:lpstr>
      <vt:lpstr>HELLO! I’M ANA!</vt:lpstr>
      <vt:lpstr>HELLO! I’M ANA!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</dc:title>
  <dc:creator>Анна</dc:creator>
  <cp:lastModifiedBy>Ксения</cp:lastModifiedBy>
  <cp:revision>7</cp:revision>
  <dcterms:modified xsi:type="dcterms:W3CDTF">2022-04-21T09:07:11Z</dcterms:modified>
</cp:coreProperties>
</file>