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2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3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2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3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5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9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E2A9-5236-410B-8317-43CC905D880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A347-2E75-4F0F-B59A-CE92116AA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6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7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81964" y="886691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Команда регионального отделения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un9-east.userapi.com/sun9-25/s/v1/ig2/nmtcVgSmelX4AjSXaebEpVznuz4zMCNjWKjDAP953RIIxptPwRrOODNeBz4xlgeOSOjX42CFC97Y_BP_bRnt3AR0.jpg?size=960x12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055813"/>
            <a:ext cx="2466109" cy="32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3782" y="5495636"/>
            <a:ext cx="24661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Председатель: Васильева Евгения Александровна, ассистент кафедры нормальной физиологии ФГБОУ ВО «</a:t>
            </a:r>
            <a:r>
              <a:rPr lang="ru-RU" sz="1400" dirty="0" err="1" smtClean="0"/>
              <a:t>ОрГМУ</a:t>
            </a:r>
            <a:r>
              <a:rPr lang="ru-RU" sz="1400" dirty="0" smtClean="0"/>
              <a:t>» МЗ РФ</a:t>
            </a:r>
            <a:endParaRPr lang="ru-RU" sz="1400" dirty="0"/>
          </a:p>
        </p:txBody>
      </p:sp>
      <p:pic>
        <p:nvPicPr>
          <p:cNvPr id="1028" name="Picture 4" descr="https://sun9-east.userapi.com/sun9-27/s/v1/ig2/NbMeYSgml9U5_DKzWdrhu07K6UfdoXaepsD2TRyQMIfZSX5THwOn31HI1vBWzNjRjd17_CVsw_BNy-7IjuUU4gf8.jpg?size=1078x1918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19254" r="19972" b="30298"/>
          <a:stretch/>
        </p:blipFill>
        <p:spPr bwMode="auto">
          <a:xfrm>
            <a:off x="4918365" y="2066171"/>
            <a:ext cx="2456872" cy="32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9128" y="5557992"/>
            <a:ext cx="2466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Координатор по работе с волонтерами: </a:t>
            </a:r>
            <a:r>
              <a:rPr lang="ru-RU" sz="1400" dirty="0" err="1" smtClean="0"/>
              <a:t>Лебедянцева</a:t>
            </a:r>
            <a:r>
              <a:rPr lang="ru-RU" sz="1400" dirty="0" smtClean="0"/>
              <a:t> Василиса, студентка 5 курса ФГБОУ ВО «</a:t>
            </a:r>
            <a:r>
              <a:rPr lang="ru-RU" sz="1400" dirty="0" err="1" smtClean="0"/>
              <a:t>ОрГМУ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030" name="Picture 6" descr="https://sun9-west.userapi.com/sun9-4/s/v1/ig2/XV7n7rQfSj4iqV-6GlHyD0TK5uhTJ_nLOYAFU8aGaFtw0fNHJ088DmVsVkIS_cnnwHrwUX8846cvvlmY5Q461_3g.jpg?size=1338x1338&amp;quality=9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19101"/>
          <a:stretch/>
        </p:blipFill>
        <p:spPr bwMode="auto">
          <a:xfrm>
            <a:off x="8663712" y="2055813"/>
            <a:ext cx="2521527" cy="32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17532" y="5548756"/>
            <a:ext cx="28725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Координатор программы «Обучение населения навыкам оказания первой помощи: Иванова Александрина, студентка 5 курса ФГБОУ ВО «</a:t>
            </a:r>
            <a:r>
              <a:rPr lang="ru-RU" sz="1400" dirty="0" err="1" smtClean="0"/>
              <a:t>ОрГМУ</a:t>
            </a:r>
            <a:r>
              <a:rPr lang="ru-RU" sz="1400" dirty="0" smtClean="0"/>
              <a:t>» МЗ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50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7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81964" y="886691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Команда регионального отделения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sun9-west.userapi.com/sun9-70/s/v1/ig2/2EJ5x44UzHu96qydIiz1gQ_g2tvRueKVuxngnEPJ2rL4UNcePlgfqLUGbYvRXz049eErr5ca4vwv_IjKwTx02Egx.jpg?size=1620x216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t="20213" r="10687" b="-279"/>
          <a:stretch/>
        </p:blipFill>
        <p:spPr bwMode="auto">
          <a:xfrm>
            <a:off x="2881744" y="2055813"/>
            <a:ext cx="2401456" cy="33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1676" y="5536132"/>
            <a:ext cx="27247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Координатор направления «Профилактика социально значимых заболеваний»: Тягунова Анна, студентка 6 курса ФГБОУ ВО «</a:t>
            </a:r>
            <a:r>
              <a:rPr lang="ru-RU" sz="1400" dirty="0" err="1" smtClean="0"/>
              <a:t>ОрГМУ</a:t>
            </a:r>
            <a:r>
              <a:rPr lang="ru-RU" sz="1400" dirty="0" smtClean="0"/>
              <a:t>» МЗ РФ</a:t>
            </a:r>
            <a:endParaRPr lang="ru-RU" sz="1400" dirty="0"/>
          </a:p>
        </p:txBody>
      </p:sp>
      <p:pic>
        <p:nvPicPr>
          <p:cNvPr id="4100" name="Picture 4" descr="https://sun9-west.userapi.com/sun9-47/s/v1/ig2/h-V6YG8StKtYjrWtpEFo40u9fN27JhoMI5_2FWOb1ctTLunlHBgrS_9GxcjmZfKxIfjpe7cVEsHPV78TbeNWQf2l.jpg?size=1620x21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90" y="2057875"/>
            <a:ext cx="2492909" cy="33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2579" y="5536132"/>
            <a:ext cx="2724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Пресс – секретарь регионального отделения: Деревянко Валерия, студентка 5 курса ФГБОУ ВО «</a:t>
            </a:r>
            <a:r>
              <a:rPr lang="ru-RU" sz="1400" dirty="0" err="1" smtClean="0"/>
              <a:t>ОрГМУ</a:t>
            </a:r>
            <a:r>
              <a:rPr lang="ru-RU" sz="1400" dirty="0" smtClean="0"/>
              <a:t>» МЗ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992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7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81964" y="886691"/>
            <a:ext cx="619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Мероприятия регионального отделения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sun9-west.userapi.com/sun9-16/s/v1/ig2/cyISkX1lrN4uHGSQpttTpqM5HSO5Rs-Gd4YJI55YASV7gxtJS_M1JswwUvKXt184p-Ma50NW9N75L1nTnj_TOdaG.jpg?size=1920x144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5"/>
          <a:stretch/>
        </p:blipFill>
        <p:spPr bwMode="auto">
          <a:xfrm>
            <a:off x="1542473" y="1963453"/>
            <a:ext cx="3313031" cy="38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1709" y="5911278"/>
            <a:ext cx="338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Всероссийская акция «Новый год в каждый дом»: 5 декабря 2022 – 7 января 2023</a:t>
            </a:r>
            <a:endParaRPr lang="ru-RU" dirty="0"/>
          </a:p>
        </p:txBody>
      </p:sp>
      <p:pic>
        <p:nvPicPr>
          <p:cNvPr id="3076" name="Picture 4" descr="https://sun9-west.userapi.com/sun9-50/s/v1/ig2/VT6cwQ6AsKcq187X2genYJQax5FAXm-vuUn5LxWPQttdfUp7_yqF23GPydnjxw3aWgIQVYWASEIF2ZJqe5vcTjtI.jpg?size=2560x192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79" y="1963453"/>
            <a:ext cx="5229538" cy="39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67244" y="5962080"/>
            <a:ext cx="338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Общероссийской акции взаимопомощи </a:t>
            </a:r>
            <a:r>
              <a:rPr lang="en-US" dirty="0" smtClean="0"/>
              <a:t>#</a:t>
            </a:r>
            <a:r>
              <a:rPr lang="ru-RU" dirty="0" smtClean="0"/>
              <a:t>МЫВМЕСТЕ: 2022 – </a:t>
            </a:r>
            <a:r>
              <a:rPr lang="ru-RU" dirty="0" err="1" smtClean="0"/>
              <a:t>наст.время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82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7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81964" y="886691"/>
            <a:ext cx="619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Мероприятия регионального отделения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sun9-east.userapi.com/sun9-36/s/v1/ig2/QDT1ZtUUqkudSZTSzYl3yj9D2PduIOr1jb236NW6KKZRQV0VC4Ju6Q94OSzvHjtMh8lx2NbHqzKOblUW5Sv2hNI2.jpg?size=960x128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t="16455" b="18351"/>
          <a:stretch/>
        </p:blipFill>
        <p:spPr bwMode="auto">
          <a:xfrm>
            <a:off x="1237673" y="2055813"/>
            <a:ext cx="3248702" cy="34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7673" y="5655117"/>
            <a:ext cx="33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Организация психологического сопровождения граждан, оказавшихся в трудной жизненной ситуации: ноябрь 2022</a:t>
            </a:r>
            <a:endParaRPr lang="ru-RU" sz="1600" dirty="0"/>
          </a:p>
        </p:txBody>
      </p:sp>
      <p:pic>
        <p:nvPicPr>
          <p:cNvPr id="5124" name="Picture 4" descr="https://sun9-east.userapi.com/sun9-29/s/v1/ig2/nrnO45k9GC_hwYuIdnX86B-3JWXPnjt_8OTo_3imJcfeX829Jeh2e4Ww6ySUrzmD1_mV4jRgLZTc89odV8D4R5ia.jpg?size=1280x853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7" y="2054342"/>
            <a:ext cx="5403273" cy="36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54813" y="5807517"/>
            <a:ext cx="338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Конференция Российского Красного Креста: </a:t>
            </a:r>
            <a:r>
              <a:rPr lang="ru-RU" sz="1600" smtClean="0"/>
              <a:t>7 июля 2022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2523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157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Василиса</dc:creator>
  <cp:lastModifiedBy>Василиса</cp:lastModifiedBy>
  <cp:revision>4</cp:revision>
  <dcterms:created xsi:type="dcterms:W3CDTF">2023-02-20T16:56:47Z</dcterms:created>
  <dcterms:modified xsi:type="dcterms:W3CDTF">2023-02-20T17:24:21Z</dcterms:modified>
</cp:coreProperties>
</file>