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FA482-CC71-44E4-A08C-5FF7131F8560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069A4-11E5-4631-9F6E-17770DAF7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952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FA482-CC71-44E4-A08C-5FF7131F8560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069A4-11E5-4631-9F6E-17770DAF7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657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FA482-CC71-44E4-A08C-5FF7131F8560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069A4-11E5-4631-9F6E-17770DAF7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827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FA482-CC71-44E4-A08C-5FF7131F8560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069A4-11E5-4631-9F6E-17770DAF7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09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FA482-CC71-44E4-A08C-5FF7131F8560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069A4-11E5-4631-9F6E-17770DAF7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241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FA482-CC71-44E4-A08C-5FF7131F8560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069A4-11E5-4631-9F6E-17770DAF7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022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FA482-CC71-44E4-A08C-5FF7131F8560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069A4-11E5-4631-9F6E-17770DAF7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968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FA482-CC71-44E4-A08C-5FF7131F8560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069A4-11E5-4631-9F6E-17770DAF7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751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FA482-CC71-44E4-A08C-5FF7131F8560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069A4-11E5-4631-9F6E-17770DAF7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905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FA482-CC71-44E4-A08C-5FF7131F8560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069A4-11E5-4631-9F6E-17770DAF7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334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FA482-CC71-44E4-A08C-5FF7131F8560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069A4-11E5-4631-9F6E-17770DAF7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562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A482-CC71-44E4-A08C-5FF7131F8560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069A4-11E5-4631-9F6E-17770DAF7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70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Гонтарева\Desktop\01 - 0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891" y="-52890"/>
            <a:ext cx="9865095" cy="694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508275"/>
            <a:ext cx="7920880" cy="212365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Волонтеры </a:t>
            </a:r>
          </a:p>
          <a:p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Краснояружского </a:t>
            </a:r>
          </a:p>
          <a:p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      района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7" name="Picture 3" descr="C:\Users\Гонтарева\Desktop\c21829ac-444f-5ecd-9c3a-5ff29fb8966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0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16" y="3286213"/>
            <a:ext cx="7992888" cy="325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0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Гонтарева\Desktop\01 - 0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1998"/>
            <a:ext cx="12351739" cy="694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69839" y="260648"/>
            <a:ext cx="6668171" cy="76944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Патриотические акции 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1" name="Picture 3" descr="C:\Users\Гонтарева\Desktop\mOYjXXimYP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70566"/>
            <a:ext cx="3999884" cy="428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Гонтарева\Desktop\photo_2025-01-30_09-15-4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58298"/>
            <a:ext cx="3580575" cy="536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3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Гонтарева\Desktop\01 - 0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57945"/>
            <a:ext cx="12351739" cy="694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39994" y="188640"/>
            <a:ext cx="6158930" cy="76944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Сохранение наследие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7" name="Picture 5" descr="C:\Users\Гонтарева\Desktop\photo_1_2025-01-30_09-21-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3993495" cy="429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Гонтарева\Desktop\photo_2_2025-01-30_09-21-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459" y="1628800"/>
            <a:ext cx="4464496" cy="429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99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Гонтарева\Desktop\01 - 0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27493"/>
            <a:ext cx="12351739" cy="694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332656"/>
            <a:ext cx="6459910" cy="144655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Всероссийский день </a:t>
            </a:r>
          </a:p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заботы о памятниках 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102" name="Picture 6" descr="C:\Users\Гонтарева\Desktop\photo_1_2025-01-30_09-12-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988840"/>
            <a:ext cx="3816424" cy="415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Гонтарева\Desktop\photo_2_2025-01-30_09-12-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993" y="1988840"/>
            <a:ext cx="3791767" cy="415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7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Гонтарева\Desktop\01 - 0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27493"/>
            <a:ext cx="12351739" cy="694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332656"/>
            <a:ext cx="6459910" cy="144655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Всероссийский день </a:t>
            </a:r>
          </a:p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заботы о памятниках 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2" name="Picture 2" descr="C:\Users\Гонтарева\Desktop\photo_3_2025-01-30_09-12-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09" y="2095075"/>
            <a:ext cx="3758317" cy="437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Гонтарева\Desktop\photo_2025-01-30_09-26-4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117685"/>
            <a:ext cx="3950194" cy="43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47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Гонтарева\Desktop\01 - 0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27493"/>
            <a:ext cx="12351739" cy="694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5994" y="332656"/>
            <a:ext cx="7919156" cy="76944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Тематические мероприятия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170" name="Picture 2" descr="C:\Users\Гонтарева\Desktop\Ta7VpZPggz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44824"/>
            <a:ext cx="3935084" cy="295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Гонтарева\Desktop\CmrBek0_gR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44824"/>
            <a:ext cx="2664296" cy="473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5109" y="4941168"/>
            <a:ext cx="3935085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Поздравительная акция к 8 марта</a:t>
            </a:r>
            <a:endPara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14413" y="1361107"/>
            <a:ext cx="3833870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Гастрономический фестиваль вареников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848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Гонтарева\Desktop\01 - 0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64623"/>
            <a:ext cx="12351739" cy="694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5994" y="332656"/>
            <a:ext cx="7919156" cy="76944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Тематические мероприятия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146" name="Picture 2" descr="C:\Users\Гонтарева\Desktop\VUdv1lbfn1ZJiTJ_vhw8EBFevW8cdTdqgZUZnM38Oo8jBA5d5YT-DP0lJ4YIpEhCt-4Bo-x1082Mvqb9yRVn7Cv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01" y="1556792"/>
            <a:ext cx="5032664" cy="333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Гонтарева\Desktop\pVLB-GmHkd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88840"/>
            <a:ext cx="3600400" cy="480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292080" y="1525950"/>
            <a:ext cx="3600400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Проект «Добрая сказка»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1835" y="5013176"/>
            <a:ext cx="5036229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Открытие </a:t>
            </a:r>
            <a:r>
              <a:rPr lang="ru-RU" sz="1600" b="1" i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Добро.центра</a:t>
            </a:r>
            <a:r>
              <a:rPr lang="ru-RU" sz="16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 </a:t>
            </a:r>
            <a:r>
              <a:rPr lang="ru-RU" sz="1600" b="1" i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п.Красная</a:t>
            </a:r>
            <a:r>
              <a:rPr lang="ru-RU" sz="16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Яруга</a:t>
            </a:r>
            <a:endPara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307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42</Words>
  <Application>Microsoft Office PowerPoint</Application>
  <PresentationFormat>Экран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Гонтарева</dc:creator>
  <cp:lastModifiedBy>Гонтарева</cp:lastModifiedBy>
  <cp:revision>6</cp:revision>
  <dcterms:created xsi:type="dcterms:W3CDTF">2025-01-30T05:51:23Z</dcterms:created>
  <dcterms:modified xsi:type="dcterms:W3CDTF">2025-01-30T06:48:09Z</dcterms:modified>
</cp:coreProperties>
</file>