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1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81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99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8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1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89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6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47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8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2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27E3-95CC-4ACF-95A0-5A0C4681F8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2C75-F6F0-4754-911E-2F7DB16E6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58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160239"/>
          </a:xfrm>
        </p:spPr>
        <p:txBody>
          <a:bodyPr/>
          <a:lstStyle/>
          <a:p>
            <a:r>
              <a:rPr lang="ru-RU" sz="2800" dirty="0" smtClean="0"/>
              <a:t>Социальный проект</a:t>
            </a:r>
            <a:br>
              <a:rPr lang="ru-RU" sz="2800" dirty="0" smtClean="0"/>
            </a:br>
            <a:r>
              <a:rPr lang="ru-RU" sz="5400" dirty="0" smtClean="0"/>
              <a:t>«Вместе мы сила»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7232848" cy="648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Руководитель: Изотова Надежда Владимировна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410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в акции «Блокадный хлеб»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4608512" cy="345638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140968"/>
            <a:ext cx="4608512" cy="3456384"/>
          </a:xfrm>
        </p:spPr>
      </p:pic>
    </p:spTree>
    <p:extLst>
      <p:ext uri="{BB962C8B-B14F-4D97-AF65-F5344CB8AC3E}">
        <p14:creationId xmlns:p14="http://schemas.microsoft.com/office/powerpoint/2010/main" val="137660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764704"/>
            <a:ext cx="3970784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332656"/>
            <a:ext cx="4800533" cy="3600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140968"/>
            <a:ext cx="4416491" cy="3312368"/>
          </a:xfrm>
        </p:spPr>
      </p:pic>
    </p:spTree>
    <p:extLst>
      <p:ext uri="{BB962C8B-B14F-4D97-AF65-F5344CB8AC3E}">
        <p14:creationId xmlns:p14="http://schemas.microsoft.com/office/powerpoint/2010/main" val="213339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форумах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4896544" cy="367240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3" y="3212976"/>
            <a:ext cx="4512501" cy="3384376"/>
          </a:xfrm>
        </p:spPr>
      </p:pic>
    </p:spTree>
    <p:extLst>
      <p:ext uri="{BB962C8B-B14F-4D97-AF65-F5344CB8AC3E}">
        <p14:creationId xmlns:p14="http://schemas.microsoft.com/office/powerpoint/2010/main" val="332091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Проведение  акций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268760"/>
            <a:ext cx="3320525" cy="5400600"/>
          </a:xfrm>
        </p:spPr>
      </p:pic>
      <p:pic>
        <p:nvPicPr>
          <p:cNvPr id="1026" name="Picture 2" descr="C:\Users\Admin\Desktop\фото для проекта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4404777" cy="33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658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Социальный проект «Вместе мы сила»</vt:lpstr>
      <vt:lpstr>Участие в акции «Блокадный хлеб»</vt:lpstr>
      <vt:lpstr>Презентация PowerPoint</vt:lpstr>
      <vt:lpstr>Участие в форумах</vt:lpstr>
      <vt:lpstr>Проведение  акций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«Вместе мы сила»</dc:title>
  <dc:creator>Admin</dc:creator>
  <cp:lastModifiedBy>Admin</cp:lastModifiedBy>
  <cp:revision>2</cp:revision>
  <dcterms:created xsi:type="dcterms:W3CDTF">2020-05-29T12:56:16Z</dcterms:created>
  <dcterms:modified xsi:type="dcterms:W3CDTF">2020-05-29T13:06:42Z</dcterms:modified>
</cp:coreProperties>
</file>