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634" y="-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51435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95250" y="2571750"/>
            <a:ext cx="51435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400050"/>
            <a:ext cx="5105400" cy="2151126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2654898"/>
            <a:ext cx="5114778" cy="825936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4918459"/>
            <a:ext cx="2002464" cy="170177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28D6A5E-5431-4F42-93B7-EF50A0677210}" type="datetimeFigureOut">
              <a:rPr lang="ru-RU" smtClean="0"/>
              <a:pPr/>
              <a:t>16.04.2022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4918460"/>
            <a:ext cx="2927722" cy="17145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4917186"/>
            <a:ext cx="588336" cy="17145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32B3791-F576-4435-8613-D402A2C446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8D6A5E-5431-4F42-93B7-EF50A0677210}" type="datetimeFigureOut">
              <a:rPr lang="ru-RU" smtClean="0"/>
              <a:pPr/>
              <a:t>16.04.2022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2B3791-F576-4435-8613-D402A2C446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06217"/>
            <a:ext cx="1524000" cy="4388644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438864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4918459"/>
            <a:ext cx="2002464" cy="170177"/>
          </a:xfrm>
        </p:spPr>
        <p:txBody>
          <a:bodyPr/>
          <a:lstStyle>
            <a:extLst/>
          </a:lstStyle>
          <a:p>
            <a:fld id="{328D6A5E-5431-4F42-93B7-EF50A0677210}" type="datetimeFigureOut">
              <a:rPr lang="ru-RU" smtClean="0"/>
              <a:pPr/>
              <a:t>16.04.2022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4917186"/>
            <a:ext cx="3657600" cy="17145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4914900"/>
            <a:ext cx="588336" cy="1714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32B3791-F576-4435-8613-D402A2C446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8D6A5E-5431-4F42-93B7-EF50A0677210}" type="datetimeFigureOut">
              <a:rPr lang="ru-RU" smtClean="0"/>
              <a:pPr/>
              <a:t>16.04.2022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2B3791-F576-4435-8613-D402A2C446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116378"/>
            <a:ext cx="6255488" cy="1021556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428751"/>
            <a:ext cx="6255488" cy="55763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4917607"/>
            <a:ext cx="2002464" cy="170177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28D6A5E-5431-4F42-93B7-EF50A0677210}" type="datetimeFigureOut">
              <a:rPr lang="ru-RU" smtClean="0"/>
              <a:pPr/>
              <a:t>16.04.2022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4917608"/>
            <a:ext cx="2895600" cy="17145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4916334"/>
            <a:ext cx="588336" cy="171450"/>
          </a:xfrm>
        </p:spPr>
        <p:txBody>
          <a:bodyPr/>
          <a:lstStyle>
            <a:extLst/>
          </a:lstStyle>
          <a:p>
            <a:fld id="{332B3791-F576-4435-8613-D402A2C446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0030"/>
            <a:ext cx="7242048" cy="85725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520440" cy="3394472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200151"/>
            <a:ext cx="3520440" cy="3394472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8D6A5E-5431-4F42-93B7-EF50A0677210}" type="datetimeFigureOut">
              <a:rPr lang="ru-RU" smtClean="0"/>
              <a:pPr/>
              <a:t>16.04.2022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2B3791-F576-4435-8613-D402A2C446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0030"/>
            <a:ext cx="7242048" cy="85725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4400550"/>
            <a:ext cx="3520440" cy="3429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4400550"/>
            <a:ext cx="3520440" cy="3429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283880"/>
            <a:ext cx="3520440" cy="308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283880"/>
            <a:ext cx="3520440" cy="308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8D6A5E-5431-4F42-93B7-EF50A0677210}" type="datetimeFigureOut">
              <a:rPr lang="ru-RU" smtClean="0"/>
              <a:pPr/>
              <a:t>16.04.2022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2B3791-F576-4435-8613-D402A2C446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0030"/>
            <a:ext cx="7242048" cy="85725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8D6A5E-5431-4F42-93B7-EF50A0677210}" type="datetimeFigureOut">
              <a:rPr lang="ru-RU" smtClean="0"/>
              <a:pPr/>
              <a:t>16.04.2022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2B3791-F576-4435-8613-D402A2C446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28D6A5E-5431-4F42-93B7-EF50A0677210}" type="datetimeFigureOut">
              <a:rPr lang="ru-RU" smtClean="0"/>
              <a:pPr/>
              <a:t>16.04.2022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2B3791-F576-4435-8613-D402A2C446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5897880" cy="88011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123062"/>
            <a:ext cx="5897880" cy="451884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239000" cy="32788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8D6A5E-5431-4F42-93B7-EF50A0677210}" type="datetimeFigureOut">
              <a:rPr lang="ru-RU" smtClean="0"/>
              <a:pPr/>
              <a:t>16.04.2022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2B3791-F576-4435-8613-D402A2C446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9" y="753501"/>
            <a:ext cx="4319527" cy="323443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7" y="749112"/>
            <a:ext cx="4319527" cy="323443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857250"/>
            <a:ext cx="3429000" cy="154305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2462726"/>
            <a:ext cx="3429000" cy="144018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8D6A5E-5431-4F42-93B7-EF50A0677210}" type="datetimeFigureOut">
              <a:rPr lang="ru-RU" smtClean="0"/>
              <a:pPr/>
              <a:t>16.04.2022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2B3791-F576-4435-8613-D402A2C446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780752"/>
            <a:ext cx="4206240" cy="315468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51435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40030"/>
            <a:ext cx="7239000" cy="85725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207062"/>
            <a:ext cx="7239000" cy="363474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4918459"/>
            <a:ext cx="2002464" cy="170177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28D6A5E-5431-4F42-93B7-EF50A0677210}" type="datetimeFigureOut">
              <a:rPr lang="ru-RU" smtClean="0"/>
              <a:pPr/>
              <a:t>16.04.2022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4918460"/>
            <a:ext cx="3657600" cy="17145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4917186"/>
            <a:ext cx="588336" cy="17145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32B3791-F576-4435-8613-D402A2C446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грант\фото\1353408137_tupac_00.jpeg"/>
          <p:cNvPicPr>
            <a:picLocks noChangeArrowheads="1"/>
          </p:cNvPicPr>
          <p:nvPr/>
        </p:nvPicPr>
        <p:blipFill>
          <a:blip r:embed="rId2">
            <a:lum bright="24000"/>
          </a:blip>
          <a:srcRect l="50935" t="-665" r="14616" b="1331"/>
          <a:stretch>
            <a:fillRect/>
          </a:stretch>
        </p:blipFill>
        <p:spPr bwMode="auto">
          <a:xfrm>
            <a:off x="-12738" y="-17259"/>
            <a:ext cx="2688264" cy="51592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357172"/>
            <a:ext cx="7772400" cy="1643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социальный</a:t>
            </a:r>
            <a:br>
              <a:rPr lang="ru-RU" dirty="0" smtClean="0"/>
            </a:br>
            <a:r>
              <a:rPr lang="ru-RU" dirty="0" err="1" smtClean="0"/>
              <a:t>арт-проект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«СЛОВО»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Читаем книги в общественных местах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3" descr="C:\Users\hp\Desktop\грант\фото\hsyM8lp_59k.jpg"/>
          <p:cNvPicPr>
            <a:picLocks noChangeAspect="1" noChangeArrowheads="1"/>
          </p:cNvPicPr>
          <p:nvPr/>
        </p:nvPicPr>
        <p:blipFill>
          <a:blip r:embed="rId3" cstate="print"/>
          <a:srcRect r="50154" b="50302"/>
          <a:stretch>
            <a:fillRect/>
          </a:stretch>
        </p:blipFill>
        <p:spPr bwMode="auto">
          <a:xfrm>
            <a:off x="2071670" y="4786328"/>
            <a:ext cx="500066" cy="255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esktop\грант\фото\pexels-photo-1309899.jpeg"/>
          <p:cNvPicPr>
            <a:picLocks noChangeAspect="1" noChangeArrowheads="1"/>
          </p:cNvPicPr>
          <p:nvPr/>
        </p:nvPicPr>
        <p:blipFill>
          <a:blip r:embed="rId2">
            <a:grayscl/>
            <a:lum bright="74000" contrast="-36000"/>
          </a:blip>
          <a:srcRect b="5800"/>
          <a:stretch>
            <a:fillRect/>
          </a:stretch>
        </p:blipFill>
        <p:spPr bwMode="auto">
          <a:xfrm>
            <a:off x="-1" y="0"/>
            <a:ext cx="8145087" cy="511442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77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ru-RU" sz="4400" dirty="0" smtClean="0"/>
              <a:t>Цель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b="1" dirty="0" smtClean="0"/>
              <a:t>В мощном потоке разнообразной информации, люди часто пренебрегают чтением печатных книг, забывая о незаменимости данного вида деятельности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Компьютерные игры, сериалы, просмотр роликов на </a:t>
            </a:r>
            <a:r>
              <a:rPr lang="ru-RU" b="1" dirty="0" err="1" smtClean="0"/>
              <a:t>YouTube</a:t>
            </a:r>
            <a:r>
              <a:rPr lang="ru-RU" b="1" dirty="0" smtClean="0"/>
              <a:t> привлекают молодых людей доступностью и упрощённым способом передачи информации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Цель проекта - повысить интерес общества к литературе, которая остаётся актуальной и сейчас, обучая человека критически мыслить и анализировать окружающие процессы</a:t>
            </a:r>
            <a:endParaRPr lang="ru-RU" b="1" dirty="0"/>
          </a:p>
        </p:txBody>
      </p:sp>
      <p:pic>
        <p:nvPicPr>
          <p:cNvPr id="5" name="Picture 3" descr="C:\Users\hp\Desktop\грант\фото\hsyM8lp_59k.jpg"/>
          <p:cNvPicPr>
            <a:picLocks noChangeAspect="1" noChangeArrowheads="1"/>
          </p:cNvPicPr>
          <p:nvPr/>
        </p:nvPicPr>
        <p:blipFill>
          <a:blip r:embed="rId3" cstate="print"/>
          <a:srcRect r="50154" b="50302"/>
          <a:stretch>
            <a:fillRect/>
          </a:stretch>
        </p:blipFill>
        <p:spPr bwMode="auto">
          <a:xfrm>
            <a:off x="7572396" y="4786328"/>
            <a:ext cx="500066" cy="255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p\Desktop\грант\фото\Barry-McGee-–-Detail-of-mural-on-Houston-and-Bowery-New-York-2010-scaled.jpg"/>
          <p:cNvPicPr>
            <a:picLocks noChangeAspect="1" noChangeArrowheads="1"/>
          </p:cNvPicPr>
          <p:nvPr/>
        </p:nvPicPr>
        <p:blipFill>
          <a:blip r:embed="rId2">
            <a:grayscl/>
            <a:lum bright="67000" contrast="-53000"/>
          </a:blip>
          <a:srcRect l="-2584" b="5259"/>
          <a:stretch>
            <a:fillRect/>
          </a:stretch>
        </p:blipFill>
        <p:spPr bwMode="auto">
          <a:xfrm>
            <a:off x="-208543" y="-1"/>
            <a:ext cx="8352443" cy="514361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РЕШЕНИЕ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/>
              <a:t>Если текст будет написан в интересном месте - он будет привлекать людей</a:t>
            </a:r>
            <a:endParaRPr lang="ru-RU" b="1" dirty="0"/>
          </a:p>
        </p:txBody>
      </p:sp>
      <p:pic>
        <p:nvPicPr>
          <p:cNvPr id="6" name="Picture 3" descr="C:\Users\hp\Desktop\грант\фото\hsyM8lp_59k.jpg"/>
          <p:cNvPicPr>
            <a:picLocks noChangeAspect="1" noChangeArrowheads="1"/>
          </p:cNvPicPr>
          <p:nvPr/>
        </p:nvPicPr>
        <p:blipFill>
          <a:blip r:embed="rId3" cstate="print"/>
          <a:srcRect r="50154" b="50302"/>
          <a:stretch>
            <a:fillRect/>
          </a:stretch>
        </p:blipFill>
        <p:spPr bwMode="auto">
          <a:xfrm>
            <a:off x="7572396" y="4786328"/>
            <a:ext cx="500066" cy="255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p\Desktop\грант\фото\s-l640.jpg"/>
          <p:cNvPicPr>
            <a:picLocks noChangeAspect="1" noChangeArrowheads="1"/>
          </p:cNvPicPr>
          <p:nvPr/>
        </p:nvPicPr>
        <p:blipFill>
          <a:blip r:embed="rId2">
            <a:lum bright="81000" contrast="-76000"/>
          </a:blip>
          <a:srcRect b="5532"/>
          <a:stretch>
            <a:fillRect/>
          </a:stretch>
        </p:blipFill>
        <p:spPr bwMode="auto">
          <a:xfrm>
            <a:off x="0" y="0"/>
            <a:ext cx="8137282" cy="51286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РЕАЛИЗАЦИЯ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Выбираем отрывок из известного произведения</a:t>
            </a:r>
          </a:p>
          <a:p>
            <a:r>
              <a:rPr lang="ru-RU" b="1" dirty="0" smtClean="0"/>
              <a:t>Выбираем людное популярное в городе место</a:t>
            </a:r>
          </a:p>
          <a:p>
            <a:r>
              <a:rPr lang="ru-RU" b="1" dirty="0" smtClean="0"/>
              <a:t>Размещаем текст на согласованной поверхности (стена)</a:t>
            </a:r>
          </a:p>
          <a:p>
            <a:r>
              <a:rPr lang="ru-RU" b="1" dirty="0" smtClean="0"/>
              <a:t>Раз в период обновляем текст</a:t>
            </a:r>
            <a:endParaRPr lang="ru-RU" b="1" dirty="0"/>
          </a:p>
        </p:txBody>
      </p:sp>
      <p:pic>
        <p:nvPicPr>
          <p:cNvPr id="6" name="Picture 3" descr="C:\Users\hp\Desktop\грант\фото\hsyM8lp_59k.jpg"/>
          <p:cNvPicPr>
            <a:picLocks noChangeAspect="1" noChangeArrowheads="1"/>
          </p:cNvPicPr>
          <p:nvPr/>
        </p:nvPicPr>
        <p:blipFill>
          <a:blip r:embed="rId3" cstate="print"/>
          <a:srcRect r="50154" b="50302"/>
          <a:stretch>
            <a:fillRect/>
          </a:stretch>
        </p:blipFill>
        <p:spPr bwMode="auto">
          <a:xfrm>
            <a:off x="7572396" y="4786328"/>
            <a:ext cx="500066" cy="255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hp\Desktop\грант\фото\hsyM8lp_59k.jpg"/>
          <p:cNvPicPr>
            <a:picLocks noChangeAspect="1" noChangeArrowheads="1"/>
          </p:cNvPicPr>
          <p:nvPr/>
        </p:nvPicPr>
        <p:blipFill>
          <a:blip r:embed="rId2" cstate="print"/>
          <a:srcRect r="50154" b="50302"/>
          <a:stretch>
            <a:fillRect/>
          </a:stretch>
        </p:blipFill>
        <p:spPr bwMode="auto">
          <a:xfrm>
            <a:off x="7572396" y="4786328"/>
            <a:ext cx="500066" cy="255718"/>
          </a:xfrm>
          <a:prstGeom prst="rect">
            <a:avLst/>
          </a:prstGeom>
          <a:noFill/>
        </p:spPr>
      </p:pic>
      <p:pic>
        <p:nvPicPr>
          <p:cNvPr id="5122" name="Picture 2" descr="C:\Users\hp\Desktop\грант\фото\e7599ac6072035520d647301e0d5225f--timothy-goodman-university-of-dayton.jpg"/>
          <p:cNvPicPr>
            <a:picLocks noChangeAspect="1" noChangeArrowheads="1"/>
          </p:cNvPicPr>
          <p:nvPr/>
        </p:nvPicPr>
        <p:blipFill>
          <a:blip r:embed="rId3">
            <a:grayscl/>
            <a:lum bright="59000" contrast="-48000"/>
          </a:blip>
          <a:srcRect b="12469"/>
          <a:stretch>
            <a:fillRect/>
          </a:stretch>
        </p:blipFill>
        <p:spPr bwMode="auto">
          <a:xfrm>
            <a:off x="0" y="-1"/>
            <a:ext cx="8143900" cy="512840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РЕЗУЛЬТАТ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Получаем готовую </a:t>
            </a:r>
            <a:r>
              <a:rPr lang="ru-RU" b="1" dirty="0" err="1" smtClean="0"/>
              <a:t>фотозону</a:t>
            </a:r>
            <a:endParaRPr lang="ru-RU" b="1" dirty="0" smtClean="0"/>
          </a:p>
          <a:p>
            <a:r>
              <a:rPr lang="ru-RU" b="1" dirty="0" smtClean="0"/>
              <a:t>После прочтения интересного отрывка возникает желание прочитать произведение целиком</a:t>
            </a:r>
          </a:p>
          <a:p>
            <a:r>
              <a:rPr lang="ru-RU" b="1" dirty="0" smtClean="0"/>
              <a:t>Появляется интерес прийти снова за новой порцией интересной информации</a:t>
            </a:r>
          </a:p>
          <a:p>
            <a:r>
              <a:rPr lang="ru-RU" b="1" dirty="0" smtClean="0"/>
              <a:t>С проектом можно ознакомиться в социальных сетях:</a:t>
            </a:r>
            <a:r>
              <a:rPr lang="en-US" b="1" dirty="0" smtClean="0"/>
              <a:t> https://vk.com/pro__slovo</a:t>
            </a:r>
            <a:endParaRPr lang="ru-RU" b="1" dirty="0"/>
          </a:p>
        </p:txBody>
      </p:sp>
      <p:pic>
        <p:nvPicPr>
          <p:cNvPr id="7" name="Picture 3" descr="C:\Users\hp\Desktop\грант\фото\hsyM8lp_59k.jpg"/>
          <p:cNvPicPr>
            <a:picLocks noChangeAspect="1" noChangeArrowheads="1"/>
          </p:cNvPicPr>
          <p:nvPr/>
        </p:nvPicPr>
        <p:blipFill>
          <a:blip r:embed="rId2" cstate="print">
            <a:lum bright="42000"/>
          </a:blip>
          <a:srcRect r="50154" b="50302"/>
          <a:stretch>
            <a:fillRect/>
          </a:stretch>
        </p:blipFill>
        <p:spPr bwMode="auto">
          <a:xfrm>
            <a:off x="7572396" y="4643452"/>
            <a:ext cx="500066" cy="255718"/>
          </a:xfrm>
          <a:prstGeom prst="rect">
            <a:avLst/>
          </a:prstGeom>
          <a:noFill/>
        </p:spPr>
      </p:pic>
      <p:pic>
        <p:nvPicPr>
          <p:cNvPr id="1027" name="Picture 3" descr="C:\Users\hp\Downloads\qr5010897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3571882"/>
            <a:ext cx="1055681" cy="10556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грант\фото\1-129.jpg"/>
          <p:cNvPicPr>
            <a:picLocks noChangeAspect="1" noChangeArrowheads="1"/>
          </p:cNvPicPr>
          <p:nvPr/>
        </p:nvPicPr>
        <p:blipFill>
          <a:blip r:embed="rId2">
            <a:grayscl/>
            <a:lum bright="71000" contrast="-66000"/>
          </a:blip>
          <a:srcRect r="2126"/>
          <a:stretch>
            <a:fillRect/>
          </a:stretch>
        </p:blipFill>
        <p:spPr bwMode="auto">
          <a:xfrm>
            <a:off x="0" y="0"/>
            <a:ext cx="8168962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расходы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Запуск проекта на одной площадке от 100 000 </a:t>
            </a:r>
            <a:r>
              <a:rPr lang="ru-RU" b="1" dirty="0" err="1" smtClean="0"/>
              <a:t>руб</a:t>
            </a:r>
            <a:endParaRPr lang="ru-RU" b="1" dirty="0" smtClean="0"/>
          </a:p>
          <a:p>
            <a:r>
              <a:rPr lang="ru-RU" b="1" dirty="0" smtClean="0"/>
              <a:t>Услуги дизайнера</a:t>
            </a:r>
          </a:p>
          <a:p>
            <a:r>
              <a:rPr lang="ru-RU" b="1" dirty="0" smtClean="0"/>
              <a:t>Услуги художника</a:t>
            </a:r>
          </a:p>
          <a:p>
            <a:r>
              <a:rPr lang="ru-RU" b="1" dirty="0" smtClean="0"/>
              <a:t>Монтажные работы для подготовки поверхности</a:t>
            </a:r>
          </a:p>
          <a:p>
            <a:r>
              <a:rPr lang="ru-RU" b="1" dirty="0" smtClean="0"/>
              <a:t>Расходы на маркетинг</a:t>
            </a:r>
            <a:endParaRPr lang="ru-RU" b="1" dirty="0"/>
          </a:p>
        </p:txBody>
      </p:sp>
      <p:pic>
        <p:nvPicPr>
          <p:cNvPr id="7" name="Picture 3" descr="C:\Users\hp\Desktop\грант\фото\hsyM8lp_59k.jpg"/>
          <p:cNvPicPr>
            <a:picLocks noChangeAspect="1" noChangeArrowheads="1"/>
          </p:cNvPicPr>
          <p:nvPr/>
        </p:nvPicPr>
        <p:blipFill>
          <a:blip r:embed="rId3" cstate="print">
            <a:lum bright="42000"/>
          </a:blip>
          <a:srcRect r="50154" b="50302"/>
          <a:stretch>
            <a:fillRect/>
          </a:stretch>
        </p:blipFill>
        <p:spPr bwMode="auto">
          <a:xfrm>
            <a:off x="7572396" y="4714890"/>
            <a:ext cx="500066" cy="255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55</TotalTime>
  <Words>124</Words>
  <Application>Microsoft Office PowerPoint</Application>
  <PresentationFormat>Экран (16:9)</PresentationFormat>
  <Paragraphs>23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Изящная</vt:lpstr>
      <vt:lpstr>социальный арт-проект «СЛОВО»</vt:lpstr>
      <vt:lpstr>Цель</vt:lpstr>
      <vt:lpstr>РЕШЕНИЕ</vt:lpstr>
      <vt:lpstr>РЕАЛИЗАЦИЯ</vt:lpstr>
      <vt:lpstr>РЕЗУЛЬТАТ</vt:lpstr>
      <vt:lpstr>расходы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социальный арт-проект «СЛОВО»</dc:title>
  <dc:creator>Алексей Блюдин</dc:creator>
  <cp:lastModifiedBy>Алексей Блюдин</cp:lastModifiedBy>
  <cp:revision>3</cp:revision>
  <dcterms:created xsi:type="dcterms:W3CDTF">2022-03-20T13:51:21Z</dcterms:created>
  <dcterms:modified xsi:type="dcterms:W3CDTF">2022-04-16T11:36:57Z</dcterms:modified>
</cp:coreProperties>
</file>