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959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4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3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14232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768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8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9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9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650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9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98CFEC-4C0B-411F-97A7-80803B20B5AF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AF886A-246A-4E1D-A7C8-430AA460DF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11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87A2D-924A-435C-B81D-291938F89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571" y="2526102"/>
            <a:ext cx="8432857" cy="2551652"/>
          </a:xfrm>
        </p:spPr>
        <p:txBody>
          <a:bodyPr>
            <a:noAutofit/>
          </a:bodyPr>
          <a:lstStyle/>
          <a:p>
            <a:pPr algn="ctr"/>
            <a:r>
              <a:rPr lang="ru-RU" sz="6600" dirty="0"/>
              <a:t>Презентация волонтерской организации «Радуга добра»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2AC321-D63C-4D75-8EED-7D98F128D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4620554"/>
            <a:ext cx="7315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D6428-C694-40F0-814A-D0B64FCB5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61341" cy="23710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499300-C2EA-4586-928B-ED920CB51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896" y="-87574"/>
            <a:ext cx="3278104" cy="245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3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D96AB-B2D9-4276-84E8-E00EC5600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62" y="998543"/>
            <a:ext cx="2996718" cy="4860912"/>
          </a:xfrm>
        </p:spPr>
        <p:txBody>
          <a:bodyPr/>
          <a:lstStyle/>
          <a:p>
            <a:r>
              <a:rPr lang="ru-RU" dirty="0"/>
              <a:t>Цели и задачи волонтёрской организации: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1F6C3-0C72-4E0B-AF92-E115D8BDB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803" y="732047"/>
            <a:ext cx="7470597" cy="5393905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Цель: Развитие волонтёрского движения в школе, формирование позитивных установок учащихся на добровольческую деятельность. Оказание позитивного влияния на сверстников при выборе ими жизненных ценностей.</a:t>
            </a:r>
          </a:p>
          <a:p>
            <a:r>
              <a:rPr lang="ru-RU" sz="2400" dirty="0"/>
              <a:t>Задачи: </a:t>
            </a:r>
          </a:p>
          <a:p>
            <a:pPr marL="0" indent="0">
              <a:buNone/>
            </a:pPr>
            <a:r>
              <a:rPr lang="ru-RU" sz="2400" dirty="0"/>
              <a:t>1.Формирование сплоченного деятельного коллектива</a:t>
            </a:r>
          </a:p>
          <a:p>
            <a:pPr marL="0" indent="0">
              <a:buNone/>
            </a:pPr>
            <a:r>
              <a:rPr lang="ru-RU" sz="2400" dirty="0"/>
              <a:t>2.Пропаганда ЗОЖ личным примером</a:t>
            </a:r>
          </a:p>
          <a:p>
            <a:pPr marL="0" indent="0">
              <a:buNone/>
            </a:pPr>
            <a:r>
              <a:rPr lang="ru-RU" sz="2400" dirty="0"/>
              <a:t>3.Создание условий, позволяющим ученикам своими силами вести работу, направленную на популяризацию ЗОЖ в подростковой среде</a:t>
            </a:r>
          </a:p>
          <a:p>
            <a:pPr marL="0" indent="0">
              <a:buNone/>
            </a:pPr>
            <a:r>
              <a:rPr lang="ru-RU" sz="2400" dirty="0"/>
              <a:t>4.Привлекать в ряды добровольцев </a:t>
            </a:r>
            <a:r>
              <a:rPr lang="ru-RU" sz="2400" dirty="0" err="1"/>
              <a:t>учащихся,состоящих</a:t>
            </a:r>
            <a:r>
              <a:rPr lang="ru-RU" sz="2400" dirty="0"/>
              <a:t> на внутришкольном учёте</a:t>
            </a:r>
          </a:p>
        </p:txBody>
      </p:sp>
    </p:spTree>
    <p:extLst>
      <p:ext uri="{BB962C8B-B14F-4D97-AF65-F5344CB8AC3E}">
        <p14:creationId xmlns:p14="http://schemas.microsoft.com/office/powerpoint/2010/main" val="135276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0050A-91C2-45F4-90BE-AE754104E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деятельности отряда «Радуга добра» МАОУ СОШ №28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4486C-6F01-41CF-A377-EAC797A2094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Волонтёрский отряд начал свою активную деятельность с 2019 года. В то время руководителем была Н.П. </a:t>
            </a:r>
            <a:r>
              <a:rPr lang="ru-RU" sz="2800" dirty="0" err="1"/>
              <a:t>Кормщикова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>Командирами школы в разное время были активисты школы, ныне выпускники, студенты : Романова Алиса, Терехин Даниил, Шмидт Артём, Рубанова Виктория.</a:t>
            </a:r>
          </a:p>
          <a:p>
            <a:pPr marL="0" indent="0">
              <a:buNone/>
            </a:pPr>
            <a:r>
              <a:rPr lang="ru-RU" sz="2800" dirty="0"/>
              <a:t>С 2020 года отрядом «Радуга добра» руководит Т.Р. Колесник. Командир-активист отряда ученик 11А класса Базаров Руслан. </a:t>
            </a:r>
          </a:p>
        </p:txBody>
      </p:sp>
    </p:spTree>
    <p:extLst>
      <p:ext uri="{BB962C8B-B14F-4D97-AF65-F5344CB8AC3E}">
        <p14:creationId xmlns:p14="http://schemas.microsoft.com/office/powerpoint/2010/main" val="19988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E22680-45A8-477B-8A41-3D0287049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30" y="256479"/>
            <a:ext cx="6429276" cy="482195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B6327E5-4970-40DE-87B1-9070EAD49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443" y="5323664"/>
            <a:ext cx="7505114" cy="149213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В нашем волонтёрском отряде собрались самые активные, добрые и увлечённые ребята.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5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5A122-B0A4-4106-9964-3EA799080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Направления деятельности Школьного отряда «радуга добра»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A5D131-AC26-4E38-8682-D81051366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7" y="1617785"/>
            <a:ext cx="11085341" cy="50221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/>
              <a:t>Направление 1.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5"/>
                </a:solidFill>
              </a:rPr>
              <a:t>«Милосердие» </a:t>
            </a:r>
            <a:r>
              <a:rPr lang="ru-RU" sz="2400" dirty="0"/>
              <a:t>- помощь ветеранам Великой Отечественной войны, локальных войн, труда; детям инвалидам, сиротам.</a:t>
            </a:r>
            <a:br>
              <a:rPr lang="ru-RU" sz="2400" dirty="0"/>
            </a:br>
            <a:r>
              <a:rPr lang="ru-RU" sz="2400" b="1" dirty="0"/>
              <a:t>Направление 2. </a:t>
            </a:r>
            <a:r>
              <a:rPr lang="ru-RU" sz="2400" dirty="0">
                <a:solidFill>
                  <a:srgbClr val="00B050"/>
                </a:solidFill>
              </a:rPr>
              <a:t>«Мы в ответе за нашу планету» </a:t>
            </a:r>
            <a:r>
              <a:rPr lang="ru-RU" sz="2400" dirty="0"/>
              <a:t>- организация субботников, экологических десантов;</a:t>
            </a:r>
            <a:br>
              <a:rPr lang="ru-RU" sz="2400" dirty="0"/>
            </a:br>
            <a:r>
              <a:rPr lang="ru-RU" sz="2400" b="1" dirty="0"/>
              <a:t>Направление 3.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70C0"/>
                </a:solidFill>
              </a:rPr>
              <a:t>«Спорт и здоровый образ жизни!» </a:t>
            </a:r>
            <a:r>
              <a:rPr lang="ru-RU" sz="2400" dirty="0"/>
              <a:t>- пропаганда ЗОЖ как альтернатива алкоголизму, табакокурению и наркомании.</a:t>
            </a:r>
          </a:p>
          <a:p>
            <a:pPr marL="0" indent="0">
              <a:buNone/>
            </a:pPr>
            <a:r>
              <a:rPr lang="ru-RU" sz="2400" b="1" dirty="0"/>
              <a:t>Направление 4. </a:t>
            </a:r>
            <a:r>
              <a:rPr lang="ru-RU" sz="2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«Семейное счастье» </a:t>
            </a:r>
            <a:r>
              <a:rPr lang="ru-RU" sz="2400" dirty="0"/>
              <a:t>- воспитание уважительного отношения к семье, </a:t>
            </a:r>
          </a:p>
          <a:p>
            <a:pPr marL="0" indent="0">
              <a:buNone/>
            </a:pPr>
            <a:r>
              <a:rPr lang="ru-RU" sz="2400" dirty="0"/>
              <a:t>духовным корням, популяризация многодетных семей.</a:t>
            </a:r>
          </a:p>
          <a:p>
            <a:pPr marL="0" indent="0">
              <a:buNone/>
            </a:pPr>
            <a:r>
              <a:rPr lang="ru-RU" sz="2400" b="1" dirty="0"/>
              <a:t>Направление 5.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7030A0"/>
                </a:solidFill>
              </a:rPr>
              <a:t>«Памяти связующая нить» </a:t>
            </a:r>
            <a:r>
              <a:rPr lang="ru-RU" sz="2400" dirty="0"/>
              <a:t>- формирование у обучающихся школы </a:t>
            </a:r>
          </a:p>
          <a:p>
            <a:pPr marL="0" indent="0">
              <a:buNone/>
            </a:pPr>
            <a:r>
              <a:rPr lang="ru-RU" sz="2400" dirty="0"/>
              <a:t>высокого патриотического сознания, верности Отечеству, готовности к выполнению </a:t>
            </a:r>
          </a:p>
          <a:p>
            <a:pPr marL="0" indent="0">
              <a:buNone/>
            </a:pPr>
            <a:r>
              <a:rPr lang="ru-RU" sz="2400" dirty="0"/>
              <a:t>конституционных обязанностей.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2545174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28B8FEC-FA45-4D01-B2EF-E5D38B6FB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754" y="0"/>
            <a:ext cx="8838491" cy="70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33448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191</TotalTime>
  <Words>299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Corbel</vt:lpstr>
      <vt:lpstr>Gill Sans MT</vt:lpstr>
      <vt:lpstr>Impact</vt:lpstr>
      <vt:lpstr>Эмблема</vt:lpstr>
      <vt:lpstr>Презентация волонтерской организации «Радуга добра» </vt:lpstr>
      <vt:lpstr>Цели и задачи волонтёрской организации:</vt:lpstr>
      <vt:lpstr>История деятельности отряда «Радуга добра» МАОУ СОШ №28</vt:lpstr>
      <vt:lpstr>Презентация PowerPoint</vt:lpstr>
      <vt:lpstr>Направления деятельности Школьного отряда «радуга добра»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волонтерской организации «Радуга добра» </dc:title>
  <dc:creator>ПК</dc:creator>
  <cp:lastModifiedBy>ПК</cp:lastModifiedBy>
  <cp:revision>8</cp:revision>
  <dcterms:created xsi:type="dcterms:W3CDTF">2022-09-06T04:47:41Z</dcterms:created>
  <dcterms:modified xsi:type="dcterms:W3CDTF">2022-09-06T07:59:39Z</dcterms:modified>
</cp:coreProperties>
</file>