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8" r:id="rId2"/>
    <p:sldId id="299" r:id="rId3"/>
    <p:sldId id="330" r:id="rId4"/>
    <p:sldId id="305" r:id="rId5"/>
    <p:sldId id="306" r:id="rId6"/>
    <p:sldId id="308" r:id="rId7"/>
    <p:sldId id="309" r:id="rId8"/>
    <p:sldId id="310" r:id="rId9"/>
    <p:sldId id="325" r:id="rId10"/>
    <p:sldId id="331" r:id="rId11"/>
    <p:sldId id="332" r:id="rId12"/>
    <p:sldId id="333" r:id="rId13"/>
    <p:sldId id="334" r:id="rId14"/>
    <p:sldId id="33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FF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CB5F5-DBBF-4655-8F28-77A1838FFA5D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DC904-5ECF-4FA5-8002-28ECA0C289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805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0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photo-401999_407559665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Елецкий государственный университет им. И.А.Бунина</a:t>
            </a:r>
            <a:br>
              <a:rPr lang="ru-RU" b="1" i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i="1" dirty="0" smtClean="0">
              <a:ln w="12700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4000" b="1" i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Добровольческий отряд</a:t>
            </a:r>
          </a:p>
          <a:p>
            <a:r>
              <a:rPr lang="ru-RU" sz="4000" b="1" i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«Содружество отзывчивых сердец»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40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498" y="0"/>
            <a:ext cx="4871235" cy="688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7" y="-92078"/>
            <a:ext cx="4397107" cy="6218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665"/>
            <a:ext cx="4312788" cy="6099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4622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961" y="260648"/>
            <a:ext cx="4147683" cy="5865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0"/>
            <a:ext cx="4679978" cy="6618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599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0"/>
            <a:ext cx="4919859" cy="6957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8179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0"/>
            <a:ext cx="8075240" cy="6056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520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-83955"/>
            <a:ext cx="4176464" cy="6960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User\AppData\Local\Temp\Rar$DIa0.241\6NFjHu4Pqk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40163" cy="3504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788024" y="3556173"/>
            <a:ext cx="4355976" cy="3301827"/>
          </a:xfrm>
          <a:prstGeom prst="rect">
            <a:avLst/>
          </a:prstGeom>
        </p:spPr>
      </p:pic>
      <p:pic>
        <p:nvPicPr>
          <p:cNvPr id="6" name="Рисунок 5" descr="C:\Users\User\AppData\Local\Temp\Rar$DIa0.973\dhIXUWTfR_s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2524"/>
            <a:ext cx="4514850" cy="3385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AppData\Local\Temp\Rar$DIa0.184\fw2xTXV_n-A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0"/>
            <a:ext cx="4427984" cy="3356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C:\Users\User\AppData\Local\Temp\Rar$DIa0.197\7v0OP97H75Q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412776"/>
            <a:ext cx="7992889" cy="5445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8" descr="https://pp.userapi.com/c836628/v836628114/226d1/f5so3axFaG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4355976" cy="3573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Содержимое 9" descr="C:\Users\User\AppData\Local\Temp\Rar$DIa0.409\N2O16CFaacE.jpg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"/>
            <a:ext cx="4716016" cy="3501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User\AppData\Local\Temp\Rar$DIa0.712\e0qNsaZ8l1Q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016"/>
            <a:ext cx="4644008" cy="3284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User\AppData\Local\Temp\Rar$DIa0.301\xYKKcBB0RV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56992"/>
            <a:ext cx="4716016" cy="3501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8" descr="https://pp.userapi.com/c636231/v636231114/78a63/goBaLHnkeXM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4211960" cy="3140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User\AppData\Local\Temp\Rar$DIa0.039\Gf3fjmQokqI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959990"/>
            <a:ext cx="5153025" cy="2898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User\AppData\Local\Temp\Rar$DIa0.129\1VX2N77-ck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0"/>
            <a:ext cx="5286375" cy="39640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6" name="Содержимое 5" descr="https://pp.userapi.com/c841322/v841322034/301b6/eTkUE1x5_jI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892479" cy="5544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pp.vk.me/c630129/v630129114/1c01c/rTI3eyh_VFU.jpg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620688"/>
            <a:ext cx="7704855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965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3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0"/>
            <a:ext cx="46440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13</Words>
  <Application>Microsoft Office PowerPoint</Application>
  <PresentationFormat>Экран (4:3)</PresentationFormat>
  <Paragraphs>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Елецкий государственный университет им. И.А.Бунина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ЗАВУЧ</dc:creator>
  <cp:lastModifiedBy>User</cp:lastModifiedBy>
  <cp:revision>96</cp:revision>
  <dcterms:created xsi:type="dcterms:W3CDTF">2016-02-09T06:31:47Z</dcterms:created>
  <dcterms:modified xsi:type="dcterms:W3CDTF">2020-05-30T08:37:43Z</dcterms:modified>
</cp:coreProperties>
</file>