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7" r:id="rId2"/>
    <p:sldId id="259" r:id="rId3"/>
    <p:sldId id="261" r:id="rId4"/>
    <p:sldId id="264" r:id="rId5"/>
    <p:sldId id="265" r:id="rId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167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8A40006-3BD8-4E4B-A785-96644742EDEC}" type="doc">
      <dgm:prSet loTypeId="urn:microsoft.com/office/officeart/2005/8/layout/list1" loCatId="list" qsTypeId="urn:microsoft.com/office/officeart/2005/8/quickstyle/3d9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E580449-3F5F-4E71-B6C3-268453DAAF88}">
      <dgm:prSet phldrT="[Текст]"/>
      <dgm:spPr/>
      <dgm:t>
        <a:bodyPr/>
        <a:lstStyle/>
        <a:p>
          <a:r>
            <a:rPr lang="ru-RU" dirty="0" smtClean="0"/>
            <a:t>Волонтерское движение</a:t>
          </a:r>
          <a:endParaRPr lang="ru-RU" dirty="0"/>
        </a:p>
      </dgm:t>
    </dgm:pt>
    <dgm:pt modelId="{6C99558B-FC70-4CDA-AA55-867AD2C2F3B9}" type="parTrans" cxnId="{76F52AAE-D719-429A-8CB0-E8739BE673F6}">
      <dgm:prSet/>
      <dgm:spPr/>
      <dgm:t>
        <a:bodyPr/>
        <a:lstStyle/>
        <a:p>
          <a:endParaRPr lang="ru-RU"/>
        </a:p>
      </dgm:t>
    </dgm:pt>
    <dgm:pt modelId="{6DB6B503-9BE2-4AAE-82C9-F85E4493533B}" type="sibTrans" cxnId="{76F52AAE-D719-429A-8CB0-E8739BE673F6}">
      <dgm:prSet/>
      <dgm:spPr/>
      <dgm:t>
        <a:bodyPr/>
        <a:lstStyle/>
        <a:p>
          <a:endParaRPr lang="ru-RU"/>
        </a:p>
      </dgm:t>
    </dgm:pt>
    <dgm:pt modelId="{D5E9BB83-2790-4377-99E8-6FBD987D802F}">
      <dgm:prSet phldrT="[Текст]"/>
      <dgm:spPr/>
      <dgm:t>
        <a:bodyPr/>
        <a:lstStyle/>
        <a:p>
          <a:r>
            <a:rPr lang="ru-RU" dirty="0" smtClean="0"/>
            <a:t>Патриотическое воспитание</a:t>
          </a:r>
          <a:endParaRPr lang="ru-RU" dirty="0"/>
        </a:p>
      </dgm:t>
    </dgm:pt>
    <dgm:pt modelId="{5D10765A-CF8B-43E5-AE3E-95FD221617F3}" type="parTrans" cxnId="{C768D89B-8C75-49BE-BF8C-CE694E4D6917}">
      <dgm:prSet/>
      <dgm:spPr/>
      <dgm:t>
        <a:bodyPr/>
        <a:lstStyle/>
        <a:p>
          <a:endParaRPr lang="ru-RU"/>
        </a:p>
      </dgm:t>
    </dgm:pt>
    <dgm:pt modelId="{0AA7DB91-9123-430E-ADE9-C0FFC99D6D8D}" type="sibTrans" cxnId="{C768D89B-8C75-49BE-BF8C-CE694E4D6917}">
      <dgm:prSet/>
      <dgm:spPr/>
      <dgm:t>
        <a:bodyPr/>
        <a:lstStyle/>
        <a:p>
          <a:endParaRPr lang="ru-RU"/>
        </a:p>
      </dgm:t>
    </dgm:pt>
    <dgm:pt modelId="{08722E3A-3E49-4F3F-918C-D90B8B62ED34}">
      <dgm:prSet phldrT="[Текст]"/>
      <dgm:spPr/>
      <dgm:t>
        <a:bodyPr/>
        <a:lstStyle/>
        <a:p>
          <a:r>
            <a:rPr lang="ru-RU" dirty="0" smtClean="0"/>
            <a:t>ЗОЖ </a:t>
          </a:r>
        </a:p>
      </dgm:t>
    </dgm:pt>
    <dgm:pt modelId="{71C9A813-4AA4-4460-8E08-AFEA320DBB70}" type="parTrans" cxnId="{403644AA-F4DC-426E-8328-7B9106978E7B}">
      <dgm:prSet/>
      <dgm:spPr/>
      <dgm:t>
        <a:bodyPr/>
        <a:lstStyle/>
        <a:p>
          <a:endParaRPr lang="ru-RU"/>
        </a:p>
      </dgm:t>
    </dgm:pt>
    <dgm:pt modelId="{4B338E53-8688-43D5-A729-E9C35F3B3E9D}" type="sibTrans" cxnId="{403644AA-F4DC-426E-8328-7B9106978E7B}">
      <dgm:prSet/>
      <dgm:spPr/>
      <dgm:t>
        <a:bodyPr/>
        <a:lstStyle/>
        <a:p>
          <a:endParaRPr lang="ru-RU"/>
        </a:p>
      </dgm:t>
    </dgm:pt>
    <dgm:pt modelId="{D4C60419-80AD-4037-A052-4EE082154427}">
      <dgm:prSet/>
      <dgm:spPr/>
      <dgm:t>
        <a:bodyPr/>
        <a:lstStyle/>
        <a:p>
          <a:endParaRPr lang="ru-RU" dirty="0" smtClean="0"/>
        </a:p>
        <a:p>
          <a:r>
            <a:rPr lang="ru-RU" dirty="0" smtClean="0"/>
            <a:t>Профилактика правонарушений</a:t>
          </a:r>
        </a:p>
        <a:p>
          <a:endParaRPr lang="ru-RU" dirty="0"/>
        </a:p>
      </dgm:t>
    </dgm:pt>
    <dgm:pt modelId="{1451A7BB-BA0A-4566-BBFF-25028E87C519}" type="parTrans" cxnId="{C6FDEFF2-FD56-4AA2-BE8D-5764976DBDB9}">
      <dgm:prSet/>
      <dgm:spPr/>
      <dgm:t>
        <a:bodyPr/>
        <a:lstStyle/>
        <a:p>
          <a:endParaRPr lang="ru-RU"/>
        </a:p>
      </dgm:t>
    </dgm:pt>
    <dgm:pt modelId="{461C559E-6D18-4B29-8FD0-A5C9C568C3ED}" type="sibTrans" cxnId="{C6FDEFF2-FD56-4AA2-BE8D-5764976DBDB9}">
      <dgm:prSet/>
      <dgm:spPr/>
      <dgm:t>
        <a:bodyPr/>
        <a:lstStyle/>
        <a:p>
          <a:endParaRPr lang="ru-RU"/>
        </a:p>
      </dgm:t>
    </dgm:pt>
    <dgm:pt modelId="{C01E2CE9-96AE-4AA0-88F9-E13067E7BB68}" type="pres">
      <dgm:prSet presAssocID="{E8A40006-3BD8-4E4B-A785-96644742EDEC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18A76E9-FD91-4DC5-8A21-F8553E1DFD92}" type="pres">
      <dgm:prSet presAssocID="{1E580449-3F5F-4E71-B6C3-268453DAAF88}" presName="parentLin" presStyleCnt="0"/>
      <dgm:spPr/>
    </dgm:pt>
    <dgm:pt modelId="{CC3FA7DC-EBA3-4068-AEA2-19C288FF7D53}" type="pres">
      <dgm:prSet presAssocID="{1E580449-3F5F-4E71-B6C3-268453DAAF88}" presName="parentLeftMargin" presStyleLbl="node1" presStyleIdx="0" presStyleCnt="4"/>
      <dgm:spPr/>
      <dgm:t>
        <a:bodyPr/>
        <a:lstStyle/>
        <a:p>
          <a:endParaRPr lang="ru-RU"/>
        </a:p>
      </dgm:t>
    </dgm:pt>
    <dgm:pt modelId="{4DD9146F-58DC-4247-8810-AAA63B1A479C}" type="pres">
      <dgm:prSet presAssocID="{1E580449-3F5F-4E71-B6C3-268453DAAF88}" presName="parentText" presStyleLbl="node1" presStyleIdx="0" presStyleCnt="4" custLinFactNeighborX="34614" custLinFactNeighborY="-614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644B999-4F81-45A2-AF56-9AA11C1A3D42}" type="pres">
      <dgm:prSet presAssocID="{1E580449-3F5F-4E71-B6C3-268453DAAF88}" presName="negativeSpace" presStyleCnt="0"/>
      <dgm:spPr/>
    </dgm:pt>
    <dgm:pt modelId="{F9F8FDC7-AD0E-493D-B919-AEDE45D30CAC}" type="pres">
      <dgm:prSet presAssocID="{1E580449-3F5F-4E71-B6C3-268453DAAF88}" presName="childText" presStyleLbl="conFgAcc1" presStyleIdx="0" presStyleCnt="4">
        <dgm:presLayoutVars>
          <dgm:bulletEnabled val="1"/>
        </dgm:presLayoutVars>
      </dgm:prSet>
      <dgm:spPr/>
    </dgm:pt>
    <dgm:pt modelId="{C35168F9-0915-4218-BEBD-7BFBE05871B2}" type="pres">
      <dgm:prSet presAssocID="{6DB6B503-9BE2-4AAE-82C9-F85E4493533B}" presName="spaceBetweenRectangles" presStyleCnt="0"/>
      <dgm:spPr/>
    </dgm:pt>
    <dgm:pt modelId="{0370C447-545A-43E5-A179-B0371336E1B0}" type="pres">
      <dgm:prSet presAssocID="{D4C60419-80AD-4037-A052-4EE082154427}" presName="parentLin" presStyleCnt="0"/>
      <dgm:spPr/>
    </dgm:pt>
    <dgm:pt modelId="{185C83CC-7946-474B-B04C-F01A946B25DC}" type="pres">
      <dgm:prSet presAssocID="{D4C60419-80AD-4037-A052-4EE082154427}" presName="parentLeftMargin" presStyleLbl="node1" presStyleIdx="0" presStyleCnt="4"/>
      <dgm:spPr/>
      <dgm:t>
        <a:bodyPr/>
        <a:lstStyle/>
        <a:p>
          <a:endParaRPr lang="ru-RU"/>
        </a:p>
      </dgm:t>
    </dgm:pt>
    <dgm:pt modelId="{DCC751DD-F9E3-48EC-87F4-2A0835E686EB}" type="pres">
      <dgm:prSet presAssocID="{D4C60419-80AD-4037-A052-4EE082154427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6092C92-4301-4CA3-94FE-2B3C5A6790EB}" type="pres">
      <dgm:prSet presAssocID="{D4C60419-80AD-4037-A052-4EE082154427}" presName="negativeSpace" presStyleCnt="0"/>
      <dgm:spPr/>
    </dgm:pt>
    <dgm:pt modelId="{7381713C-A1A3-4781-AE05-D83FCB3C997F}" type="pres">
      <dgm:prSet presAssocID="{D4C60419-80AD-4037-A052-4EE082154427}" presName="childText" presStyleLbl="conFgAcc1" presStyleIdx="1" presStyleCnt="4">
        <dgm:presLayoutVars>
          <dgm:bulletEnabled val="1"/>
        </dgm:presLayoutVars>
      </dgm:prSet>
      <dgm:spPr/>
    </dgm:pt>
    <dgm:pt modelId="{BD4B5386-C89F-42BA-B3CD-E029FF7BAE7C}" type="pres">
      <dgm:prSet presAssocID="{461C559E-6D18-4B29-8FD0-A5C9C568C3ED}" presName="spaceBetweenRectangles" presStyleCnt="0"/>
      <dgm:spPr/>
    </dgm:pt>
    <dgm:pt modelId="{D508A399-1987-469B-927C-C46086987001}" type="pres">
      <dgm:prSet presAssocID="{D5E9BB83-2790-4377-99E8-6FBD987D802F}" presName="parentLin" presStyleCnt="0"/>
      <dgm:spPr/>
    </dgm:pt>
    <dgm:pt modelId="{58841588-0A42-4DD2-B09C-B9010B4CB9EB}" type="pres">
      <dgm:prSet presAssocID="{D5E9BB83-2790-4377-99E8-6FBD987D802F}" presName="parentLeftMargin" presStyleLbl="node1" presStyleIdx="1" presStyleCnt="4"/>
      <dgm:spPr/>
      <dgm:t>
        <a:bodyPr/>
        <a:lstStyle/>
        <a:p>
          <a:endParaRPr lang="ru-RU"/>
        </a:p>
      </dgm:t>
    </dgm:pt>
    <dgm:pt modelId="{7F03460F-678A-4019-84DD-DEB40F86303B}" type="pres">
      <dgm:prSet presAssocID="{D5E9BB83-2790-4377-99E8-6FBD987D802F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E5D283F-C0EA-4984-B983-7F346594E6B9}" type="pres">
      <dgm:prSet presAssocID="{D5E9BB83-2790-4377-99E8-6FBD987D802F}" presName="negativeSpace" presStyleCnt="0"/>
      <dgm:spPr/>
    </dgm:pt>
    <dgm:pt modelId="{059120A9-716D-498C-9CA0-D82DA6616707}" type="pres">
      <dgm:prSet presAssocID="{D5E9BB83-2790-4377-99E8-6FBD987D802F}" presName="childText" presStyleLbl="conFgAcc1" presStyleIdx="2" presStyleCnt="4">
        <dgm:presLayoutVars>
          <dgm:bulletEnabled val="1"/>
        </dgm:presLayoutVars>
      </dgm:prSet>
      <dgm:spPr/>
    </dgm:pt>
    <dgm:pt modelId="{F80A4102-0B5B-4E0A-A7E2-7066D5E15FAC}" type="pres">
      <dgm:prSet presAssocID="{0AA7DB91-9123-430E-ADE9-C0FFC99D6D8D}" presName="spaceBetweenRectangles" presStyleCnt="0"/>
      <dgm:spPr/>
    </dgm:pt>
    <dgm:pt modelId="{E1D493C1-557C-4118-99E6-8170C5B4DB33}" type="pres">
      <dgm:prSet presAssocID="{08722E3A-3E49-4F3F-918C-D90B8B62ED34}" presName="parentLin" presStyleCnt="0"/>
      <dgm:spPr/>
    </dgm:pt>
    <dgm:pt modelId="{BD1B2468-E795-4FE9-8CEE-18AD2C3FCB3D}" type="pres">
      <dgm:prSet presAssocID="{08722E3A-3E49-4F3F-918C-D90B8B62ED34}" presName="parentLeftMargin" presStyleLbl="node1" presStyleIdx="2" presStyleCnt="4"/>
      <dgm:spPr/>
      <dgm:t>
        <a:bodyPr/>
        <a:lstStyle/>
        <a:p>
          <a:endParaRPr lang="ru-RU"/>
        </a:p>
      </dgm:t>
    </dgm:pt>
    <dgm:pt modelId="{C6BC4A5B-7913-4AA8-9218-1AE595442694}" type="pres">
      <dgm:prSet presAssocID="{08722E3A-3E49-4F3F-918C-D90B8B62ED34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84C9CF9-D221-485A-994B-F7CC4EC07664}" type="pres">
      <dgm:prSet presAssocID="{08722E3A-3E49-4F3F-918C-D90B8B62ED34}" presName="negativeSpace" presStyleCnt="0"/>
      <dgm:spPr/>
    </dgm:pt>
    <dgm:pt modelId="{5909B903-D4F7-475D-AD17-AC730D37726E}" type="pres">
      <dgm:prSet presAssocID="{08722E3A-3E49-4F3F-918C-D90B8B62ED34}" presName="childText" presStyleLbl="conFgAcc1" presStyleIdx="3" presStyleCnt="4" custLinFactNeighborX="-961" custLinFactNeighborY="66480">
        <dgm:presLayoutVars>
          <dgm:bulletEnabled val="1"/>
        </dgm:presLayoutVars>
      </dgm:prSet>
      <dgm:spPr/>
    </dgm:pt>
  </dgm:ptLst>
  <dgm:cxnLst>
    <dgm:cxn modelId="{D15A8447-CEDE-42AC-B53E-B38C5F97386D}" type="presOf" srcId="{D5E9BB83-2790-4377-99E8-6FBD987D802F}" destId="{7F03460F-678A-4019-84DD-DEB40F86303B}" srcOrd="1" destOrd="0" presId="urn:microsoft.com/office/officeart/2005/8/layout/list1"/>
    <dgm:cxn modelId="{BCA3C585-4713-47CC-9CEC-6B3C010327F7}" type="presOf" srcId="{08722E3A-3E49-4F3F-918C-D90B8B62ED34}" destId="{C6BC4A5B-7913-4AA8-9218-1AE595442694}" srcOrd="1" destOrd="0" presId="urn:microsoft.com/office/officeart/2005/8/layout/list1"/>
    <dgm:cxn modelId="{C768D89B-8C75-49BE-BF8C-CE694E4D6917}" srcId="{E8A40006-3BD8-4E4B-A785-96644742EDEC}" destId="{D5E9BB83-2790-4377-99E8-6FBD987D802F}" srcOrd="2" destOrd="0" parTransId="{5D10765A-CF8B-43E5-AE3E-95FD221617F3}" sibTransId="{0AA7DB91-9123-430E-ADE9-C0FFC99D6D8D}"/>
    <dgm:cxn modelId="{C6FDEFF2-FD56-4AA2-BE8D-5764976DBDB9}" srcId="{E8A40006-3BD8-4E4B-A785-96644742EDEC}" destId="{D4C60419-80AD-4037-A052-4EE082154427}" srcOrd="1" destOrd="0" parTransId="{1451A7BB-BA0A-4566-BBFF-25028E87C519}" sibTransId="{461C559E-6D18-4B29-8FD0-A5C9C568C3ED}"/>
    <dgm:cxn modelId="{38281931-1741-43B8-8437-D7E822872A1E}" type="presOf" srcId="{1E580449-3F5F-4E71-B6C3-268453DAAF88}" destId="{CC3FA7DC-EBA3-4068-AEA2-19C288FF7D53}" srcOrd="0" destOrd="0" presId="urn:microsoft.com/office/officeart/2005/8/layout/list1"/>
    <dgm:cxn modelId="{B0331BF8-F9A5-44A8-AC59-532D48604BB0}" type="presOf" srcId="{08722E3A-3E49-4F3F-918C-D90B8B62ED34}" destId="{BD1B2468-E795-4FE9-8CEE-18AD2C3FCB3D}" srcOrd="0" destOrd="0" presId="urn:microsoft.com/office/officeart/2005/8/layout/list1"/>
    <dgm:cxn modelId="{10FBB0E5-84CB-4723-B37A-0D019E922BD3}" type="presOf" srcId="{D5E9BB83-2790-4377-99E8-6FBD987D802F}" destId="{58841588-0A42-4DD2-B09C-B9010B4CB9EB}" srcOrd="0" destOrd="0" presId="urn:microsoft.com/office/officeart/2005/8/layout/list1"/>
    <dgm:cxn modelId="{B737D237-B137-48F9-92CB-F8A70CA50664}" type="presOf" srcId="{D4C60419-80AD-4037-A052-4EE082154427}" destId="{DCC751DD-F9E3-48EC-87F4-2A0835E686EB}" srcOrd="1" destOrd="0" presId="urn:microsoft.com/office/officeart/2005/8/layout/list1"/>
    <dgm:cxn modelId="{97206E7E-0655-4767-85E0-84F1CABD23CF}" type="presOf" srcId="{1E580449-3F5F-4E71-B6C3-268453DAAF88}" destId="{4DD9146F-58DC-4247-8810-AAA63B1A479C}" srcOrd="1" destOrd="0" presId="urn:microsoft.com/office/officeart/2005/8/layout/list1"/>
    <dgm:cxn modelId="{23B536A8-0A33-4D17-AB97-DDF578E7D5CA}" type="presOf" srcId="{E8A40006-3BD8-4E4B-A785-96644742EDEC}" destId="{C01E2CE9-96AE-4AA0-88F9-E13067E7BB68}" srcOrd="0" destOrd="0" presId="urn:microsoft.com/office/officeart/2005/8/layout/list1"/>
    <dgm:cxn modelId="{B62AFBC1-FF1B-4DF5-A5E3-37BF859B397F}" type="presOf" srcId="{D4C60419-80AD-4037-A052-4EE082154427}" destId="{185C83CC-7946-474B-B04C-F01A946B25DC}" srcOrd="0" destOrd="0" presId="urn:microsoft.com/office/officeart/2005/8/layout/list1"/>
    <dgm:cxn modelId="{403644AA-F4DC-426E-8328-7B9106978E7B}" srcId="{E8A40006-3BD8-4E4B-A785-96644742EDEC}" destId="{08722E3A-3E49-4F3F-918C-D90B8B62ED34}" srcOrd="3" destOrd="0" parTransId="{71C9A813-4AA4-4460-8E08-AFEA320DBB70}" sibTransId="{4B338E53-8688-43D5-A729-E9C35F3B3E9D}"/>
    <dgm:cxn modelId="{76F52AAE-D719-429A-8CB0-E8739BE673F6}" srcId="{E8A40006-3BD8-4E4B-A785-96644742EDEC}" destId="{1E580449-3F5F-4E71-B6C3-268453DAAF88}" srcOrd="0" destOrd="0" parTransId="{6C99558B-FC70-4CDA-AA55-867AD2C2F3B9}" sibTransId="{6DB6B503-9BE2-4AAE-82C9-F85E4493533B}"/>
    <dgm:cxn modelId="{4FE6E839-3D43-4331-B6AA-6D8A352A6C3A}" type="presParOf" srcId="{C01E2CE9-96AE-4AA0-88F9-E13067E7BB68}" destId="{418A76E9-FD91-4DC5-8A21-F8553E1DFD92}" srcOrd="0" destOrd="0" presId="urn:microsoft.com/office/officeart/2005/8/layout/list1"/>
    <dgm:cxn modelId="{26B45115-F1C6-45BA-9F6E-8E0AE3AB8653}" type="presParOf" srcId="{418A76E9-FD91-4DC5-8A21-F8553E1DFD92}" destId="{CC3FA7DC-EBA3-4068-AEA2-19C288FF7D53}" srcOrd="0" destOrd="0" presId="urn:microsoft.com/office/officeart/2005/8/layout/list1"/>
    <dgm:cxn modelId="{70AA9844-B179-4FEE-96E9-69E64822F5EB}" type="presParOf" srcId="{418A76E9-FD91-4DC5-8A21-F8553E1DFD92}" destId="{4DD9146F-58DC-4247-8810-AAA63B1A479C}" srcOrd="1" destOrd="0" presId="urn:microsoft.com/office/officeart/2005/8/layout/list1"/>
    <dgm:cxn modelId="{5031674D-2E55-4031-93EA-644936A2E305}" type="presParOf" srcId="{C01E2CE9-96AE-4AA0-88F9-E13067E7BB68}" destId="{7644B999-4F81-45A2-AF56-9AA11C1A3D42}" srcOrd="1" destOrd="0" presId="urn:microsoft.com/office/officeart/2005/8/layout/list1"/>
    <dgm:cxn modelId="{C8F08B45-ACB6-421E-B94D-06EBEB8C9B22}" type="presParOf" srcId="{C01E2CE9-96AE-4AA0-88F9-E13067E7BB68}" destId="{F9F8FDC7-AD0E-493D-B919-AEDE45D30CAC}" srcOrd="2" destOrd="0" presId="urn:microsoft.com/office/officeart/2005/8/layout/list1"/>
    <dgm:cxn modelId="{08D084E3-0BE1-4F04-96CB-7FEABA0DE99B}" type="presParOf" srcId="{C01E2CE9-96AE-4AA0-88F9-E13067E7BB68}" destId="{C35168F9-0915-4218-BEBD-7BFBE05871B2}" srcOrd="3" destOrd="0" presId="urn:microsoft.com/office/officeart/2005/8/layout/list1"/>
    <dgm:cxn modelId="{1D6A8D59-9F8C-49E3-BFFD-0A64A6BB49E2}" type="presParOf" srcId="{C01E2CE9-96AE-4AA0-88F9-E13067E7BB68}" destId="{0370C447-545A-43E5-A179-B0371336E1B0}" srcOrd="4" destOrd="0" presId="urn:microsoft.com/office/officeart/2005/8/layout/list1"/>
    <dgm:cxn modelId="{504067D6-D48F-4258-AFC7-52C31B5022D1}" type="presParOf" srcId="{0370C447-545A-43E5-A179-B0371336E1B0}" destId="{185C83CC-7946-474B-B04C-F01A946B25DC}" srcOrd="0" destOrd="0" presId="urn:microsoft.com/office/officeart/2005/8/layout/list1"/>
    <dgm:cxn modelId="{A0DA22DB-4549-4B04-9BBF-DEE8150DDEFA}" type="presParOf" srcId="{0370C447-545A-43E5-A179-B0371336E1B0}" destId="{DCC751DD-F9E3-48EC-87F4-2A0835E686EB}" srcOrd="1" destOrd="0" presId="urn:microsoft.com/office/officeart/2005/8/layout/list1"/>
    <dgm:cxn modelId="{E1842B2D-29BC-4719-82E7-57F5F7FAFDDD}" type="presParOf" srcId="{C01E2CE9-96AE-4AA0-88F9-E13067E7BB68}" destId="{26092C92-4301-4CA3-94FE-2B3C5A6790EB}" srcOrd="5" destOrd="0" presId="urn:microsoft.com/office/officeart/2005/8/layout/list1"/>
    <dgm:cxn modelId="{2436609A-6AED-4632-A7FB-41822D7DCD57}" type="presParOf" srcId="{C01E2CE9-96AE-4AA0-88F9-E13067E7BB68}" destId="{7381713C-A1A3-4781-AE05-D83FCB3C997F}" srcOrd="6" destOrd="0" presId="urn:microsoft.com/office/officeart/2005/8/layout/list1"/>
    <dgm:cxn modelId="{A3135940-2F04-4D49-80C4-138F087EC4B2}" type="presParOf" srcId="{C01E2CE9-96AE-4AA0-88F9-E13067E7BB68}" destId="{BD4B5386-C89F-42BA-B3CD-E029FF7BAE7C}" srcOrd="7" destOrd="0" presId="urn:microsoft.com/office/officeart/2005/8/layout/list1"/>
    <dgm:cxn modelId="{12E48098-A734-473E-8EF5-89C08CDFB220}" type="presParOf" srcId="{C01E2CE9-96AE-4AA0-88F9-E13067E7BB68}" destId="{D508A399-1987-469B-927C-C46086987001}" srcOrd="8" destOrd="0" presId="urn:microsoft.com/office/officeart/2005/8/layout/list1"/>
    <dgm:cxn modelId="{D03F0AF5-C8F3-4B34-A1B0-B7DD1DA41197}" type="presParOf" srcId="{D508A399-1987-469B-927C-C46086987001}" destId="{58841588-0A42-4DD2-B09C-B9010B4CB9EB}" srcOrd="0" destOrd="0" presId="urn:microsoft.com/office/officeart/2005/8/layout/list1"/>
    <dgm:cxn modelId="{4DDA095A-7785-41FA-9D99-BC2E10B270DA}" type="presParOf" srcId="{D508A399-1987-469B-927C-C46086987001}" destId="{7F03460F-678A-4019-84DD-DEB40F86303B}" srcOrd="1" destOrd="0" presId="urn:microsoft.com/office/officeart/2005/8/layout/list1"/>
    <dgm:cxn modelId="{5FF14712-1A47-4DE0-AC92-2DC2F452A7C5}" type="presParOf" srcId="{C01E2CE9-96AE-4AA0-88F9-E13067E7BB68}" destId="{CE5D283F-C0EA-4984-B983-7F346594E6B9}" srcOrd="9" destOrd="0" presId="urn:microsoft.com/office/officeart/2005/8/layout/list1"/>
    <dgm:cxn modelId="{1EF0DEE0-FCE5-4E83-B779-86F43DF93287}" type="presParOf" srcId="{C01E2CE9-96AE-4AA0-88F9-E13067E7BB68}" destId="{059120A9-716D-498C-9CA0-D82DA6616707}" srcOrd="10" destOrd="0" presId="urn:microsoft.com/office/officeart/2005/8/layout/list1"/>
    <dgm:cxn modelId="{C694415F-F6AE-4DA9-83DA-BB2BF7ECDA00}" type="presParOf" srcId="{C01E2CE9-96AE-4AA0-88F9-E13067E7BB68}" destId="{F80A4102-0B5B-4E0A-A7E2-7066D5E15FAC}" srcOrd="11" destOrd="0" presId="urn:microsoft.com/office/officeart/2005/8/layout/list1"/>
    <dgm:cxn modelId="{C550EFDC-3326-48FA-8FA5-17036AC777FE}" type="presParOf" srcId="{C01E2CE9-96AE-4AA0-88F9-E13067E7BB68}" destId="{E1D493C1-557C-4118-99E6-8170C5B4DB33}" srcOrd="12" destOrd="0" presId="urn:microsoft.com/office/officeart/2005/8/layout/list1"/>
    <dgm:cxn modelId="{EBCFA897-EBFD-4443-91C1-3E20DA1EED8C}" type="presParOf" srcId="{E1D493C1-557C-4118-99E6-8170C5B4DB33}" destId="{BD1B2468-E795-4FE9-8CEE-18AD2C3FCB3D}" srcOrd="0" destOrd="0" presId="urn:microsoft.com/office/officeart/2005/8/layout/list1"/>
    <dgm:cxn modelId="{F02AB398-6FBE-4C25-AF12-6912CB7C4824}" type="presParOf" srcId="{E1D493C1-557C-4118-99E6-8170C5B4DB33}" destId="{C6BC4A5B-7913-4AA8-9218-1AE595442694}" srcOrd="1" destOrd="0" presId="urn:microsoft.com/office/officeart/2005/8/layout/list1"/>
    <dgm:cxn modelId="{6953156E-2B6F-4C9C-97F9-F739EC80FA0F}" type="presParOf" srcId="{C01E2CE9-96AE-4AA0-88F9-E13067E7BB68}" destId="{D84C9CF9-D221-485A-994B-F7CC4EC07664}" srcOrd="13" destOrd="0" presId="urn:microsoft.com/office/officeart/2005/8/layout/list1"/>
    <dgm:cxn modelId="{FB7023D8-8C02-43DD-9176-F0DDAA9CF1A3}" type="presParOf" srcId="{C01E2CE9-96AE-4AA0-88F9-E13067E7BB68}" destId="{5909B903-D4F7-475D-AD17-AC730D37726E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F8FDC7-AD0E-493D-B919-AEDE45D30CAC}">
      <dsp:nvSpPr>
        <dsp:cNvPr id="0" name=""/>
        <dsp:cNvSpPr/>
      </dsp:nvSpPr>
      <dsp:spPr>
        <a:xfrm>
          <a:off x="0" y="834048"/>
          <a:ext cx="7344816" cy="604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22735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DD9146F-58DC-4247-8810-AAA63B1A479C}">
      <dsp:nvSpPr>
        <dsp:cNvPr id="0" name=""/>
        <dsp:cNvSpPr/>
      </dsp:nvSpPr>
      <dsp:spPr>
        <a:xfrm>
          <a:off x="494357" y="436278"/>
          <a:ext cx="5141371" cy="7084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alanced" dir="tr"/>
        </a:scene3d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4332" tIns="0" rIns="194332" bIns="0" numCol="1" spcCol="1270" anchor="ctr" anchorCtr="0">
          <a:noAutofit/>
          <a:sp3d extrusionH="28000" prstMaterial="matte"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Волонтерское движение</a:t>
          </a:r>
          <a:endParaRPr lang="ru-RU" sz="2400" kern="1200" dirty="0"/>
        </a:p>
      </dsp:txBody>
      <dsp:txXfrm>
        <a:off x="528942" y="470863"/>
        <a:ext cx="5072201" cy="639310"/>
      </dsp:txXfrm>
    </dsp:sp>
    <dsp:sp modelId="{7381713C-A1A3-4781-AE05-D83FCB3C997F}">
      <dsp:nvSpPr>
        <dsp:cNvPr id="0" name=""/>
        <dsp:cNvSpPr/>
      </dsp:nvSpPr>
      <dsp:spPr>
        <a:xfrm>
          <a:off x="0" y="1922688"/>
          <a:ext cx="7344816" cy="604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22735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CC751DD-F9E3-48EC-87F4-2A0835E686EB}">
      <dsp:nvSpPr>
        <dsp:cNvPr id="0" name=""/>
        <dsp:cNvSpPr/>
      </dsp:nvSpPr>
      <dsp:spPr>
        <a:xfrm>
          <a:off x="367240" y="1568448"/>
          <a:ext cx="5141371" cy="7084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alanced" dir="tr"/>
        </a:scene3d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4332" tIns="0" rIns="194332" bIns="0" numCol="1" spcCol="1270" anchor="ctr" anchorCtr="0">
          <a:noAutofit/>
          <a:sp3d extrusionH="28000" prstMaterial="matte"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kern="1200" dirty="0" smtClean="0"/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Профилактика правонарушений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kern="1200" dirty="0"/>
        </a:p>
      </dsp:txBody>
      <dsp:txXfrm>
        <a:off x="401825" y="1603033"/>
        <a:ext cx="5072201" cy="639310"/>
      </dsp:txXfrm>
    </dsp:sp>
    <dsp:sp modelId="{059120A9-716D-498C-9CA0-D82DA6616707}">
      <dsp:nvSpPr>
        <dsp:cNvPr id="0" name=""/>
        <dsp:cNvSpPr/>
      </dsp:nvSpPr>
      <dsp:spPr>
        <a:xfrm>
          <a:off x="0" y="3011328"/>
          <a:ext cx="7344816" cy="604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22735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F03460F-678A-4019-84DD-DEB40F86303B}">
      <dsp:nvSpPr>
        <dsp:cNvPr id="0" name=""/>
        <dsp:cNvSpPr/>
      </dsp:nvSpPr>
      <dsp:spPr>
        <a:xfrm>
          <a:off x="367240" y="2657087"/>
          <a:ext cx="5141371" cy="7084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alanced" dir="tr"/>
        </a:scene3d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4332" tIns="0" rIns="194332" bIns="0" numCol="1" spcCol="1270" anchor="ctr" anchorCtr="0">
          <a:noAutofit/>
          <a:sp3d extrusionH="28000" prstMaterial="matte"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Патриотическое воспитание</a:t>
          </a:r>
          <a:endParaRPr lang="ru-RU" sz="2400" kern="1200" dirty="0"/>
        </a:p>
      </dsp:txBody>
      <dsp:txXfrm>
        <a:off x="401825" y="2691672"/>
        <a:ext cx="5072201" cy="639310"/>
      </dsp:txXfrm>
    </dsp:sp>
    <dsp:sp modelId="{5909B903-D4F7-475D-AD17-AC730D37726E}">
      <dsp:nvSpPr>
        <dsp:cNvPr id="0" name=""/>
        <dsp:cNvSpPr/>
      </dsp:nvSpPr>
      <dsp:spPr>
        <a:xfrm>
          <a:off x="0" y="4335466"/>
          <a:ext cx="7344816" cy="604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22735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6BC4A5B-7913-4AA8-9218-1AE595442694}">
      <dsp:nvSpPr>
        <dsp:cNvPr id="0" name=""/>
        <dsp:cNvSpPr/>
      </dsp:nvSpPr>
      <dsp:spPr>
        <a:xfrm>
          <a:off x="367240" y="3745728"/>
          <a:ext cx="5141371" cy="7084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alanced" dir="tr"/>
        </a:scene3d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4332" tIns="0" rIns="194332" bIns="0" numCol="1" spcCol="1270" anchor="ctr" anchorCtr="0">
          <a:noAutofit/>
          <a:sp3d extrusionH="28000" prstMaterial="matte"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ЗОЖ </a:t>
          </a:r>
        </a:p>
      </dsp:txBody>
      <dsp:txXfrm>
        <a:off x="401825" y="3780313"/>
        <a:ext cx="5072201" cy="63931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E6305-25DA-47F9-847C-834F7439321F}" type="datetimeFigureOut">
              <a:rPr lang="ru-RU" smtClean="0"/>
              <a:t>11.12.2023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D0113-77C6-490A-93B9-D9DAA8DD4E79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E6305-25DA-47F9-847C-834F7439321F}" type="datetimeFigureOut">
              <a:rPr lang="ru-RU" smtClean="0"/>
              <a:t>11.12.2023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D0113-77C6-490A-93B9-D9DAA8DD4E7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E6305-25DA-47F9-847C-834F7439321F}" type="datetimeFigureOut">
              <a:rPr lang="ru-RU" smtClean="0"/>
              <a:t>11.12.2023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D0113-77C6-490A-93B9-D9DAA8DD4E7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E6305-25DA-47F9-847C-834F7439321F}" type="datetimeFigureOut">
              <a:rPr lang="ru-RU" smtClean="0"/>
              <a:t>11.12.2023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D0113-77C6-490A-93B9-D9DAA8DD4E79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E6305-25DA-47F9-847C-834F7439321F}" type="datetimeFigureOut">
              <a:rPr lang="ru-RU" smtClean="0"/>
              <a:t>11.12.2023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D0113-77C6-490A-93B9-D9DAA8DD4E7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E6305-25DA-47F9-847C-834F7439321F}" type="datetimeFigureOut">
              <a:rPr lang="ru-RU" smtClean="0"/>
              <a:t>11.12.2023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D0113-77C6-490A-93B9-D9DAA8DD4E79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E6305-25DA-47F9-847C-834F7439321F}" type="datetimeFigureOut">
              <a:rPr lang="ru-RU" smtClean="0"/>
              <a:t>11.12.2023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D0113-77C6-490A-93B9-D9DAA8DD4E79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E6305-25DA-47F9-847C-834F7439321F}" type="datetimeFigureOut">
              <a:rPr lang="ru-RU" smtClean="0"/>
              <a:t>11.12.2023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D0113-77C6-490A-93B9-D9DAA8DD4E7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E6305-25DA-47F9-847C-834F7439321F}" type="datetimeFigureOut">
              <a:rPr lang="ru-RU" smtClean="0"/>
              <a:t>11.12.2023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D0113-77C6-490A-93B9-D9DAA8DD4E7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E6305-25DA-47F9-847C-834F7439321F}" type="datetimeFigureOut">
              <a:rPr lang="ru-RU" smtClean="0"/>
              <a:t>11.12.2023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D0113-77C6-490A-93B9-D9DAA8DD4E7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E6305-25DA-47F9-847C-834F7439321F}" type="datetimeFigureOut">
              <a:rPr lang="ru-RU" smtClean="0"/>
              <a:t>11.12.2023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D0113-77C6-490A-93B9-D9DAA8DD4E79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25E6305-25DA-47F9-847C-834F7439321F}" type="datetimeFigureOut">
              <a:rPr lang="ru-RU" smtClean="0"/>
              <a:t>11.12.2023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18D0113-77C6-490A-93B9-D9DAA8DD4E79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7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10" Type="http://schemas.openxmlformats.org/officeDocument/2006/relationships/image" Target="../media/image10.pn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778" y="0"/>
            <a:ext cx="915977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807625"/>
            <a:ext cx="2797448" cy="2264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229200"/>
            <a:ext cx="2914928" cy="14784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6027" y="2183410"/>
            <a:ext cx="3709808" cy="27070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5863" y="3940074"/>
            <a:ext cx="2878137" cy="28781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1674" y="116632"/>
            <a:ext cx="3995936" cy="23049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9638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88640"/>
            <a:ext cx="8784976" cy="1872208"/>
          </a:xfrm>
        </p:spPr>
        <p:txBody>
          <a:bodyPr>
            <a:noAutofit/>
          </a:bodyPr>
          <a:lstStyle/>
          <a:p>
            <a:r>
              <a:rPr lang="ru-RU" sz="35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Закаменский районный ресурсный центр добровольчества «</a:t>
            </a:r>
            <a:r>
              <a:rPr lang="ru-RU" sz="350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Добродом</a:t>
            </a:r>
            <a:r>
              <a:rPr lang="ru-RU" sz="35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» и Молодая Гвардия Единой России</a:t>
            </a:r>
            <a:endParaRPr lang="ru-RU" sz="35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521871464"/>
              </p:ext>
            </p:extLst>
          </p:nvPr>
        </p:nvGraphicFramePr>
        <p:xfrm>
          <a:off x="395536" y="908720"/>
          <a:ext cx="7344816" cy="51845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27431">
            <a:off x="6106886" y="1787117"/>
            <a:ext cx="2957513" cy="24082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4941168"/>
            <a:ext cx="2517775" cy="18049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5229200"/>
            <a:ext cx="2356466" cy="15676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5326626"/>
            <a:ext cx="1824512" cy="15503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0564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5184576" cy="1800200"/>
          </a:xfrm>
        </p:spPr>
        <p:txBody>
          <a:bodyPr/>
          <a:lstStyle/>
          <a:p>
            <a:pPr algn="l"/>
            <a:r>
              <a:rPr lang="ru-RU" sz="55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Молодежный вечерник</a:t>
            </a: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988840"/>
            <a:ext cx="6400800" cy="28803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88640"/>
            <a:ext cx="3131736" cy="20882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2165" y="2564904"/>
            <a:ext cx="2473508" cy="16493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8214" y="4797152"/>
            <a:ext cx="4059658" cy="18725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230" y="4908764"/>
            <a:ext cx="4072450" cy="18326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6983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323751"/>
            <a:ext cx="2510905" cy="18847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722" y="3358136"/>
            <a:ext cx="2494199" cy="18722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7848872" cy="1296144"/>
          </a:xfrm>
        </p:spPr>
        <p:txBody>
          <a:bodyPr/>
          <a:lstStyle/>
          <a:p>
            <a:pPr algn="l"/>
            <a:r>
              <a:rPr lang="ru-RU" dirty="0" smtClean="0"/>
              <a:t>«</a:t>
            </a:r>
            <a:r>
              <a:rPr lang="ru-RU" sz="55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Мечтай со мной</a:t>
            </a:r>
            <a:r>
              <a:rPr lang="ru-RU" dirty="0" smtClean="0"/>
              <a:t>»</a:t>
            </a:r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19" y="1093523"/>
            <a:ext cx="1900440" cy="33748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3358136"/>
            <a:ext cx="1612951" cy="28642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6060" y="3785229"/>
            <a:ext cx="1737940" cy="30862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3130" y="9127"/>
            <a:ext cx="1560870" cy="27718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323751"/>
            <a:ext cx="2548529" cy="19082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0095" y="4661811"/>
            <a:ext cx="2772740" cy="20795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0" name="Picture 1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444" y="5328350"/>
            <a:ext cx="1882453" cy="14130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3554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67" y="1718450"/>
            <a:ext cx="9144000" cy="5143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260648"/>
            <a:ext cx="6512511" cy="1143000"/>
          </a:xfrm>
        </p:spPr>
        <p:txBody>
          <a:bodyPr/>
          <a:lstStyle/>
          <a:p>
            <a:pPr algn="l"/>
            <a:r>
              <a:rPr lang="ru-RU" dirty="0"/>
              <a:t>«</a:t>
            </a:r>
            <a:r>
              <a:rPr lang="ru-RU" sz="55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Поддержка</a:t>
            </a:r>
            <a:r>
              <a:rPr lang="en-US" sz="55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VZ</a:t>
            </a:r>
            <a:r>
              <a:rPr lang="en-US" dirty="0"/>
              <a:t>»</a:t>
            </a:r>
            <a:br>
              <a:rPr lang="en-US" dirty="0"/>
            </a:br>
            <a:endParaRPr lang="ru-RU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57" y="5834654"/>
            <a:ext cx="1800200" cy="10137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7072" y="3861048"/>
            <a:ext cx="2160240" cy="28803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2264"/>
            <a:ext cx="1038867" cy="18448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0469" y="119074"/>
            <a:ext cx="2276843" cy="12821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44824"/>
            <a:ext cx="1189820" cy="21128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1816240"/>
            <a:ext cx="1135386" cy="20162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340768"/>
            <a:ext cx="1897508" cy="14231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65" y="4238594"/>
            <a:ext cx="1932603" cy="10870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5" name="Picture 11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401221"/>
            <a:ext cx="1506979" cy="11302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6" name="Picture 1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128398"/>
            <a:ext cx="1869187" cy="14030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7" name="Picture 13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3113" y="5517232"/>
            <a:ext cx="1224136" cy="12241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2748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286</TotalTime>
  <Words>31</Words>
  <Application>Microsoft Office PowerPoint</Application>
  <PresentationFormat>Экран (4:3)</PresentationFormat>
  <Paragraphs>9</Paragraphs>
  <Slides>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8" baseType="lpstr">
      <vt:lpstr>Georgia</vt:lpstr>
      <vt:lpstr>Trebuchet MS</vt:lpstr>
      <vt:lpstr>Воздушный поток</vt:lpstr>
      <vt:lpstr>Презентация PowerPoint</vt:lpstr>
      <vt:lpstr>Закаменский районный ресурсный центр добровольчества «Добродом» и Молодая Гвардия Единой России</vt:lpstr>
      <vt:lpstr>Молодежный вечерник</vt:lpstr>
      <vt:lpstr>«Мечтай со мной»</vt:lpstr>
      <vt:lpstr>«ПоддержкаVZ»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ST</cp:lastModifiedBy>
  <cp:revision>21</cp:revision>
  <dcterms:created xsi:type="dcterms:W3CDTF">2023-02-01T01:34:23Z</dcterms:created>
  <dcterms:modified xsi:type="dcterms:W3CDTF">2023-12-11T06:56:53Z</dcterms:modified>
</cp:coreProperties>
</file>