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827A-0F1A-4B04-89E8-87EBB828B38B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78D-320D-419A-8E85-BED10ED2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1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827A-0F1A-4B04-89E8-87EBB828B38B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78D-320D-419A-8E85-BED10ED2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1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827A-0F1A-4B04-89E8-87EBB828B38B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78D-320D-419A-8E85-BED10ED2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1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827A-0F1A-4B04-89E8-87EBB828B38B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78D-320D-419A-8E85-BED10ED2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827A-0F1A-4B04-89E8-87EBB828B38B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78D-320D-419A-8E85-BED10ED2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14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827A-0F1A-4B04-89E8-87EBB828B38B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78D-320D-419A-8E85-BED10ED2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3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827A-0F1A-4B04-89E8-87EBB828B38B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78D-320D-419A-8E85-BED10ED2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3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827A-0F1A-4B04-89E8-87EBB828B38B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78D-320D-419A-8E85-BED10ED2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5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827A-0F1A-4B04-89E8-87EBB828B38B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78D-320D-419A-8E85-BED10ED2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2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827A-0F1A-4B04-89E8-87EBB828B38B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78D-320D-419A-8E85-BED10ED2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42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827A-0F1A-4B04-89E8-87EBB828B38B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78D-320D-419A-8E85-BED10ED2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9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B827A-0F1A-4B04-89E8-87EBB828B38B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8178D-320D-419A-8E85-BED10ED2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9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467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Управление по культуре и спорту Администрации Нелидовского городского округа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7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Участие во всероссийском голосовании по выбору объектов для благоустройства</a:t>
            </a:r>
            <a:endParaRPr lang="ru-RU" sz="24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3888432" cy="5184576"/>
          </a:xfrm>
        </p:spPr>
      </p:pic>
      <p:pic>
        <p:nvPicPr>
          <p:cNvPr id="2050" name="Picture 2" descr="C:\Users\FFF1784\Desktop\PEjjzD4Eh1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272" y="2842759"/>
            <a:ext cx="3343053" cy="20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FF1784\Desktop\FVAnjyQCvK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8388"/>
            <a:ext cx="2742997" cy="171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FF1784\Desktop\THIYV3qE2k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932167"/>
            <a:ext cx="2843807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92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Основные задачи и цели создания Управления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На </a:t>
            </a:r>
            <a:r>
              <a:rPr lang="ru-RU" dirty="0"/>
              <a:t>Управление возлагается решение вопросов местного значения в сфере культуры, молодежной политики и спорта, отнесенных к компетенции Администрации Нелидовского городского округа Тверской </a:t>
            </a:r>
            <a:r>
              <a:rPr lang="ru-RU" dirty="0" smtClean="0"/>
              <a:t>области.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На </a:t>
            </a:r>
            <a:r>
              <a:rPr lang="ru-RU" dirty="0"/>
              <a:t>основе отраслевого законодательства готовит предложения по совершенствованию развития сферы культуры, спорта и работе с молодежью в муниципальном образовании. </a:t>
            </a:r>
            <a:endParaRPr lang="ru-RU" dirty="0" smtClean="0"/>
          </a:p>
          <a:p>
            <a:pPr algn="just"/>
            <a:r>
              <a:rPr lang="ru-RU" dirty="0" smtClean="0"/>
              <a:t>                          </a:t>
            </a:r>
            <a:r>
              <a:rPr lang="ru-RU" b="1" dirty="0" smtClean="0"/>
              <a:t>Целями и задачами Управления являются:</a:t>
            </a:r>
          </a:p>
          <a:p>
            <a:pPr algn="just"/>
            <a:r>
              <a:rPr lang="ru-RU" b="1" i="1" dirty="0" smtClean="0"/>
              <a:t>       В сфере культуры:</a:t>
            </a:r>
          </a:p>
          <a:p>
            <a:pPr algn="just"/>
            <a:r>
              <a:rPr lang="ru-RU" dirty="0" smtClean="0"/>
              <a:t>1. создание благоприятной культурной среды для воспитания и развития личности, формирования у жителей позитивных ценностных установок;</a:t>
            </a:r>
          </a:p>
          <a:p>
            <a:pPr algn="just"/>
            <a:r>
              <a:rPr lang="ru-RU" dirty="0" smtClean="0"/>
              <a:t>2. создание условий для культурно-творческой деятельности, эстетического и художественного воспитания населения, поддержка народных художественных промыслов в пределах полномочий Нелидовского городского округа;</a:t>
            </a:r>
          </a:p>
          <a:p>
            <a:pPr algn="just"/>
            <a:r>
              <a:rPr lang="ru-RU" dirty="0" smtClean="0"/>
              <a:t>3. обеспечение доступности культуры для жителей Нелидовского городского округа;</a:t>
            </a:r>
          </a:p>
          <a:p>
            <a:pPr algn="just"/>
            <a:r>
              <a:rPr lang="ru-RU" dirty="0" smtClean="0"/>
              <a:t>4. сохранение и пропаганда культурно-исторического наследия; 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98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64704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5. </a:t>
            </a:r>
            <a:r>
              <a:rPr lang="ru-RU" dirty="0">
                <a:solidFill>
                  <a:prstClr val="black"/>
                </a:solidFill>
              </a:rPr>
              <a:t>создание условий для организации досуга и обеспечения жителей Нелидовского городского округа услугами организаций культуры;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6. </a:t>
            </a:r>
            <a:r>
              <a:rPr lang="ru-RU" dirty="0">
                <a:solidFill>
                  <a:prstClr val="black"/>
                </a:solidFill>
              </a:rPr>
              <a:t>организация и проведение мероприятий, конкурсов в сфере событийного туризма на территории Нелидовского городского округа.</a:t>
            </a:r>
          </a:p>
          <a:p>
            <a:pPr lvl="0" algn="just"/>
            <a:r>
              <a:rPr lang="ru-RU" b="1" i="1" dirty="0" smtClean="0">
                <a:solidFill>
                  <a:prstClr val="black"/>
                </a:solidFill>
              </a:rPr>
              <a:t>        В </a:t>
            </a:r>
            <a:r>
              <a:rPr lang="ru-RU" b="1" i="1" dirty="0">
                <a:solidFill>
                  <a:prstClr val="black"/>
                </a:solidFill>
              </a:rPr>
              <a:t>сфере физической культуры и спорта: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1. </a:t>
            </a:r>
            <a:r>
              <a:rPr lang="ru-RU" dirty="0">
                <a:solidFill>
                  <a:prstClr val="black"/>
                </a:solidFill>
              </a:rPr>
              <a:t>организация и осуществление региональных и межмуниципальных программ и проектов в области физической культуры и спорта;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2. </a:t>
            </a:r>
            <a:r>
              <a:rPr lang="ru-RU" dirty="0">
                <a:solidFill>
                  <a:prstClr val="black"/>
                </a:solidFill>
              </a:rPr>
              <a:t>проведение официальных региональных и межмуниципальных физкультурно-оздоровительных и спортивных мероприятий;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3. </a:t>
            </a:r>
            <a:r>
              <a:rPr lang="ru-RU" dirty="0">
                <a:solidFill>
                  <a:prstClr val="black"/>
                </a:solidFill>
              </a:rPr>
              <a:t>сохранение и развитие спортивной материально-технической базы Нелидовского городского округа;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4. </a:t>
            </a:r>
            <a:r>
              <a:rPr lang="ru-RU" dirty="0">
                <a:solidFill>
                  <a:prstClr val="black"/>
                </a:solidFill>
              </a:rPr>
              <a:t>обеспечение подготовки сборных спортивных команд для участия в соревнованиях различного уровня, развитие межмуниципального, межрегионального и международного сотрудничества в сфере физической культуры и спорта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5. </a:t>
            </a:r>
            <a:r>
              <a:rPr lang="ru-RU" dirty="0">
                <a:solidFill>
                  <a:prstClr val="black"/>
                </a:solidFill>
              </a:rPr>
              <a:t>развитие массового спорта и физкультурно-оздоровительного движения среди всех возрастных групп и категорий населения городского округа;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6. </a:t>
            </a:r>
            <a:r>
              <a:rPr lang="ru-RU" dirty="0">
                <a:solidFill>
                  <a:prstClr val="black"/>
                </a:solidFill>
              </a:rPr>
              <a:t>пропаганда физической культуры и спорта, здорового образа жизни;</a:t>
            </a:r>
          </a:p>
          <a:p>
            <a:pPr lvl="0" algn="just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8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08" y="980728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i="1" dirty="0" smtClean="0">
                <a:solidFill>
                  <a:prstClr val="black"/>
                </a:solidFill>
              </a:rPr>
              <a:t>      В </a:t>
            </a:r>
            <a:r>
              <a:rPr lang="ru-RU" b="1" i="1" dirty="0">
                <a:solidFill>
                  <a:prstClr val="black"/>
                </a:solidFill>
              </a:rPr>
              <a:t>сфере молодежной политики: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1. </a:t>
            </a:r>
            <a:r>
              <a:rPr lang="ru-RU" dirty="0">
                <a:solidFill>
                  <a:prstClr val="black"/>
                </a:solidFill>
              </a:rPr>
              <a:t>создание условий для включения молодежи как активного субъекта в процессы социально-экономического, общественно-политического, социокультурного развития городского округа;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2. </a:t>
            </a:r>
            <a:r>
              <a:rPr lang="ru-RU" dirty="0">
                <a:solidFill>
                  <a:prstClr val="black"/>
                </a:solidFill>
              </a:rPr>
              <a:t>профилактика асоциальных явлений в молодежной среде;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3. </a:t>
            </a:r>
            <a:r>
              <a:rPr lang="ru-RU" dirty="0">
                <a:solidFill>
                  <a:prstClr val="black"/>
                </a:solidFill>
              </a:rPr>
              <a:t>воспитание гражданственности и патриотизма, поддержка различных форм духовно-нравственного воспитания, </a:t>
            </a:r>
            <a:r>
              <a:rPr lang="ru-RU" dirty="0" smtClean="0">
                <a:solidFill>
                  <a:prstClr val="black"/>
                </a:solidFill>
              </a:rPr>
              <a:t>интеллек</a:t>
            </a:r>
            <a:r>
              <a:rPr lang="ru-RU" dirty="0">
                <a:solidFill>
                  <a:prstClr val="black"/>
                </a:solidFill>
              </a:rPr>
              <a:t>туального, творческого и физического развития детей, подростков и молодежи;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4. поддержка </a:t>
            </a:r>
            <a:r>
              <a:rPr lang="ru-RU" dirty="0">
                <a:solidFill>
                  <a:prstClr val="black"/>
                </a:solidFill>
              </a:rPr>
              <a:t>и координация деятельности молодежных общественных организаций на территории Нелидовского городского округа;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5. </a:t>
            </a:r>
            <a:r>
              <a:rPr lang="ru-RU" dirty="0">
                <a:solidFill>
                  <a:prstClr val="black"/>
                </a:solidFill>
              </a:rPr>
              <a:t>содействие решению жилищных проблем молодых семей, укрепление института молодой семьи.</a:t>
            </a:r>
          </a:p>
          <a:p>
            <a:pPr lvl="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36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Наши мероприятия: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51520" y="1535112"/>
            <a:ext cx="3096345" cy="3766096"/>
          </a:xfrm>
        </p:spPr>
        <p:txBody>
          <a:bodyPr>
            <a:normAutofit/>
          </a:bodyPr>
          <a:lstStyle/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</a:rPr>
              <a:t>Межмуниципальный фестиваль Всероссийского физкультурно-спортивного комплекса «Готов к труду и обороне» (ГТО) для ребят из лагерей с дневным пребыванием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28800"/>
            <a:ext cx="5472608" cy="4104456"/>
          </a:xfrm>
        </p:spPr>
      </p:pic>
    </p:spTree>
    <p:extLst>
      <p:ext uri="{BB962C8B-B14F-4D97-AF65-F5344CB8AC3E}">
        <p14:creationId xmlns:p14="http://schemas.microsoft.com/office/powerpoint/2010/main" val="252906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Празднование Дня России</a:t>
            </a:r>
            <a:endParaRPr lang="ru-RU" sz="24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268760"/>
            <a:ext cx="7789033" cy="5184576"/>
          </a:xfrm>
        </p:spPr>
      </p:pic>
    </p:spTree>
    <p:extLst>
      <p:ext uri="{BB962C8B-B14F-4D97-AF65-F5344CB8AC3E}">
        <p14:creationId xmlns:p14="http://schemas.microsoft.com/office/powerpoint/2010/main" val="4178889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+mn-lt"/>
              </a:rPr>
              <a:t>День памяти и скорби</a:t>
            </a:r>
            <a:endParaRPr lang="ru-RU" sz="24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848872" cy="5508612"/>
          </a:xfrm>
        </p:spPr>
      </p:pic>
    </p:spTree>
    <p:extLst>
      <p:ext uri="{BB962C8B-B14F-4D97-AF65-F5344CB8AC3E}">
        <p14:creationId xmlns:p14="http://schemas.microsoft.com/office/powerpoint/2010/main" val="328508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+mn-lt"/>
              </a:rPr>
              <a:t>День Победы</a:t>
            </a:r>
            <a:endParaRPr lang="ru-RU" sz="24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4" y="1196752"/>
            <a:ext cx="8250617" cy="5496974"/>
          </a:xfrm>
        </p:spPr>
      </p:pic>
    </p:spTree>
    <p:extLst>
      <p:ext uri="{BB962C8B-B14F-4D97-AF65-F5344CB8AC3E}">
        <p14:creationId xmlns:p14="http://schemas.microsoft.com/office/powerpoint/2010/main" val="291419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+mn-lt"/>
              </a:rPr>
              <a:t>Легкоатлетический пробег, посвящённый </a:t>
            </a:r>
            <a:r>
              <a:rPr lang="ru-RU" sz="2400" dirty="0">
                <a:latin typeface="+mn-lt"/>
              </a:rPr>
              <a:t>78-ой годовщине Победы советского народа над немецко-фашистскими захватчиками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4" y="1412776"/>
            <a:ext cx="8704966" cy="4896544"/>
          </a:xfrm>
        </p:spPr>
      </p:pic>
    </p:spTree>
    <p:extLst>
      <p:ext uri="{BB962C8B-B14F-4D97-AF65-F5344CB8AC3E}">
        <p14:creationId xmlns:p14="http://schemas.microsoft.com/office/powerpoint/2010/main" val="1796562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427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Управление по культуре и спорту Администрации Нелидовского городского округа</vt:lpstr>
      <vt:lpstr>Основные задачи и цели создания Управления</vt:lpstr>
      <vt:lpstr>Презентация PowerPoint</vt:lpstr>
      <vt:lpstr>Презентация PowerPoint</vt:lpstr>
      <vt:lpstr>Наши мероприятия:</vt:lpstr>
      <vt:lpstr>Празднование Дня России</vt:lpstr>
      <vt:lpstr>День памяти и скорби</vt:lpstr>
      <vt:lpstr>День Победы</vt:lpstr>
      <vt:lpstr>Легкоатлетический пробег, посвящённый 78-ой годовщине Победы советского народа над немецко-фашистскими захватчиками</vt:lpstr>
      <vt:lpstr>Участие во всероссийском голосовании по выбору объектов для благоустройства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по культуре и спорту Администрации Нелидовского городского округа</dc:title>
  <dc:creator>FFF1784</dc:creator>
  <cp:lastModifiedBy>FFF1784</cp:lastModifiedBy>
  <cp:revision>6</cp:revision>
  <dcterms:created xsi:type="dcterms:W3CDTF">2023-07-14T05:58:10Z</dcterms:created>
  <dcterms:modified xsi:type="dcterms:W3CDTF">2023-07-14T07:03:01Z</dcterms:modified>
</cp:coreProperties>
</file>