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20" r:id="rId4"/>
  </p:sldMasterIdLst>
  <p:notesMasterIdLst>
    <p:notesMasterId r:id="rId22"/>
  </p:notesMasterIdLst>
  <p:handoutMasterIdLst>
    <p:handoutMasterId r:id="rId23"/>
  </p:handoutMasterIdLst>
  <p:sldIdLst>
    <p:sldId id="261" r:id="rId5"/>
    <p:sldId id="262" r:id="rId6"/>
    <p:sldId id="280" r:id="rId7"/>
    <p:sldId id="278" r:id="rId8"/>
    <p:sldId id="276" r:id="rId9"/>
    <p:sldId id="283" r:id="rId10"/>
    <p:sldId id="284" r:id="rId11"/>
    <p:sldId id="265" r:id="rId12"/>
    <p:sldId id="266" r:id="rId13"/>
    <p:sldId id="275" r:id="rId14"/>
    <p:sldId id="268" r:id="rId15"/>
    <p:sldId id="269" r:id="rId16"/>
    <p:sldId id="271" r:id="rId17"/>
    <p:sldId id="272" r:id="rId18"/>
    <p:sldId id="273" r:id="rId19"/>
    <p:sldId id="282" r:id="rId20"/>
    <p:sldId id="281" r:id="rId21"/>
  </p:sldIdLst>
  <p:sldSz cx="12192000" cy="6858000"/>
  <p:notesSz cx="6858000" cy="9144000"/>
  <p:defaultTextStyle>
    <a:defPPr rtl="0">
      <a:defRPr lang="ru-ru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4023D59B-8779-4A57-B15B-CAD06A48E1B0}">
          <p14:sldIdLst>
            <p14:sldId id="261"/>
            <p14:sldId id="262"/>
            <p14:sldId id="280"/>
            <p14:sldId id="278"/>
            <p14:sldId id="276"/>
            <p14:sldId id="283"/>
            <p14:sldId id="284"/>
            <p14:sldId id="265"/>
            <p14:sldId id="266"/>
            <p14:sldId id="275"/>
            <p14:sldId id="268"/>
            <p14:sldId id="269"/>
            <p14:sldId id="271"/>
            <p14:sldId id="272"/>
            <p14:sldId id="273"/>
            <p14:sldId id="282"/>
            <p14:sldId id="281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3" name="Автор" initials="A" lastIdx="0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96706"/>
    <a:srgbClr val="04291F"/>
    <a:srgbClr val="D2EB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7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9" d="100"/>
          <a:sy n="89" d="100"/>
        </p:scale>
        <p:origin x="3012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commentAuthors" Target="comment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handoutMaster" Target="handoutMasters/handoutMaster1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id="{FAC11E03-8A31-4D62-A649-9C1B20CF963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CEE3BBA-7412-4AE2-BDA5-EE266392C59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510E57-191E-4E5C-B639-AF3A73C067C5}" type="datetimeFigureOut">
              <a:rPr lang="ru-RU" smtClean="0"/>
              <a:t>04.10.2023</a:t>
            </a:fld>
            <a:endParaRPr lang="ru-RU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12AA7AFC-3E59-44B5-9157-80A2E65DDE1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6DD920C-2237-4714-BBCF-673542DB7C4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1C4FB7-FAD5-4177-A074-031F2D889A6B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8574254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58B27F-1194-43A7-82E9-3076946AA9F7}" type="datetimeFigureOut">
              <a:rPr lang="ru-RU" smtClean="0"/>
              <a:t>04.10.2023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263A56D-D870-4227-B46D-3869183EA526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773657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 6"/>
          <p:cNvSpPr/>
          <p:nvPr/>
        </p:nvSpPr>
        <p:spPr>
          <a:xfrm>
            <a:off x="1007533" y="0"/>
            <a:ext cx="7934348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ru-RU" dirty="0"/>
          </a:p>
        </p:txBody>
      </p:sp>
      <p:sp>
        <p:nvSpPr>
          <p:cNvPr id="8" name="Прямоугольник 7"/>
          <p:cNvSpPr/>
          <p:nvPr/>
        </p:nvSpPr>
        <p:spPr>
          <a:xfrm>
            <a:off x="8941881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ru-RU" dirty="0"/>
          </a:p>
        </p:txBody>
      </p:sp>
      <p:sp>
        <p:nvSpPr>
          <p:cNvPr id="2" name="Заголовок 1"/>
          <p:cNvSpPr>
            <a:spLocks noGrp="1"/>
          </p:cNvSpPr>
          <p:nvPr>
            <p:ph type="ctrTitle"/>
          </p:nvPr>
        </p:nvSpPr>
        <p:spPr>
          <a:xfrm>
            <a:off x="2611808" y="3428998"/>
            <a:ext cx="5518066" cy="2268559"/>
          </a:xfrm>
        </p:spPr>
        <p:txBody>
          <a:bodyPr rtlCol="0" anchor="t">
            <a:normAutofit/>
          </a:bodyPr>
          <a:lstStyle>
            <a:lvl1pPr algn="r">
              <a:defRPr sz="6000"/>
            </a:lvl1pPr>
          </a:lstStyle>
          <a:p>
            <a:pPr rtl="0"/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Подзаголовок 2"/>
          <p:cNvSpPr>
            <a:spLocks noGrp="1"/>
          </p:cNvSpPr>
          <p:nvPr>
            <p:ph type="subTitle" idx="1"/>
          </p:nvPr>
        </p:nvSpPr>
        <p:spPr>
          <a:xfrm>
            <a:off x="2772274" y="2268786"/>
            <a:ext cx="5357600" cy="1160213"/>
          </a:xfrm>
        </p:spPr>
        <p:txBody>
          <a:bodyPr tIns="0" rtlCol="0" anchor="b">
            <a:normAutofit/>
          </a:bodyPr>
          <a:lstStyle>
            <a:lvl1pPr marL="0" indent="0" algn="r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ru-RU"/>
              <a:t>Образец подзаголовка</a:t>
            </a:r>
            <a:endParaRPr lang="ru-RU" dirty="0"/>
          </a:p>
        </p:txBody>
      </p:sp>
      <p:sp>
        <p:nvSpPr>
          <p:cNvPr id="4" name="Дата 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17F5EBC-EE54-4F14-B3D2-FEC8EA8DBC2C}" type="datetime1">
              <a:rPr lang="ru-RU" smtClean="0"/>
              <a:t>04.10.2023</a:t>
            </a:fld>
            <a:endParaRPr lang="ru-RU" dirty="0"/>
          </a:p>
        </p:txBody>
      </p:sp>
      <p:sp>
        <p:nvSpPr>
          <p:cNvPr id="5" name="Нижний колонтитул 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/>
              <a:t>
              </a:t>
            </a:r>
            <a:endParaRPr lang="ru-RU" dirty="0"/>
          </a:p>
        </p:txBody>
      </p:sp>
      <p:sp>
        <p:nvSpPr>
          <p:cNvPr id="6" name="Номер слайда 5"/>
          <p:cNvSpPr>
            <a:spLocks noGrp="1"/>
          </p:cNvSpPr>
          <p:nvPr>
            <p:ph type="sldNum" sz="quarter" idx="12"/>
          </p:nvPr>
        </p:nvSpPr>
        <p:spPr/>
        <p:txBody>
          <a:bodyPr rIns="45720" rtlCol="0"/>
          <a:lstStyle/>
          <a:p>
            <a:pPr rtl="0"/>
            <a:fld id="{6D22F896-40B5-4ADD-8801-0D06FADFA095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13" name="Текстовое поле 12"/>
          <p:cNvSpPr txBox="1"/>
          <p:nvPr/>
        </p:nvSpPr>
        <p:spPr>
          <a:xfrm>
            <a:off x="2191282" y="3262852"/>
            <a:ext cx="4156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0"/>
            <a:r>
              <a:rPr lang="ru-RU" sz="240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ru-RU" sz="24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15963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 13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ru-RU" dirty="0"/>
          </a:p>
        </p:txBody>
      </p:sp>
      <p:sp>
        <p:nvSpPr>
          <p:cNvPr id="15" name="Прямоугольник 14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ru-RU" dirty="0"/>
          </a:p>
        </p:txBody>
      </p:sp>
      <p:sp>
        <p:nvSpPr>
          <p:cNvPr id="9" name="Текстовое поле 8"/>
          <p:cNvSpPr txBox="1"/>
          <p:nvPr/>
        </p:nvSpPr>
        <p:spPr>
          <a:xfrm>
            <a:off x="2194236" y="641225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0"/>
            <a:r>
              <a:rPr lang="ru-RU" sz="180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ru-RU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Заголовок 1"/>
          <p:cNvSpPr>
            <a:spLocks noGrp="1"/>
          </p:cNvSpPr>
          <p:nvPr>
            <p:ph type="title"/>
          </p:nvPr>
        </p:nvSpPr>
        <p:spPr>
          <a:xfrm>
            <a:off x="2611808" y="808056"/>
            <a:ext cx="7954091" cy="1077229"/>
          </a:xfrm>
        </p:spPr>
        <p:txBody>
          <a:bodyPr rtlCol="0"/>
          <a:lstStyle/>
          <a:p>
            <a:pPr rtl="0"/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 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4" name="Дата 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C9C0095-6AF5-4ECF-866E-4D25E42FBB23}" type="datetime1">
              <a:rPr lang="ru-RU" smtClean="0"/>
              <a:t>04.10.2023</a:t>
            </a:fld>
            <a:endParaRPr lang="ru-RU" dirty="0"/>
          </a:p>
        </p:txBody>
      </p:sp>
      <p:sp>
        <p:nvSpPr>
          <p:cNvPr id="5" name="Нижний колонтитул 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/>
              <a:t>
              </a:t>
            </a:r>
            <a:endParaRPr lang="ru-RU" dirty="0"/>
          </a:p>
        </p:txBody>
      </p:sp>
      <p:sp>
        <p:nvSpPr>
          <p:cNvPr id="6" name="Номер слайда 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392340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 14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ru-RU" dirty="0"/>
          </a:p>
        </p:txBody>
      </p:sp>
      <p:sp>
        <p:nvSpPr>
          <p:cNvPr id="16" name="Прямоугольник 15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ru-RU" dirty="0"/>
          </a:p>
        </p:txBody>
      </p:sp>
      <p:sp>
        <p:nvSpPr>
          <p:cNvPr id="9" name="Текстовое поле 8"/>
          <p:cNvSpPr txBox="1"/>
          <p:nvPr/>
        </p:nvSpPr>
        <p:spPr>
          <a:xfrm rot="5400000">
            <a:off x="10337141" y="416061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0"/>
            <a:r>
              <a:rPr lang="ru-RU" sz="180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ru-RU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Вертикальный заголовок 1"/>
          <p:cNvSpPr>
            <a:spLocks noGrp="1"/>
          </p:cNvSpPr>
          <p:nvPr>
            <p:ph type="title" orient="vert"/>
          </p:nvPr>
        </p:nvSpPr>
        <p:spPr>
          <a:xfrm>
            <a:off x="9239380" y="805818"/>
            <a:ext cx="1326519" cy="5244126"/>
          </a:xfrm>
        </p:spPr>
        <p:txBody>
          <a:bodyPr vert="eaVert" rtlCol="0"/>
          <a:lstStyle>
            <a:lvl1pPr algn="l">
              <a:defRPr/>
            </a:lvl1pPr>
          </a:lstStyle>
          <a:p>
            <a:pPr rtl="0"/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 2"/>
          <p:cNvSpPr>
            <a:spLocks noGrp="1"/>
          </p:cNvSpPr>
          <p:nvPr>
            <p:ph type="body" orient="vert" idx="1"/>
          </p:nvPr>
        </p:nvSpPr>
        <p:spPr>
          <a:xfrm>
            <a:off x="2608751" y="970410"/>
            <a:ext cx="6466903" cy="5079534"/>
          </a:xfrm>
        </p:spPr>
        <p:txBody>
          <a:bodyPr vert="eaVert" rtlCol="0"/>
          <a:lstStyle/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4" name="Дата 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85F8974-FEC3-4565-8861-B29E525AEA2C}" type="datetime1">
              <a:rPr lang="ru-RU" smtClean="0"/>
              <a:t>04.10.2023</a:t>
            </a:fld>
            <a:endParaRPr lang="ru-RU" dirty="0"/>
          </a:p>
        </p:txBody>
      </p:sp>
      <p:sp>
        <p:nvSpPr>
          <p:cNvPr id="5" name="Нижний колонтитул 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/>
              <a:t>
              </a:t>
            </a:r>
            <a:endParaRPr lang="ru-RU" dirty="0"/>
          </a:p>
        </p:txBody>
      </p:sp>
      <p:sp>
        <p:nvSpPr>
          <p:cNvPr id="6" name="Номер слайда 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300496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Прямоугольник 28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ru-RU" dirty="0"/>
          </a:p>
        </p:txBody>
      </p:sp>
      <p:sp>
        <p:nvSpPr>
          <p:cNvPr id="9" name="Прямоугольник 8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ru-RU" dirty="0"/>
          </a:p>
        </p:txBody>
      </p:sp>
      <p:sp>
        <p:nvSpPr>
          <p:cNvPr id="2" name="Заголовок 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Объект 2"/>
          <p:cNvSpPr>
            <a:spLocks noGrp="1"/>
          </p:cNvSpPr>
          <p:nvPr>
            <p:ph idx="1"/>
          </p:nvPr>
        </p:nvSpPr>
        <p:spPr/>
        <p:txBody>
          <a:bodyPr rtlCol="0" anchor="ctr"/>
          <a:lstStyle/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4" name="Дата 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6690077-A1E7-437D-80E8-964DFCFE799B}" type="datetime1">
              <a:rPr lang="ru-RU" smtClean="0"/>
              <a:t>04.10.2023</a:t>
            </a:fld>
            <a:endParaRPr lang="ru-RU" dirty="0"/>
          </a:p>
        </p:txBody>
      </p:sp>
      <p:sp>
        <p:nvSpPr>
          <p:cNvPr id="5" name="Нижний колонтитул 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/>
              <a:t>
              </a:t>
            </a:r>
            <a:endParaRPr lang="ru-RU" dirty="0"/>
          </a:p>
        </p:txBody>
      </p:sp>
      <p:sp>
        <p:nvSpPr>
          <p:cNvPr id="6" name="Номер слайда 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7" name="Текстовое поле 6"/>
          <p:cNvSpPr txBox="1"/>
          <p:nvPr/>
        </p:nvSpPr>
        <p:spPr>
          <a:xfrm>
            <a:off x="2194943" y="641225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0"/>
            <a:r>
              <a:rPr lang="ru-RU" sz="180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ru-RU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84308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Прямоугольник 23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ru-RU" dirty="0"/>
          </a:p>
        </p:txBody>
      </p:sp>
      <p:sp>
        <p:nvSpPr>
          <p:cNvPr id="25" name="Прямоугольник 24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ru-RU" dirty="0"/>
          </a:p>
        </p:txBody>
      </p:sp>
      <p:sp>
        <p:nvSpPr>
          <p:cNvPr id="11" name="Текстовое поле 10"/>
          <p:cNvSpPr txBox="1"/>
          <p:nvPr/>
        </p:nvSpPr>
        <p:spPr>
          <a:xfrm>
            <a:off x="2191843" y="2962586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0"/>
            <a:r>
              <a:rPr lang="ru-RU" sz="180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ru-RU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Заголовок 1"/>
          <p:cNvSpPr>
            <a:spLocks noGrp="1"/>
          </p:cNvSpPr>
          <p:nvPr>
            <p:ph type="title"/>
          </p:nvPr>
        </p:nvSpPr>
        <p:spPr>
          <a:xfrm>
            <a:off x="2609873" y="3147254"/>
            <a:ext cx="7956560" cy="1424746"/>
          </a:xfrm>
        </p:spPr>
        <p:txBody>
          <a:bodyPr rtlCol="0" anchor="t">
            <a:normAutofit/>
          </a:bodyPr>
          <a:lstStyle>
            <a:lvl1pPr algn="r">
              <a:defRPr sz="3200"/>
            </a:lvl1pPr>
          </a:lstStyle>
          <a:p>
            <a:pPr rtl="0"/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Текст 2"/>
          <p:cNvSpPr>
            <a:spLocks noGrp="1"/>
          </p:cNvSpPr>
          <p:nvPr>
            <p:ph type="body" idx="1"/>
          </p:nvPr>
        </p:nvSpPr>
        <p:spPr>
          <a:xfrm>
            <a:off x="2773968" y="2268786"/>
            <a:ext cx="7791931" cy="878468"/>
          </a:xfrm>
        </p:spPr>
        <p:txBody>
          <a:bodyPr tIns="0" rtlCol="0" anchor="b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/>
              <a:t>Образец текста</a:t>
            </a:r>
          </a:p>
        </p:txBody>
      </p:sp>
      <p:sp>
        <p:nvSpPr>
          <p:cNvPr id="4" name="Дата 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6ED5F25-3772-4BEB-A6AB-792F9DE0347F}" type="datetime1">
              <a:rPr lang="ru-RU" smtClean="0"/>
              <a:t>04.10.2023</a:t>
            </a:fld>
            <a:endParaRPr lang="ru-RU" dirty="0"/>
          </a:p>
        </p:txBody>
      </p:sp>
      <p:sp>
        <p:nvSpPr>
          <p:cNvPr id="5" name="Нижний колонтитул 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/>
              <a:t>
              </a:t>
            </a:r>
            <a:endParaRPr lang="ru-RU" dirty="0"/>
          </a:p>
        </p:txBody>
      </p:sp>
      <p:sp>
        <p:nvSpPr>
          <p:cNvPr id="6" name="Номер слайда 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480926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 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Прямоугольник 25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ru-RU" dirty="0"/>
          </a:p>
        </p:txBody>
      </p:sp>
      <p:sp>
        <p:nvSpPr>
          <p:cNvPr id="27" name="Прямоугольник 26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ru-RU" dirty="0"/>
          </a:p>
        </p:txBody>
      </p:sp>
      <p:sp>
        <p:nvSpPr>
          <p:cNvPr id="2" name="Заголовок 1"/>
          <p:cNvSpPr>
            <a:spLocks noGrp="1"/>
          </p:cNvSpPr>
          <p:nvPr>
            <p:ph type="title"/>
          </p:nvPr>
        </p:nvSpPr>
        <p:spPr>
          <a:xfrm>
            <a:off x="2609873" y="805817"/>
            <a:ext cx="7950984" cy="1081705"/>
          </a:xfrm>
        </p:spPr>
        <p:txBody>
          <a:bodyPr rtlCol="0"/>
          <a:lstStyle/>
          <a:p>
            <a:pPr rtl="0"/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Объект 2"/>
          <p:cNvSpPr>
            <a:spLocks noGrp="1"/>
          </p:cNvSpPr>
          <p:nvPr>
            <p:ph sz="half" idx="1"/>
          </p:nvPr>
        </p:nvSpPr>
        <p:spPr>
          <a:xfrm>
            <a:off x="2605374" y="2052116"/>
            <a:ext cx="3891960" cy="3997828"/>
          </a:xfrm>
        </p:spPr>
        <p:txBody>
          <a:bodyPr rtlCol="0"/>
          <a:lstStyle/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4" name="Объект 3"/>
          <p:cNvSpPr>
            <a:spLocks noGrp="1"/>
          </p:cNvSpPr>
          <p:nvPr>
            <p:ph sz="half" idx="2"/>
          </p:nvPr>
        </p:nvSpPr>
        <p:spPr>
          <a:xfrm>
            <a:off x="6666636" y="2052114"/>
            <a:ext cx="3894222" cy="3997829"/>
          </a:xfrm>
        </p:spPr>
        <p:txBody>
          <a:bodyPr rtlCol="0"/>
          <a:lstStyle/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5" name="Дата 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506AF55-2868-4035-AD66-A7BF9458678A}" type="datetime1">
              <a:rPr lang="ru-RU" smtClean="0"/>
              <a:t>04.10.2023</a:t>
            </a:fld>
            <a:endParaRPr lang="ru-RU" dirty="0"/>
          </a:p>
        </p:txBody>
      </p:sp>
      <p:sp>
        <p:nvSpPr>
          <p:cNvPr id="6" name="Нижний колонтитул 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/>
              <a:t>
              </a:t>
            </a:r>
            <a:endParaRPr lang="ru-RU" dirty="0"/>
          </a:p>
        </p:txBody>
      </p:sp>
      <p:sp>
        <p:nvSpPr>
          <p:cNvPr id="7" name="Номер слайда 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10" name="Текстовое поле 9"/>
          <p:cNvSpPr txBox="1"/>
          <p:nvPr/>
        </p:nvSpPr>
        <p:spPr>
          <a:xfrm>
            <a:off x="2196172" y="641223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0"/>
            <a:r>
              <a:rPr lang="ru-RU" sz="180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ru-RU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91049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Прямоугольник 19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ru-RU" dirty="0"/>
          </a:p>
        </p:txBody>
      </p:sp>
      <p:sp>
        <p:nvSpPr>
          <p:cNvPr id="21" name="Прямоугольник 20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ru-RU" dirty="0"/>
          </a:p>
        </p:txBody>
      </p:sp>
      <p:sp>
        <p:nvSpPr>
          <p:cNvPr id="12" name="Текстовое поле 11"/>
          <p:cNvSpPr txBox="1"/>
          <p:nvPr/>
        </p:nvSpPr>
        <p:spPr>
          <a:xfrm>
            <a:off x="2193650" y="636424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0"/>
            <a:r>
              <a:rPr lang="ru-RU" sz="180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ru-RU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Заголовок 1"/>
          <p:cNvSpPr>
            <a:spLocks noGrp="1"/>
          </p:cNvSpPr>
          <p:nvPr>
            <p:ph type="title"/>
          </p:nvPr>
        </p:nvSpPr>
        <p:spPr>
          <a:xfrm>
            <a:off x="2609873" y="805818"/>
            <a:ext cx="7956560" cy="1078348"/>
          </a:xfrm>
        </p:spPr>
        <p:txBody>
          <a:bodyPr rtlCol="0"/>
          <a:lstStyle/>
          <a:p>
            <a:pPr rtl="0"/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Текст 2"/>
          <p:cNvSpPr>
            <a:spLocks noGrp="1"/>
          </p:cNvSpPr>
          <p:nvPr>
            <p:ph type="body" idx="1"/>
          </p:nvPr>
        </p:nvSpPr>
        <p:spPr>
          <a:xfrm>
            <a:off x="2609285" y="2052115"/>
            <a:ext cx="3896467" cy="713818"/>
          </a:xfrm>
        </p:spPr>
        <p:txBody>
          <a:bodyPr rtlCol="0" anchor="b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none" baseline="0">
                <a:solidFill>
                  <a:schemeClr val="accent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/>
              <a:t>Образец текста</a:t>
            </a:r>
          </a:p>
        </p:txBody>
      </p:sp>
      <p:sp>
        <p:nvSpPr>
          <p:cNvPr id="4" name="Объект 3"/>
          <p:cNvSpPr>
            <a:spLocks noGrp="1"/>
          </p:cNvSpPr>
          <p:nvPr>
            <p:ph sz="half" idx="2"/>
          </p:nvPr>
        </p:nvSpPr>
        <p:spPr>
          <a:xfrm>
            <a:off x="2609285" y="2851331"/>
            <a:ext cx="3893623" cy="3071434"/>
          </a:xfrm>
        </p:spPr>
        <p:txBody>
          <a:bodyPr rtlCol="0"/>
          <a:lstStyle/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5" name="Текст 4"/>
          <p:cNvSpPr>
            <a:spLocks noGrp="1"/>
          </p:cNvSpPr>
          <p:nvPr>
            <p:ph type="body" sz="quarter" idx="3"/>
          </p:nvPr>
        </p:nvSpPr>
        <p:spPr>
          <a:xfrm>
            <a:off x="6666634" y="2052115"/>
            <a:ext cx="3899798" cy="713818"/>
          </a:xfrm>
        </p:spPr>
        <p:txBody>
          <a:bodyPr rtlCol="0" anchor="b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none" baseline="0">
                <a:solidFill>
                  <a:schemeClr val="accent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/>
              <a:t>Образец текста</a:t>
            </a:r>
          </a:p>
        </p:txBody>
      </p:sp>
      <p:sp>
        <p:nvSpPr>
          <p:cNvPr id="6" name="Объект 5"/>
          <p:cNvSpPr>
            <a:spLocks noGrp="1"/>
          </p:cNvSpPr>
          <p:nvPr>
            <p:ph sz="quarter" idx="4"/>
          </p:nvPr>
        </p:nvSpPr>
        <p:spPr>
          <a:xfrm>
            <a:off x="6666635" y="2851331"/>
            <a:ext cx="3899798" cy="3071434"/>
          </a:xfrm>
        </p:spPr>
        <p:txBody>
          <a:bodyPr rtlCol="0"/>
          <a:lstStyle/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7" name="Дата 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AE96EDB-4F3D-48B4-9DF1-97AA70C7FB24}" type="datetime1">
              <a:rPr lang="ru-RU" smtClean="0"/>
              <a:t>04.10.2023</a:t>
            </a:fld>
            <a:endParaRPr lang="ru-RU" dirty="0"/>
          </a:p>
        </p:txBody>
      </p:sp>
      <p:sp>
        <p:nvSpPr>
          <p:cNvPr id="8" name="Нижний колонтитул 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/>
              <a:t>
              </a:t>
            </a:r>
            <a:endParaRPr lang="ru-RU" dirty="0"/>
          </a:p>
        </p:txBody>
      </p:sp>
      <p:sp>
        <p:nvSpPr>
          <p:cNvPr id="9" name="Номер слайда 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030780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 12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ru-RU" dirty="0"/>
          </a:p>
        </p:txBody>
      </p:sp>
      <p:sp>
        <p:nvSpPr>
          <p:cNvPr id="14" name="Прямоугольник 13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ru-RU" dirty="0"/>
          </a:p>
        </p:txBody>
      </p:sp>
      <p:sp>
        <p:nvSpPr>
          <p:cNvPr id="2" name="Заголовок 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Дата 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A3CD0BB-9BC6-4356-AB9F-0FB0BD4F313C}" type="datetime1">
              <a:rPr lang="ru-RU" smtClean="0"/>
              <a:t>04.10.2023</a:t>
            </a:fld>
            <a:endParaRPr lang="ru-RU" dirty="0"/>
          </a:p>
        </p:txBody>
      </p:sp>
      <p:sp>
        <p:nvSpPr>
          <p:cNvPr id="4" name="Нижний колонтитул 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/>
              <a:t>
              </a:t>
            </a:r>
            <a:endParaRPr lang="ru-RU" dirty="0"/>
          </a:p>
        </p:txBody>
      </p:sp>
      <p:sp>
        <p:nvSpPr>
          <p:cNvPr id="5" name="Номер слайда 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8" name="Текстовое поле 7"/>
          <p:cNvSpPr txBox="1"/>
          <p:nvPr/>
        </p:nvSpPr>
        <p:spPr>
          <a:xfrm>
            <a:off x="2196172" y="641226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0"/>
            <a:r>
              <a:rPr lang="ru-RU" sz="180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ru-RU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44565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 11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ru-RU" dirty="0"/>
          </a:p>
        </p:txBody>
      </p:sp>
      <p:sp>
        <p:nvSpPr>
          <p:cNvPr id="13" name="Прямоугольник 12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ru-RU" dirty="0"/>
          </a:p>
        </p:txBody>
      </p:sp>
      <p:sp>
        <p:nvSpPr>
          <p:cNvPr id="2" name="Дата 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10A7D2E-F457-45EB-90A4-F6029BF8606C}" type="datetime1">
              <a:rPr lang="ru-RU" smtClean="0"/>
              <a:t>04.10.2023</a:t>
            </a:fld>
            <a:endParaRPr lang="ru-RU" dirty="0"/>
          </a:p>
        </p:txBody>
      </p:sp>
      <p:sp>
        <p:nvSpPr>
          <p:cNvPr id="3" name="Нижний колонтитул 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/>
              <a:t>
              </a:t>
            </a:r>
            <a:endParaRPr lang="ru-RU" dirty="0"/>
          </a:p>
        </p:txBody>
      </p:sp>
      <p:sp>
        <p:nvSpPr>
          <p:cNvPr id="4" name="Номер слайда 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901981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Прямоугольник 24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ru-RU" dirty="0"/>
          </a:p>
        </p:txBody>
      </p:sp>
      <p:sp>
        <p:nvSpPr>
          <p:cNvPr id="26" name="Прямоугольник 25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ru-RU" dirty="0"/>
          </a:p>
        </p:txBody>
      </p:sp>
      <p:sp>
        <p:nvSpPr>
          <p:cNvPr id="10" name="Текстовое поле 9"/>
          <p:cNvSpPr txBox="1"/>
          <p:nvPr/>
        </p:nvSpPr>
        <p:spPr>
          <a:xfrm>
            <a:off x="1554154" y="1127550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0"/>
            <a:r>
              <a:rPr lang="ru-RU" sz="180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ru-RU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Заголовок 1"/>
          <p:cNvSpPr>
            <a:spLocks noGrp="1"/>
          </p:cNvSpPr>
          <p:nvPr>
            <p:ph type="title"/>
          </p:nvPr>
        </p:nvSpPr>
        <p:spPr>
          <a:xfrm>
            <a:off x="1970323" y="1282451"/>
            <a:ext cx="2664361" cy="1903241"/>
          </a:xfrm>
        </p:spPr>
        <p:txBody>
          <a:bodyPr rtlCol="0" anchor="b">
            <a:normAutofit/>
          </a:bodyPr>
          <a:lstStyle>
            <a:lvl1pPr algn="l">
              <a:defRPr sz="2400"/>
            </a:lvl1pPr>
          </a:lstStyle>
          <a:p>
            <a:pPr rtl="0"/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Объект 2"/>
          <p:cNvSpPr>
            <a:spLocks noGrp="1"/>
          </p:cNvSpPr>
          <p:nvPr>
            <p:ph idx="1"/>
          </p:nvPr>
        </p:nvSpPr>
        <p:spPr>
          <a:xfrm>
            <a:off x="5120154" y="805818"/>
            <a:ext cx="5446278" cy="5244126"/>
          </a:xfrm>
        </p:spPr>
        <p:txBody>
          <a:bodyPr rtlCol="0" anchor="ctr"/>
          <a:lstStyle/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4" name="Текст 3"/>
          <p:cNvSpPr>
            <a:spLocks noGrp="1"/>
          </p:cNvSpPr>
          <p:nvPr>
            <p:ph type="body" sz="half" idx="2"/>
          </p:nvPr>
        </p:nvSpPr>
        <p:spPr>
          <a:xfrm>
            <a:off x="1970322" y="3186154"/>
            <a:ext cx="2664361" cy="2386397"/>
          </a:xfrm>
        </p:spPr>
        <p:txBody>
          <a:bodyPr rtlCol="0"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/>
              <a:t>Образец текста</a:t>
            </a:r>
          </a:p>
        </p:txBody>
      </p:sp>
      <p:sp>
        <p:nvSpPr>
          <p:cNvPr id="5" name="Дата 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02E9EA4-242E-4116-9197-DCC5F842FC6A}" type="datetime1">
              <a:rPr lang="ru-RU" smtClean="0"/>
              <a:t>04.10.2023</a:t>
            </a:fld>
            <a:endParaRPr lang="ru-RU" dirty="0"/>
          </a:p>
        </p:txBody>
      </p:sp>
      <p:sp>
        <p:nvSpPr>
          <p:cNvPr id="6" name="Нижний колонтитул 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/>
              <a:t>
              </a:t>
            </a:r>
            <a:endParaRPr lang="ru-RU" dirty="0"/>
          </a:p>
        </p:txBody>
      </p:sp>
      <p:sp>
        <p:nvSpPr>
          <p:cNvPr id="7" name="Номер слайда 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697228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рямоугольник 18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ru-RU" dirty="0"/>
          </a:p>
        </p:txBody>
      </p:sp>
      <p:sp>
        <p:nvSpPr>
          <p:cNvPr id="20" name="Прямоугольник 19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ru-RU" dirty="0"/>
          </a:p>
        </p:txBody>
      </p:sp>
      <p:sp>
        <p:nvSpPr>
          <p:cNvPr id="3" name="Рисунок 2"/>
          <p:cNvSpPr>
            <a:spLocks noGrp="1" noChangeAspect="1"/>
          </p:cNvSpPr>
          <p:nvPr>
            <p:ph type="pic" idx="1" hasCustomPrompt="1"/>
          </p:nvPr>
        </p:nvSpPr>
        <p:spPr>
          <a:xfrm>
            <a:off x="6747062" y="3229"/>
            <a:ext cx="4629734" cy="6858000"/>
          </a:xfrm>
          <a:solidFill>
            <a:schemeClr val="tx1">
              <a:alpha val="10000"/>
            </a:schemeClr>
          </a:solidFill>
          <a:ln w="9525" cap="sq">
            <a:noFill/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rtlCol="0" anchor="t">
            <a:normAutofit/>
          </a:bodyPr>
          <a:lstStyle>
            <a:lvl1pPr marL="0" indent="0" algn="ctr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ru-RU"/>
              <a:t>Щелкните значок, чтобы добавить изображение</a:t>
            </a:r>
            <a:endParaRPr lang="ru-RU" dirty="0"/>
          </a:p>
        </p:txBody>
      </p:sp>
      <p:sp>
        <p:nvSpPr>
          <p:cNvPr id="10" name="Текстовое поле 9"/>
          <p:cNvSpPr txBox="1"/>
          <p:nvPr/>
        </p:nvSpPr>
        <p:spPr>
          <a:xfrm>
            <a:off x="1554686" y="1127550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0"/>
            <a:r>
              <a:rPr lang="ru-RU" sz="180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ru-RU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Заголовок 1"/>
          <p:cNvSpPr>
            <a:spLocks noGrp="1"/>
          </p:cNvSpPr>
          <p:nvPr>
            <p:ph type="title"/>
          </p:nvPr>
        </p:nvSpPr>
        <p:spPr>
          <a:xfrm>
            <a:off x="1971241" y="1282452"/>
            <a:ext cx="3970986" cy="1900473"/>
          </a:xfrm>
        </p:spPr>
        <p:txBody>
          <a:bodyPr rtlCol="0" anchor="b">
            <a:normAutofit/>
          </a:bodyPr>
          <a:lstStyle>
            <a:lvl1pPr algn="l">
              <a:defRPr sz="3200"/>
            </a:lvl1pPr>
          </a:lstStyle>
          <a:p>
            <a:pPr rtl="0"/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4" name="Текст 3"/>
          <p:cNvSpPr>
            <a:spLocks noGrp="1"/>
          </p:cNvSpPr>
          <p:nvPr>
            <p:ph type="body" sz="half" idx="2"/>
          </p:nvPr>
        </p:nvSpPr>
        <p:spPr>
          <a:xfrm>
            <a:off x="1970322" y="3182928"/>
            <a:ext cx="3971874" cy="2386394"/>
          </a:xfrm>
        </p:spPr>
        <p:txBody>
          <a:bodyPr rtlCol="0">
            <a:normAutofit/>
          </a:bodyPr>
          <a:lstStyle>
            <a:lvl1pPr marL="0" indent="0" algn="l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/>
              <a:t>Образец текста</a:t>
            </a:r>
          </a:p>
        </p:txBody>
      </p:sp>
      <p:sp>
        <p:nvSpPr>
          <p:cNvPr id="5" name="Дата 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40DEEEA-CEA5-4911-A174-3105274BAA33}" type="datetime1">
              <a:rPr lang="ru-RU" smtClean="0"/>
              <a:t>04.10.2023</a:t>
            </a:fld>
            <a:endParaRPr lang="ru-RU" dirty="0"/>
          </a:p>
        </p:txBody>
      </p:sp>
      <p:sp>
        <p:nvSpPr>
          <p:cNvPr id="6" name="Нижний колонтитул 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/>
              <a:t>
              </a:t>
            </a:r>
            <a:endParaRPr lang="ru-RU" dirty="0"/>
          </a:p>
        </p:txBody>
      </p:sp>
      <p:sp>
        <p:nvSpPr>
          <p:cNvPr id="7" name="Номер слайда 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672144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 1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31794" y="2105202"/>
            <a:ext cx="9360205" cy="4752798"/>
          </a:xfrm>
          <a:prstGeom prst="rect">
            <a:avLst/>
          </a:prstGeom>
        </p:spPr>
      </p:pic>
      <p:pic>
        <p:nvPicPr>
          <p:cNvPr id="15" name="Рисунок 1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8" name="Прямоугольник 7"/>
          <p:cNvSpPr/>
          <p:nvPr/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ru-RU" dirty="0"/>
          </a:p>
        </p:txBody>
      </p:sp>
      <p:sp>
        <p:nvSpPr>
          <p:cNvPr id="2" name="Заголовок 1"/>
          <p:cNvSpPr>
            <a:spLocks noGrp="1"/>
          </p:cNvSpPr>
          <p:nvPr>
            <p:ph type="title"/>
          </p:nvPr>
        </p:nvSpPr>
        <p:spPr>
          <a:xfrm>
            <a:off x="2611808" y="808056"/>
            <a:ext cx="7958331" cy="107722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rtl="0"/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Текст 2"/>
          <p:cNvSpPr>
            <a:spLocks noGrp="1"/>
          </p:cNvSpPr>
          <p:nvPr>
            <p:ph type="body" idx="1"/>
          </p:nvPr>
        </p:nvSpPr>
        <p:spPr>
          <a:xfrm>
            <a:off x="2773599" y="2052116"/>
            <a:ext cx="7796540" cy="39978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</a:p>
          <a:p>
            <a:pPr lvl="5" rtl="0"/>
            <a:r>
              <a:rPr lang="ru-RU"/>
              <a:t>Шестой уровень</a:t>
            </a:r>
          </a:p>
          <a:p>
            <a:pPr lvl="6" rtl="0"/>
            <a:r>
              <a:rPr lang="ru-RU"/>
              <a:t>Седьмой уровень</a:t>
            </a:r>
          </a:p>
          <a:p>
            <a:pPr lvl="7" rtl="0"/>
            <a:r>
              <a:rPr lang="ru-RU"/>
              <a:t>Восьмой уровень</a:t>
            </a:r>
          </a:p>
          <a:p>
            <a:pPr lvl="8" rtl="0"/>
            <a:r>
              <a:rPr lang="ru-RU"/>
              <a:t>Девятый уровень</a:t>
            </a:r>
            <a:endParaRPr lang="ru-RU" dirty="0"/>
          </a:p>
        </p:txBody>
      </p:sp>
      <p:sp>
        <p:nvSpPr>
          <p:cNvPr id="4" name="Дата 3"/>
          <p:cNvSpPr>
            <a:spLocks noGrp="1"/>
          </p:cNvSpPr>
          <p:nvPr>
            <p:ph type="dt" sz="half" idx="2"/>
          </p:nvPr>
        </p:nvSpPr>
        <p:spPr>
          <a:xfrm rot="5400000">
            <a:off x="-810065" y="5270604"/>
            <a:ext cx="2662729" cy="182880"/>
          </a:xfrm>
          <a:prstGeom prst="rect">
            <a:avLst/>
          </a:prstGeom>
        </p:spPr>
        <p:txBody>
          <a:bodyPr vert="horz" lIns="91440" tIns="18288" rIns="91440" bIns="45720" rtlCol="0" anchor="t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rtl="0"/>
            <a:fld id="{8D17E9F4-2F9E-4488-B74F-A44DBE1625F1}" type="datetime1">
              <a:rPr lang="ru-RU" smtClean="0"/>
              <a:t>04.10.2023</a:t>
            </a:fld>
            <a:endParaRPr lang="ru-RU" dirty="0"/>
          </a:p>
        </p:txBody>
      </p:sp>
      <p:sp>
        <p:nvSpPr>
          <p:cNvPr id="5" name="Нижний колонтитул 4"/>
          <p:cNvSpPr>
            <a:spLocks noGrp="1"/>
          </p:cNvSpPr>
          <p:nvPr>
            <p:ph type="ftr" sz="quarter" idx="3"/>
          </p:nvPr>
        </p:nvSpPr>
        <p:spPr>
          <a:xfrm rot="5400000">
            <a:off x="-2237130" y="3661144"/>
            <a:ext cx="5885352" cy="179176"/>
          </a:xfrm>
          <a:prstGeom prst="rect">
            <a:avLst/>
          </a:prstGeom>
        </p:spPr>
        <p:txBody>
          <a:bodyPr vert="horz" lIns="91440" tIns="45720" rIns="91440" bIns="18288" rtlCol="0" anchor="b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r>
              <a:rPr lang="ru-RU"/>
              <a:t>
              </a:t>
            </a:r>
            <a:endParaRPr lang="ru-RU" dirty="0"/>
          </a:p>
        </p:txBody>
      </p:sp>
      <p:sp>
        <p:nvSpPr>
          <p:cNvPr id="6" name="Номер слайда 5"/>
          <p:cNvSpPr>
            <a:spLocks noGrp="1"/>
          </p:cNvSpPr>
          <p:nvPr>
            <p:ph type="sldNum" sz="quarter" idx="4"/>
          </p:nvPr>
        </p:nvSpPr>
        <p:spPr>
          <a:xfrm>
            <a:off x="158407" y="164592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6D22F896-40B5-4ADD-8801-0D06FADFA095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57" name="Прямоугольник 56"/>
          <p:cNvSpPr/>
          <p:nvPr/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0303062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hf sldNum="0" hdr="0" ftr="0" dt="0"/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3400" b="0" i="0" kern="1200" cap="none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344488" indent="-344488" algn="l" defTabSz="914400" rtl="0" eaLnBrk="1" latinLnBrk="0" hangingPunct="1">
        <a:lnSpc>
          <a:spcPct val="120000"/>
        </a:lnSpc>
        <a:spcBef>
          <a:spcPts val="10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95338" indent="-33813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800" kern="120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58888" indent="-34448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709738" indent="-33813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400" kern="120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173288" indent="-34448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642616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3108960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575304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4041648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7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DA55D16-2EB0-4DE7-B7C5-6763137100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11808" y="3428998"/>
            <a:ext cx="5518066" cy="947693"/>
          </a:xfrm>
        </p:spPr>
        <p:txBody>
          <a:bodyPr>
            <a:normAutofit fontScale="90000"/>
          </a:bodyPr>
          <a:lstStyle/>
          <a:p>
            <a:r>
              <a:rPr lang="ru-RU" sz="3200" dirty="0"/>
              <a:t>Овчарова Марина Игоревна</a:t>
            </a:r>
            <a:br>
              <a:rPr lang="ru-RU" sz="3200" dirty="0"/>
            </a:br>
            <a:r>
              <a:rPr lang="ru-RU" sz="3200" dirty="0"/>
              <a:t>событийное </a:t>
            </a:r>
            <a:r>
              <a:rPr lang="ru-RU" sz="3200" dirty="0" err="1"/>
              <a:t>волонтерство</a:t>
            </a:r>
            <a:endParaRPr lang="ru-RU" sz="3200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B817A4F9-F674-406A-ADC6-45C4FBF991E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772274" y="1855434"/>
            <a:ext cx="5357600" cy="1573566"/>
          </a:xfrm>
        </p:spPr>
        <p:txBody>
          <a:bodyPr>
            <a:noAutofit/>
          </a:bodyPr>
          <a:lstStyle/>
          <a:p>
            <a:r>
              <a:rPr lang="ru-RU" sz="4400" dirty="0"/>
              <a:t>Доброволец года 2023</a:t>
            </a:r>
          </a:p>
        </p:txBody>
      </p:sp>
    </p:spTree>
    <p:extLst>
      <p:ext uri="{BB962C8B-B14F-4D97-AF65-F5344CB8AC3E}">
        <p14:creationId xmlns:p14="http://schemas.microsoft.com/office/powerpoint/2010/main" val="31473572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7287CEF-AB0B-427E-B73A-0FC6FED3B3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6697" y="399300"/>
            <a:ext cx="7633982" cy="1330586"/>
          </a:xfrm>
        </p:spPr>
        <p:txBody>
          <a:bodyPr>
            <a:noAutofit/>
          </a:bodyPr>
          <a:lstStyle/>
          <a:p>
            <a:pPr algn="l"/>
            <a:r>
              <a:rPr lang="ru-RU" sz="1800" dirty="0"/>
              <a:t>«Кинолента  памяти» в преддверии 78-й Великой победы, мы провели полезную трехдневную программу для жителей города Венева.</a:t>
            </a:r>
            <a:br>
              <a:rPr lang="ru-RU" sz="1800" dirty="0"/>
            </a:br>
            <a:r>
              <a:rPr lang="ru-RU" sz="1800" dirty="0"/>
              <a:t>Встречали гостей, угощали горячим чаем и укрывали теплыми пледами.</a:t>
            </a: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61095BA5-6578-4294-84AF-D4FD50643D5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263793" y="1796082"/>
            <a:ext cx="3389230" cy="3997325"/>
          </a:xfrm>
        </p:spPr>
      </p:pic>
      <p:pic>
        <p:nvPicPr>
          <p:cNvPr id="8" name="Объект 7">
            <a:extLst>
              <a:ext uri="{FF2B5EF4-FFF2-40B4-BE49-F238E27FC236}">
                <a16:creationId xmlns:a16="http://schemas.microsoft.com/office/drawing/2014/main" id="{BA15043C-0624-41E2-89D6-A0EC7C9FE06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782880" y="1796082"/>
            <a:ext cx="5000413" cy="3997325"/>
          </a:xfrm>
        </p:spPr>
      </p:pic>
    </p:spTree>
    <p:extLst>
      <p:ext uri="{BB962C8B-B14F-4D97-AF65-F5344CB8AC3E}">
        <p14:creationId xmlns:p14="http://schemas.microsoft.com/office/powerpoint/2010/main" val="42213406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7E28C4-D76D-4E7B-B8B1-4ADBF1F30C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6491" y="747026"/>
            <a:ext cx="4376692" cy="1378884"/>
          </a:xfrm>
        </p:spPr>
        <p:txBody>
          <a:bodyPr>
            <a:normAutofit fontScale="90000"/>
          </a:bodyPr>
          <a:lstStyle/>
          <a:p>
            <a:pPr algn="l"/>
            <a:r>
              <a:rPr lang="ru-RU" sz="1800" dirty="0">
                <a:solidFill>
                  <a:srgbClr val="E1E3E6"/>
                </a:solidFill>
                <a:latin typeface="-apple-system"/>
              </a:rPr>
              <a:t>С</a:t>
            </a:r>
            <a:r>
              <a:rPr lang="ru-RU" sz="1800" b="0" i="0" dirty="0">
                <a:solidFill>
                  <a:srgbClr val="E1E3E6"/>
                </a:solidFill>
                <a:effectLst/>
                <a:latin typeface="-apple-system"/>
              </a:rPr>
              <a:t>тартовал эко проект "Белки в парке"</a:t>
            </a:r>
            <a:br>
              <a:rPr lang="ru-RU" sz="1800" dirty="0"/>
            </a:br>
            <a:r>
              <a:rPr lang="ru-RU" sz="1800" b="0" i="0" dirty="0">
                <a:solidFill>
                  <a:srgbClr val="E1E3E6"/>
                </a:solidFill>
                <a:effectLst/>
                <a:latin typeface="-apple-system"/>
              </a:rPr>
              <a:t>им. Д.Т. </a:t>
            </a:r>
            <a:r>
              <a:rPr lang="ru-RU" sz="1800" b="0" i="0" dirty="0" err="1">
                <a:solidFill>
                  <a:srgbClr val="E1E3E6"/>
                </a:solidFill>
                <a:effectLst/>
                <a:latin typeface="-apple-system"/>
              </a:rPr>
              <a:t>Стихарева</a:t>
            </a:r>
            <a:r>
              <a:rPr lang="ru-RU" sz="1800" b="0" i="0" dirty="0">
                <a:solidFill>
                  <a:srgbClr val="E1E3E6"/>
                </a:solidFill>
                <a:effectLst/>
                <a:latin typeface="-apple-system"/>
              </a:rPr>
              <a:t> </a:t>
            </a:r>
            <a:r>
              <a:rPr lang="ru-RU" sz="1800" dirty="0">
                <a:solidFill>
                  <a:srgbClr val="E1E3E6"/>
                </a:solidFill>
                <a:latin typeface="-apple-system"/>
              </a:rPr>
              <a:t>приняла участие в </a:t>
            </a:r>
            <a:r>
              <a:rPr lang="ru-RU" sz="1800" b="0" i="0" dirty="0">
                <a:solidFill>
                  <a:srgbClr val="E1E3E6"/>
                </a:solidFill>
                <a:effectLst/>
                <a:latin typeface="-apple-system"/>
              </a:rPr>
              <a:t> запуске белок в адаптационный вольер. </a:t>
            </a:r>
            <a:r>
              <a:rPr lang="ru-RU" sz="1800" dirty="0">
                <a:solidFill>
                  <a:srgbClr val="E1E3E6"/>
                </a:solidFill>
                <a:latin typeface="-apple-system"/>
              </a:rPr>
              <a:t>Это событие с</a:t>
            </a:r>
            <a:r>
              <a:rPr lang="ru-RU" sz="1800" b="0" i="0" dirty="0">
                <a:solidFill>
                  <a:srgbClr val="E1E3E6"/>
                </a:solidFill>
                <a:effectLst/>
                <a:latin typeface="-apple-system"/>
              </a:rPr>
              <a:t>тало настоящим праздником для </a:t>
            </a:r>
            <a:r>
              <a:rPr lang="ru-RU" sz="1800" dirty="0">
                <a:solidFill>
                  <a:srgbClr val="E1E3E6"/>
                </a:solidFill>
                <a:latin typeface="-apple-system"/>
              </a:rPr>
              <a:t>жителей </a:t>
            </a:r>
            <a:r>
              <a:rPr lang="ru-RU" sz="1800" b="0" i="0" dirty="0">
                <a:solidFill>
                  <a:srgbClr val="E1E3E6"/>
                </a:solidFill>
                <a:effectLst/>
                <a:latin typeface="-apple-system"/>
              </a:rPr>
              <a:t> города Венев. </a:t>
            </a:r>
            <a:br>
              <a:rPr lang="ru-RU" sz="1800" b="0" i="0" dirty="0">
                <a:solidFill>
                  <a:srgbClr val="E1E3E6"/>
                </a:solidFill>
                <a:effectLst/>
                <a:latin typeface="-apple-system"/>
              </a:rPr>
            </a:br>
            <a:r>
              <a:rPr lang="ru-RU" sz="1800" b="0" i="0" dirty="0">
                <a:solidFill>
                  <a:srgbClr val="E1E3E6"/>
                </a:solidFill>
                <a:effectLst/>
                <a:latin typeface="-apple-system"/>
              </a:rPr>
              <a:t>Помогала своей команде встречать гостей, играть с детьми, проводить конкурс рисунка и запускать белок в вольер. </a:t>
            </a:r>
            <a:r>
              <a:rPr lang="ru-RU" sz="1800" dirty="0">
                <a:solidFill>
                  <a:srgbClr val="E1E3E6"/>
                </a:solidFill>
                <a:latin typeface="-apple-system"/>
              </a:rPr>
              <a:t>Общее количество гостей составило не менее 150 человек. А волонтеров, обеспечивавших праздник, 10 человек.</a:t>
            </a:r>
            <a:endParaRPr lang="ru-RU" sz="1800" dirty="0"/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C83F7051-7251-41F9-81B2-CD94165D4F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535620" y="830916"/>
            <a:ext cx="5111591" cy="4980622"/>
          </a:xfr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E0DE2C8-61AB-411B-AD00-5D4D43E1F3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4638" y="3355596"/>
            <a:ext cx="4248545" cy="2455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15767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DF40DC2-7D37-49A2-B6B3-456336DE7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5713" y="501072"/>
            <a:ext cx="6899887" cy="1081705"/>
          </a:xfrm>
        </p:spPr>
        <p:txBody>
          <a:bodyPr>
            <a:noAutofit/>
          </a:bodyPr>
          <a:lstStyle/>
          <a:p>
            <a:pPr algn="l"/>
            <a:r>
              <a:rPr lang="ru-RU" sz="1800" dirty="0"/>
              <a:t>Принимала участие в акции «Белкин домик», подготовили территорию возле вольера к зимнему сезону, навели порядок и высадили 20 саженцев сосны. </a:t>
            </a:r>
            <a:br>
              <a:rPr lang="ru-RU" sz="1800" dirty="0"/>
            </a:br>
            <a:r>
              <a:rPr lang="ru-RU" sz="1800" dirty="0"/>
              <a:t>После акции провела игру в волейбол с волонтерами.</a:t>
            </a:r>
            <a:br>
              <a:rPr lang="ru-RU" sz="2000" dirty="0"/>
            </a:br>
            <a:endParaRPr lang="ru-RU" sz="2000" dirty="0"/>
          </a:p>
        </p:txBody>
      </p:sp>
      <p:pic>
        <p:nvPicPr>
          <p:cNvPr id="10" name="Объект 9">
            <a:extLst>
              <a:ext uri="{FF2B5EF4-FFF2-40B4-BE49-F238E27FC236}">
                <a16:creationId xmlns:a16="http://schemas.microsoft.com/office/drawing/2014/main" id="{B785E587-8AA9-48A0-A71D-E73E11597DD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6988810" y="1760260"/>
            <a:ext cx="3892550" cy="3863300"/>
          </a:xfrm>
        </p:spPr>
      </p:pic>
      <p:pic>
        <p:nvPicPr>
          <p:cNvPr id="12" name="Объект 11">
            <a:extLst>
              <a:ext uri="{FF2B5EF4-FFF2-40B4-BE49-F238E27FC236}">
                <a16:creationId xmlns:a16="http://schemas.microsoft.com/office/drawing/2014/main" id="{8325B08A-778B-448F-9555-56BE8E73F43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1310640" y="1760260"/>
            <a:ext cx="5577840" cy="3863300"/>
          </a:xfrm>
        </p:spPr>
      </p:pic>
    </p:spTree>
    <p:extLst>
      <p:ext uri="{BB962C8B-B14F-4D97-AF65-F5344CB8AC3E}">
        <p14:creationId xmlns:p14="http://schemas.microsoft.com/office/powerpoint/2010/main" val="8643575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E55A18A-C13D-496C-BEEA-0E68F893C7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ru-RU" sz="1600" dirty="0"/>
              <a:t>«Чистый пруд в сердце города» Наш эко проект по спасению водоёма. Здесь мы проводим эко субботники и благоустройство, отдыхаем и играем в волейбол. </a:t>
            </a:r>
            <a:br>
              <a:rPr lang="ru-RU" dirty="0"/>
            </a:br>
            <a:endParaRPr lang="ru-RU" dirty="0"/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2C8069CF-940F-423E-A99A-1B589251C61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6602888" y="4116345"/>
            <a:ext cx="3503605" cy="2571167"/>
          </a:xfrm>
        </p:spPr>
      </p:pic>
      <p:pic>
        <p:nvPicPr>
          <p:cNvPr id="8" name="Объект 7">
            <a:extLst>
              <a:ext uri="{FF2B5EF4-FFF2-40B4-BE49-F238E27FC236}">
                <a16:creationId xmlns:a16="http://schemas.microsoft.com/office/drawing/2014/main" id="{F26F44B5-CCAA-43FD-8AAF-82335B02EE5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602889" y="1456071"/>
            <a:ext cx="3503605" cy="2526052"/>
          </a:xfr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567AAE4-B41C-42BE-A4A2-8CE038EA1C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43135" y="1456071"/>
            <a:ext cx="5141555" cy="3719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2454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17D66FB-9C53-4DE9-BA00-732C45FC7D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09873" y="700627"/>
            <a:ext cx="7950984" cy="1081705"/>
          </a:xfrm>
        </p:spPr>
        <p:txBody>
          <a:bodyPr>
            <a:normAutofit/>
          </a:bodyPr>
          <a:lstStyle/>
          <a:p>
            <a:pPr algn="l"/>
            <a:r>
              <a:rPr lang="ru-RU" sz="1800" dirty="0"/>
              <a:t>Акция «Чистый пруд в сердце города проводится не реже 2-х раз в месяц, она реализуется в рамках проекта «Песчанник», нас поддерживают жители города и администрация МО </a:t>
            </a:r>
            <a:r>
              <a:rPr lang="ru-RU" sz="1800" dirty="0" err="1"/>
              <a:t>Веневский</a:t>
            </a:r>
            <a:r>
              <a:rPr lang="ru-RU" sz="1800" dirty="0"/>
              <a:t> район</a:t>
            </a:r>
            <a:r>
              <a:rPr lang="ru-RU" dirty="0"/>
              <a:t> </a:t>
            </a:r>
          </a:p>
        </p:txBody>
      </p:sp>
      <p:pic>
        <p:nvPicPr>
          <p:cNvPr id="8" name="Объект 7">
            <a:extLst>
              <a:ext uri="{FF2B5EF4-FFF2-40B4-BE49-F238E27FC236}">
                <a16:creationId xmlns:a16="http://schemas.microsoft.com/office/drawing/2014/main" id="{1482F418-CC3F-4B07-B0EB-0C304212421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939161" y="2166151"/>
            <a:ext cx="4696288" cy="3329394"/>
          </a:xfrm>
        </p:spPr>
      </p:pic>
      <p:pic>
        <p:nvPicPr>
          <p:cNvPr id="12" name="Объект 11">
            <a:extLst>
              <a:ext uri="{FF2B5EF4-FFF2-40B4-BE49-F238E27FC236}">
                <a16:creationId xmlns:a16="http://schemas.microsoft.com/office/drawing/2014/main" id="{971F3FCC-0ABB-49CF-9470-44742D05EDB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1786877" y="2166151"/>
            <a:ext cx="3892550" cy="3892550"/>
          </a:xfrm>
        </p:spPr>
      </p:pic>
    </p:spTree>
    <p:extLst>
      <p:ext uri="{BB962C8B-B14F-4D97-AF65-F5344CB8AC3E}">
        <p14:creationId xmlns:p14="http://schemas.microsoft.com/office/powerpoint/2010/main" val="31399008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58B7A5B-150E-439E-BC5B-862EEB462E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11807" y="682221"/>
            <a:ext cx="7958331" cy="1077229"/>
          </a:xfrm>
        </p:spPr>
        <p:txBody>
          <a:bodyPr>
            <a:normAutofit/>
          </a:bodyPr>
          <a:lstStyle/>
          <a:p>
            <a:pPr algn="l"/>
            <a:r>
              <a:rPr lang="ru-RU" sz="2000" dirty="0"/>
              <a:t>Игра в волейбол после субботника, стала уже доброй традицией, я как спортивный наставник активно продвигаю это в нашей команде, это очень сплачивает волонтеров.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D288238A-68D5-42D1-8C8E-26805FF3550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11807" y="1794720"/>
            <a:ext cx="7640319" cy="4916798"/>
          </a:xfrm>
        </p:spPr>
      </p:pic>
    </p:spTree>
    <p:extLst>
      <p:ext uri="{BB962C8B-B14F-4D97-AF65-F5344CB8AC3E}">
        <p14:creationId xmlns:p14="http://schemas.microsoft.com/office/powerpoint/2010/main" val="29982873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939DF7F-5B35-4F78-9490-F1FFCF3EF6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ru-RU" sz="2400" dirty="0"/>
              <a:t>Добровольчество для меня- это возможность дарить свой свет людям и заряжаться от людей.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EF7B43F6-D411-4A2D-8FD9-CD88902261F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51589" y="1846368"/>
            <a:ext cx="7473057" cy="4203595"/>
          </a:xfrm>
        </p:spPr>
      </p:pic>
    </p:spTree>
    <p:extLst>
      <p:ext uri="{BB962C8B-B14F-4D97-AF65-F5344CB8AC3E}">
        <p14:creationId xmlns:p14="http://schemas.microsoft.com/office/powerpoint/2010/main" val="20242644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D76CA9-FCD2-40B9-9037-7CE5B9F594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ru-RU" dirty="0"/>
              <a:t>Мои контакты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DC25F67-56C8-4D0B-8A23-20AE75C188E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VK</a:t>
            </a:r>
            <a:endParaRPr lang="ru-RU" dirty="0"/>
          </a:p>
        </p:txBody>
      </p:sp>
      <p:pic>
        <p:nvPicPr>
          <p:cNvPr id="10" name="Объект 9">
            <a:extLst>
              <a:ext uri="{FF2B5EF4-FFF2-40B4-BE49-F238E27FC236}">
                <a16:creationId xmlns:a16="http://schemas.microsoft.com/office/drawing/2014/main" id="{78E4E73D-7B8B-4DD0-90F2-DDAB82150ED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3020218" y="2851150"/>
            <a:ext cx="3071813" cy="3071813"/>
          </a:xfrm>
        </p:spPr>
      </p:pic>
      <p:sp>
        <p:nvSpPr>
          <p:cNvPr id="5" name="Текст 4">
            <a:extLst>
              <a:ext uri="{FF2B5EF4-FFF2-40B4-BE49-F238E27FC236}">
                <a16:creationId xmlns:a16="http://schemas.microsoft.com/office/drawing/2014/main" id="{B6545795-F290-4A83-830D-35547B7BF82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Telegram</a:t>
            </a:r>
            <a:endParaRPr lang="ru-RU" dirty="0"/>
          </a:p>
        </p:txBody>
      </p:sp>
      <p:pic>
        <p:nvPicPr>
          <p:cNvPr id="12" name="Объект 11">
            <a:extLst>
              <a:ext uri="{FF2B5EF4-FFF2-40B4-BE49-F238E27FC236}">
                <a16:creationId xmlns:a16="http://schemas.microsoft.com/office/drawing/2014/main" id="{BD52711D-851A-45CF-BC1C-35E86047DBC6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7097086" y="2844291"/>
            <a:ext cx="3031388" cy="3078671"/>
          </a:xfrm>
        </p:spPr>
      </p:pic>
    </p:spTree>
    <p:extLst>
      <p:ext uri="{BB962C8B-B14F-4D97-AF65-F5344CB8AC3E}">
        <p14:creationId xmlns:p14="http://schemas.microsoft.com/office/powerpoint/2010/main" val="16872803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CFEF33AA-57F6-4C33-AA12-769EC3D5F8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1210" y="376931"/>
            <a:ext cx="3970986" cy="537470"/>
          </a:xfrm>
        </p:spPr>
        <p:txBody>
          <a:bodyPr/>
          <a:lstStyle/>
          <a:p>
            <a:r>
              <a:rPr lang="ru-RU" dirty="0"/>
              <a:t>Добрый день.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EA45079-A954-472B-ACC4-0457B61D75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971210" y="1140903"/>
            <a:ext cx="4473978" cy="5517349"/>
          </a:xfrm>
        </p:spPr>
        <p:txBody>
          <a:bodyPr>
            <a:normAutofit fontScale="92500" lnSpcReduction="20000"/>
          </a:bodyPr>
          <a:lstStyle/>
          <a:p>
            <a:r>
              <a:rPr lang="ru-RU" dirty="0"/>
              <a:t>Я активная и целеустремленная, мой девиз по жизни- «Ни шагу назад!»</a:t>
            </a:r>
          </a:p>
          <a:p>
            <a:r>
              <a:rPr lang="ru-RU" dirty="0"/>
              <a:t>Немного о себе)</a:t>
            </a:r>
          </a:p>
          <a:p>
            <a:r>
              <a:rPr lang="ru-RU" dirty="0"/>
              <a:t>-работаю инструктором по физкультуре в детском саду города Венев;</a:t>
            </a:r>
          </a:p>
          <a:p>
            <a:r>
              <a:rPr lang="ru-RU" dirty="0"/>
              <a:t>-веду здоровый образ жизни, люблю бег;</a:t>
            </a:r>
          </a:p>
          <a:p>
            <a:r>
              <a:rPr lang="ru-RU" dirty="0"/>
              <a:t>-мама двух прекрасных дочек;</a:t>
            </a:r>
          </a:p>
          <a:p>
            <a:r>
              <a:rPr lang="ru-RU" dirty="0"/>
              <a:t>-являюсь спортивным наставником добровольцев;</a:t>
            </a:r>
          </a:p>
          <a:p>
            <a:r>
              <a:rPr lang="ru-RU" dirty="0"/>
              <a:t>-активный волонтер команды АНО «К-33»</a:t>
            </a:r>
          </a:p>
          <a:p>
            <a:endParaRPr lang="ru-RU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A55D2B5-64FF-49E8-8AFF-66867E84A331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617" b="61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1942467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CD65E3-1D54-4455-8329-0EEC3B2DEC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" name="Объект 9">
            <a:extLst>
              <a:ext uri="{FF2B5EF4-FFF2-40B4-BE49-F238E27FC236}">
                <a16:creationId xmlns:a16="http://schemas.microsoft.com/office/drawing/2014/main" id="{4CBFB6A4-6795-467A-80D4-011CD742CD0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815281" y="1281989"/>
            <a:ext cx="6316910" cy="4290561"/>
          </a:xfrm>
        </p:spPr>
      </p:pic>
      <p:sp>
        <p:nvSpPr>
          <p:cNvPr id="4" name="Текст 3">
            <a:extLst>
              <a:ext uri="{FF2B5EF4-FFF2-40B4-BE49-F238E27FC236}">
                <a16:creationId xmlns:a16="http://schemas.microsoft.com/office/drawing/2014/main" id="{DF7DA110-0023-4F78-9601-68AE30F64663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5555E08E-B60D-4F57-AD20-CF1F547D25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9741" y="1281989"/>
            <a:ext cx="2654942" cy="1903242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3736A182-2528-4316-BBE0-0A150A2DB5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70322" y="3669307"/>
            <a:ext cx="2692262" cy="1903243"/>
          </a:xfrm>
          <a:prstGeom prst="rect">
            <a:avLst/>
          </a:prstGeom>
        </p:spPr>
      </p:pic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FDF834A6-9E47-4F3B-9B4F-9D40FBB68CBA}"/>
              </a:ext>
            </a:extLst>
          </p:cNvPr>
          <p:cNvSpPr/>
          <p:nvPr/>
        </p:nvSpPr>
        <p:spPr>
          <a:xfrm>
            <a:off x="1979740" y="635196"/>
            <a:ext cx="676997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МОЙ ПРОФИЛЬ НА ДОБРО.RU</a:t>
            </a:r>
            <a:br>
              <a:rPr lang="ru-RU" dirty="0"/>
            </a:br>
            <a:r>
              <a:rPr lang="ru-RU" dirty="0"/>
              <a:t>https://dobro.ru/volunteers/95476068</a:t>
            </a:r>
          </a:p>
        </p:txBody>
      </p:sp>
    </p:spTree>
    <p:extLst>
      <p:ext uri="{BB962C8B-B14F-4D97-AF65-F5344CB8AC3E}">
        <p14:creationId xmlns:p14="http://schemas.microsoft.com/office/powerpoint/2010/main" val="34653124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5FA82EC-E120-45B1-A89C-06247F17E5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11809" y="808056"/>
            <a:ext cx="5282232" cy="1077229"/>
          </a:xfrm>
        </p:spPr>
        <p:txBody>
          <a:bodyPr>
            <a:noAutofit/>
          </a:bodyPr>
          <a:lstStyle/>
          <a:p>
            <a:pPr algn="l"/>
            <a:r>
              <a:rPr lang="ru-RU" sz="1800" dirty="0"/>
              <a:t>АНО «К-33»</a:t>
            </a:r>
            <a:br>
              <a:rPr lang="ru-RU" sz="1800" dirty="0"/>
            </a:br>
            <a:r>
              <a:rPr lang="ru-RU" sz="1800" dirty="0"/>
              <a:t>-это моя любимая команда, мы создаём социальные проекты и воплощаем их в жизнь</a:t>
            </a:r>
            <a:r>
              <a:rPr lang="ru-RU" sz="2400" dirty="0"/>
              <a:t>.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3BF84E56-0C3E-4171-8A4C-A7FC53E9F6E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92527" y="808056"/>
            <a:ext cx="1148552" cy="1158044"/>
          </a:xfr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48FB893-29FF-474B-B09A-46EC30439E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5795" y="2046914"/>
            <a:ext cx="8165284" cy="4592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76325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D036DA5-3FFA-4E14-BADF-85DED1B918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74649" y="137497"/>
            <a:ext cx="4558612" cy="632124"/>
          </a:xfrm>
        </p:spPr>
        <p:txBody>
          <a:bodyPr>
            <a:normAutofit fontScale="90000"/>
          </a:bodyPr>
          <a:lstStyle/>
          <a:p>
            <a:pPr algn="l"/>
            <a:r>
              <a:rPr lang="ru-RU" dirty="0"/>
              <a:t>Мои достижения в ГТО</a:t>
            </a:r>
            <a:br>
              <a:rPr lang="ru-RU" dirty="0"/>
            </a:br>
            <a:endParaRPr lang="ru-RU" dirty="0"/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92A142E6-C2CB-44CC-AF45-BEECFA7FF27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74649" y="861060"/>
            <a:ext cx="6644640" cy="5696261"/>
          </a:xfrm>
        </p:spPr>
      </p:pic>
    </p:spTree>
    <p:extLst>
      <p:ext uri="{BB962C8B-B14F-4D97-AF65-F5344CB8AC3E}">
        <p14:creationId xmlns:p14="http://schemas.microsoft.com/office/powerpoint/2010/main" val="17398600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F4B2AB8-A58D-496D-8118-B184A473EC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ru-RU" sz="2000" dirty="0"/>
              <a:t>Для меня спорт – норма жизни</a:t>
            </a:r>
            <a:br>
              <a:rPr lang="ru-RU" sz="2000" dirty="0"/>
            </a:br>
            <a:r>
              <a:rPr lang="ru-RU" sz="2000" dirty="0"/>
              <a:t>принимаю участие в забегах и марафонах Тульской области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3311A383-AE9F-4E43-98D0-AB1BDFEDA46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11808" y="2041147"/>
            <a:ext cx="6909697" cy="4360388"/>
          </a:xfrm>
        </p:spPr>
      </p:pic>
    </p:spTree>
    <p:extLst>
      <p:ext uri="{BB962C8B-B14F-4D97-AF65-F5344CB8AC3E}">
        <p14:creationId xmlns:p14="http://schemas.microsoft.com/office/powerpoint/2010/main" val="37480499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C38A0DA-2D54-4916-BAB4-562CCB037E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84776" y="125834"/>
            <a:ext cx="5705316" cy="378343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A5A8CBC-6E4D-4AB5-A835-E751C791E7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2804" y="125834"/>
            <a:ext cx="4194021" cy="34290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E62B58D-1707-4501-B2D5-FD96F0635F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22628" y="4019418"/>
            <a:ext cx="4323197" cy="2473829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02528BF5-191D-4A12-B389-C84A8389F7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86022" y="3744314"/>
            <a:ext cx="2767584" cy="2657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02378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864BF8-144E-42CE-982B-9A490B3457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68115" y="665443"/>
            <a:ext cx="7958331" cy="1077229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/>
              <a:t>“</a:t>
            </a:r>
            <a:r>
              <a:rPr lang="ru-RU" dirty="0"/>
              <a:t>Трус не играет в хоккей</a:t>
            </a:r>
            <a:r>
              <a:rPr lang="en-US" dirty="0"/>
              <a:t>”</a:t>
            </a:r>
            <a:r>
              <a:rPr lang="ru-RU" dirty="0"/>
              <a:t> </a:t>
            </a:r>
            <a:br>
              <a:rPr lang="ru-RU" dirty="0"/>
            </a:br>
            <a:r>
              <a:rPr lang="ru-RU" dirty="0"/>
              <a:t>Зимний спортивный праздник 2023</a:t>
            </a:r>
            <a:br>
              <a:rPr lang="ru-RU" dirty="0"/>
            </a:br>
            <a:r>
              <a:rPr lang="en-US" dirty="0"/>
              <a:t> </a:t>
            </a:r>
            <a:endParaRPr lang="ru-RU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3CDB296A-0F23-43A9-B770-7EA46D3AA1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10540" y="2052638"/>
            <a:ext cx="8673483" cy="4596737"/>
          </a:xfrm>
        </p:spPr>
      </p:pic>
    </p:spTree>
    <p:extLst>
      <p:ext uri="{BB962C8B-B14F-4D97-AF65-F5344CB8AC3E}">
        <p14:creationId xmlns:p14="http://schemas.microsoft.com/office/powerpoint/2010/main" val="29471617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57EEFC7-0F6D-4BD5-A5FE-F743A13DBA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09873" y="805818"/>
            <a:ext cx="7956560" cy="809622"/>
          </a:xfrm>
        </p:spPr>
        <p:txBody>
          <a:bodyPr>
            <a:noAutofit/>
          </a:bodyPr>
          <a:lstStyle/>
          <a:p>
            <a:pPr algn="l"/>
            <a:r>
              <a:rPr lang="ru-RU" sz="2000" dirty="0"/>
              <a:t>Работала координатором команды волонтеров из 10 человек на спортивном празднике «Трус не играет в хоккей». Осуществляла контроль за ходом соревнований и обеспечивала фиксацию результатов 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CDE6545-14FD-4D48-9D87-A0846152834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Точный результат-</a:t>
            </a:r>
          </a:p>
        </p:txBody>
      </p:sp>
      <p:pic>
        <p:nvPicPr>
          <p:cNvPr id="8" name="Объект 7">
            <a:extLst>
              <a:ext uri="{FF2B5EF4-FFF2-40B4-BE49-F238E27FC236}">
                <a16:creationId xmlns:a16="http://schemas.microsoft.com/office/drawing/2014/main" id="{8ACEA509-951E-4DF6-BD1C-351E4827E72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2609286" y="2885814"/>
            <a:ext cx="3896466" cy="3417332"/>
          </a:xfrm>
        </p:spPr>
      </p:pic>
      <p:sp>
        <p:nvSpPr>
          <p:cNvPr id="5" name="Текст 4">
            <a:extLst>
              <a:ext uri="{FF2B5EF4-FFF2-40B4-BE49-F238E27FC236}">
                <a16:creationId xmlns:a16="http://schemas.microsoft.com/office/drawing/2014/main" id="{18C98896-769A-45D4-B56C-5B2DBC2B141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ru-RU" dirty="0"/>
              <a:t>залог победы</a:t>
            </a:r>
          </a:p>
        </p:txBody>
      </p:sp>
      <p:pic>
        <p:nvPicPr>
          <p:cNvPr id="10" name="Объект 9">
            <a:extLst>
              <a:ext uri="{FF2B5EF4-FFF2-40B4-BE49-F238E27FC236}">
                <a16:creationId xmlns:a16="http://schemas.microsoft.com/office/drawing/2014/main" id="{0D6550E5-E00E-46B0-96BE-0733CAF8F5A3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6666634" y="2885814"/>
            <a:ext cx="3826772" cy="3417332"/>
          </a:xfrm>
        </p:spPr>
      </p:pic>
    </p:spTree>
    <p:extLst>
      <p:ext uri="{BB962C8B-B14F-4D97-AF65-F5344CB8AC3E}">
        <p14:creationId xmlns:p14="http://schemas.microsoft.com/office/powerpoint/2010/main" val="120320138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Мэдисон">
  <a:themeElements>
    <a:clrScheme name="Madison">
      <a:dk1>
        <a:sysClr val="windowText" lastClr="000000"/>
      </a:dk1>
      <a:lt1>
        <a:sysClr val="window" lastClr="FFFFFF"/>
      </a:lt1>
      <a:dk2>
        <a:srgbClr val="1F2D29"/>
      </a:dk2>
      <a:lt2>
        <a:srgbClr val="C5FAEB"/>
      </a:lt2>
      <a:accent1>
        <a:srgbClr val="A1D68B"/>
      </a:accent1>
      <a:accent2>
        <a:srgbClr val="5EC795"/>
      </a:accent2>
      <a:accent3>
        <a:srgbClr val="4DADCF"/>
      </a:accent3>
      <a:accent4>
        <a:srgbClr val="CDB756"/>
      </a:accent4>
      <a:accent5>
        <a:srgbClr val="E29C36"/>
      </a:accent5>
      <a:accent6>
        <a:srgbClr val="8EC0C1"/>
      </a:accent6>
      <a:hlink>
        <a:srgbClr val="6D9D9B"/>
      </a:hlink>
      <a:folHlink>
        <a:srgbClr val="6D8583"/>
      </a:folHlink>
    </a:clrScheme>
    <a:fontScheme name="Madison">
      <a:majorFont>
        <a:latin typeface="Arial" panose="020B06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adison">
      <a:fillStyleLst>
        <a:solidFill>
          <a:schemeClr val="phClr"/>
        </a:solidFill>
        <a:gradFill rotWithShape="1">
          <a:gsLst>
            <a:gs pos="0">
              <a:schemeClr val="phClr">
                <a:tint val="48000"/>
                <a:alpha val="88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4000"/>
                <a:satMod val="130000"/>
                <a:lumMod val="92000"/>
              </a:schemeClr>
            </a:gs>
            <a:gs pos="100000">
              <a:schemeClr val="phClr">
                <a:shade val="76000"/>
                <a:satMod val="130000"/>
                <a:lumMod val="88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dison" id="{025CB5FB-2DD3-45EE-B6F0-CC461540EB19}" vid="{6AC10936-2DFC-4054-9ADF-B5E2C5F86190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1c2eb7a32e66fb6e4260f3771546a5e2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04e1f6479c48b08974ba73b5ca973489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C7453241-7E3B-42A5-BE0A-EDA7F3D1076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520C3BE9-B80F-42DD-B3CF-AC060017D10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7A758F0-393B-4B1D-982C-AD52A38C8387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Шаблон «Мэдисон» для фитнес-бизнеса</Template>
  <TotalTime>1057</TotalTime>
  <Words>417</Words>
  <Application>Microsoft Office PowerPoint</Application>
  <PresentationFormat>Широкоэкранный</PresentationFormat>
  <Paragraphs>28</Paragraphs>
  <Slides>17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4" baseType="lpstr">
      <vt:lpstr>-apple-system</vt:lpstr>
      <vt:lpstr>Arial</vt:lpstr>
      <vt:lpstr>Calibri</vt:lpstr>
      <vt:lpstr>MS Shell Dlg 2</vt:lpstr>
      <vt:lpstr>Wingdings</vt:lpstr>
      <vt:lpstr>Wingdings 3</vt:lpstr>
      <vt:lpstr>Мэдисон</vt:lpstr>
      <vt:lpstr>Овчарова Марина Игоревна событийное волонтерство</vt:lpstr>
      <vt:lpstr>Добрый день.</vt:lpstr>
      <vt:lpstr>Презентация PowerPoint</vt:lpstr>
      <vt:lpstr>АНО «К-33» -это моя любимая команда, мы создаём социальные проекты и воплощаем их в жизнь.</vt:lpstr>
      <vt:lpstr>Мои достижения в ГТО </vt:lpstr>
      <vt:lpstr>Для меня спорт – норма жизни принимаю участие в забегах и марафонах Тульской области</vt:lpstr>
      <vt:lpstr>Презентация PowerPoint</vt:lpstr>
      <vt:lpstr>“Трус не играет в хоккей”  Зимний спортивный праздник 2023  </vt:lpstr>
      <vt:lpstr>Работала координатором команды волонтеров из 10 человек на спортивном празднике «Трус не играет в хоккей». Осуществляла контроль за ходом соревнований и обеспечивала фиксацию результатов </vt:lpstr>
      <vt:lpstr>«Кинолента  памяти» в преддверии 78-й Великой победы, мы провели полезную трехдневную программу для жителей города Венева. Встречали гостей, угощали горячим чаем и укрывали теплыми пледами.</vt:lpstr>
      <vt:lpstr>Стартовал эко проект "Белки в парке" им. Д.Т. Стихарева приняла участие в  запуске белок в адаптационный вольер. Это событие стало настоящим праздником для жителей  города Венев.  Помогала своей команде встречать гостей, играть с детьми, проводить конкурс рисунка и запускать белок в вольер. Общее количество гостей составило не менее 150 человек. А волонтеров, обеспечивавших праздник, 10 человек.</vt:lpstr>
      <vt:lpstr>Принимала участие в акции «Белкин домик», подготовили территорию возле вольера к зимнему сезону, навели порядок и высадили 20 саженцев сосны.  После акции провела игру в волейбол с волонтерами. </vt:lpstr>
      <vt:lpstr>«Чистый пруд в сердце города» Наш эко проект по спасению водоёма. Здесь мы проводим эко субботники и благоустройство, отдыхаем и играем в волейбол.  </vt:lpstr>
      <vt:lpstr>Акция «Чистый пруд в сердце города проводится не реже 2-х раз в месяц, она реализуется в рамках проекта «Песчанник», нас поддерживают жители города и администрация МО Веневский район </vt:lpstr>
      <vt:lpstr>Игра в волейбол после субботника, стала уже доброй традицией, я как спортивный наставник активно продвигаю это в нашей команде, это очень сплачивает волонтеров.</vt:lpstr>
      <vt:lpstr>Добровольчество для меня- это возможность дарить свой свет людям и заряжаться от людей.</vt:lpstr>
      <vt:lpstr>Мои контакты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Шаблон «Мэдисон» для фитнес-бизнеса</dc:title>
  <dc:creator>OWNER</dc:creator>
  <cp:lastModifiedBy>Admin</cp:lastModifiedBy>
  <cp:revision>7</cp:revision>
  <dcterms:created xsi:type="dcterms:W3CDTF">2023-10-02T09:52:21Z</dcterms:created>
  <dcterms:modified xsi:type="dcterms:W3CDTF">2023-10-04T16:29:47Z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