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59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1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8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2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0985-95DE-405D-A707-6DA896F1DCB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4FF8-4C29-45BE-8790-21BBE9D6F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Волонтёры-наставники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Краевого центра образования </a:t>
            </a:r>
          </a:p>
          <a:p>
            <a:r>
              <a:rPr lang="ru-RU" dirty="0" smtClean="0"/>
              <a:t>с привлечением студентов и учеников из других организаций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4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День Учителя. </a:t>
            </a:r>
            <a:r>
              <a:rPr lang="ru-RU" b="1" dirty="0" smtClean="0">
                <a:solidFill>
                  <a:srgbClr val="002060"/>
                </a:solidFill>
              </a:rPr>
              <a:t>4.10.2024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998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день учителя наши волонтёры, учащиеся Краевого центра образования, поздравили учителей с профессиональным праздником и подарили им несколько минут  отдыха – провели вместо них уроки в начальной школе. </a:t>
            </a:r>
          </a:p>
          <a:p>
            <a:r>
              <a:rPr lang="ru-RU" dirty="0" smtClean="0"/>
              <a:t>Младшие школьники с нетерпением ждали наставников – в прошлом году многие из них по-настоящему подружились – уроки в начальной школе стали полезной практикой для учащихся психолого-педагогических классов и групп.</a:t>
            </a:r>
            <a:br>
              <a:rPr lang="ru-RU" dirty="0" smtClean="0"/>
            </a:br>
            <a:r>
              <a:rPr lang="ru-RU" dirty="0" smtClean="0"/>
              <a:t>Второй год подряд Краевой центр образования открывает профильный психолого-педагогический класс в старшей школе. Ребята осваивают основы профессии и пробуют себя в новой роли учителя.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1427"/>
            <a:ext cx="8863456" cy="2236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455" y="4685613"/>
            <a:ext cx="2792171" cy="20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День рождения </a:t>
            </a:r>
            <a:r>
              <a:rPr lang="ru-RU" b="1" dirty="0" smtClean="0">
                <a:solidFill>
                  <a:srgbClr val="002060"/>
                </a:solidFill>
              </a:rPr>
              <a:t>М.Ю. Лермонтова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882063" y="1600702"/>
            <a:ext cx="5085347" cy="5032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Волонтеры (порядка 40 человек):</a:t>
            </a:r>
          </a:p>
          <a:p>
            <a:r>
              <a:rPr lang="ru-RU" dirty="0" smtClean="0"/>
              <a:t>Регистрация и оформление гостей</a:t>
            </a:r>
          </a:p>
          <a:p>
            <a:r>
              <a:rPr lang="ru-RU" dirty="0" smtClean="0"/>
              <a:t>Проведение мастер-классов</a:t>
            </a:r>
          </a:p>
          <a:p>
            <a:r>
              <a:rPr lang="ru-RU" dirty="0" smtClean="0"/>
              <a:t>Сопровождение гостей на мероприятии</a:t>
            </a:r>
          </a:p>
          <a:p>
            <a:r>
              <a:rPr lang="ru-RU" dirty="0" smtClean="0"/>
              <a:t>Экспертная деятельность (студенты ПИ ТОГУ)</a:t>
            </a:r>
          </a:p>
          <a:p>
            <a:r>
              <a:rPr lang="ru-RU" dirty="0" smtClean="0"/>
              <a:t>Выступление на сцене (подготовка номеров)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Мероприятие 15 октября 2024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922" y="1690688"/>
            <a:ext cx="51370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Театральная постановка. Волонтёры направления «Наставничество»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00537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/>
              </a:rPr>
              <a:t>Бессмертные "Толстый и тонкий«, «Хамелеон» А.П. Чехова в исполнении учеников класса 6.4 под руководством Марины Шаховой (режиссер-постановщик) и её помощника Полины Серовой (обе ученицы класса 11.4).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/>
              <a:t>На фото: фрагменты выступления </a:t>
            </a:r>
            <a:r>
              <a:rPr lang="ru-RU" dirty="0" smtClean="0">
                <a:effectLst/>
              </a:rPr>
              <a:t>на мероприятии День рождения А.П. Чехова.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5568" y="1589741"/>
            <a:ext cx="4592053" cy="2651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85" y="4238859"/>
            <a:ext cx="4585536" cy="26191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367" y="6176963"/>
            <a:ext cx="699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Волонтеры:  2 человека работали с детьми на протяжении 2 месяцев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5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День рождения </a:t>
            </a:r>
            <a:r>
              <a:rPr lang="ru-RU" b="1" dirty="0" smtClean="0">
                <a:solidFill>
                  <a:srgbClr val="002060"/>
                </a:solidFill>
              </a:rPr>
              <a:t>А.П. Чехова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86" y="1690688"/>
            <a:ext cx="6545860" cy="4351338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7632031" y="1825624"/>
            <a:ext cx="4367463" cy="47195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Волонтеры (порядка 20 человек):</a:t>
            </a:r>
          </a:p>
          <a:p>
            <a:r>
              <a:rPr lang="ru-RU" dirty="0" smtClean="0"/>
              <a:t>Регистрация и оформление гостей</a:t>
            </a:r>
          </a:p>
          <a:p>
            <a:r>
              <a:rPr lang="ru-RU" dirty="0" smtClean="0"/>
              <a:t>Проведение мастер-классов</a:t>
            </a:r>
          </a:p>
          <a:p>
            <a:r>
              <a:rPr lang="ru-RU" dirty="0" smtClean="0"/>
              <a:t>Сопровождение гостей на мероприятии</a:t>
            </a:r>
          </a:p>
          <a:p>
            <a:r>
              <a:rPr lang="ru-RU" dirty="0" smtClean="0"/>
              <a:t>Экспертная деятельность (студенты ПИ ТОГУ)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Мероприятие 15 января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93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Неделя родных </a:t>
            </a:r>
            <a:r>
              <a:rPr lang="ru-RU" b="1" dirty="0" smtClean="0">
                <a:solidFill>
                  <a:srgbClr val="002060"/>
                </a:solidFill>
              </a:rPr>
              <a:t>языков 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День </a:t>
            </a:r>
            <a:r>
              <a:rPr lang="ru-RU" b="1" dirty="0">
                <a:solidFill>
                  <a:srgbClr val="002060"/>
                </a:solidFill>
              </a:rPr>
              <a:t>защитника Отечества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24625" cy="38693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Неделю родных языков открыли в Краевом центре образования мастер-классами, посвященными Дню защитника Отечества</a:t>
            </a:r>
          </a:p>
          <a:p>
            <a:pPr marL="0" indent="0">
              <a:buNone/>
            </a:pPr>
            <a:r>
              <a:rPr lang="ru-RU" dirty="0" smtClean="0"/>
              <a:t>Первый день учебный день после каникул ознаменовался сразу двумя важными для нас праздниками – День защитника Отечества (23 февраля) и День родных языков (21 февраля).</a:t>
            </a:r>
          </a:p>
          <a:p>
            <a:pPr marL="0" indent="0">
              <a:buNone/>
            </a:pPr>
            <a:r>
              <a:rPr lang="ru-RU" dirty="0" smtClean="0"/>
              <a:t>Сегодня в КГАНОУ «Краевой центр образования» для учащихся 5-6 классов были проведены замечательные мастер-классы по созданию открыток ко Дню защитника Отечества на пяти языках народов Амура (нанайский, нивхский, </a:t>
            </a:r>
            <a:r>
              <a:rPr lang="ru-RU" dirty="0" err="1" smtClean="0"/>
              <a:t>ульчский</a:t>
            </a:r>
            <a:r>
              <a:rPr lang="ru-RU" dirty="0" smtClean="0"/>
              <a:t>, эвенский).</a:t>
            </a:r>
          </a:p>
          <a:p>
            <a:pPr marL="0" indent="0">
              <a:buNone/>
            </a:pPr>
            <a:r>
              <a:rPr lang="ru-RU" dirty="0" smtClean="0"/>
              <a:t>Ребята смогли погрузиться в атмосферу творчества, создавая уникальные открытки на пяти языках: русском, нанайском, нивхском, </a:t>
            </a:r>
            <a:r>
              <a:rPr lang="ru-RU" dirty="0" err="1" smtClean="0"/>
              <a:t>ульчском</a:t>
            </a:r>
            <a:r>
              <a:rPr lang="ru-RU" dirty="0" smtClean="0"/>
              <a:t> и эвенском. В ходе мастер-классов были использованы материалы словаря, созданного школьниками и студентами Хабаровского края (проект «Диалог культур народов Амура»).</a:t>
            </a:r>
          </a:p>
          <a:p>
            <a:pPr marL="0" indent="0">
              <a:buNone/>
            </a:pPr>
            <a:r>
              <a:rPr lang="ru-RU" dirty="0" smtClean="0"/>
              <a:t>Впереди у школьников Хабаровского края насыщенная неделя, которая завершится 28 февраля фестивалем проектов «Диалог культур народов Амура» на площадке Краевого центра образования.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1027906"/>
            <a:ext cx="4143375" cy="5467350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689810" y="5467182"/>
            <a:ext cx="6673014" cy="1163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Волонтеры 16 человек: создание сценария мастер-класса, проведение в начальной школе и среднем звене</a:t>
            </a:r>
          </a:p>
        </p:txBody>
      </p:sp>
    </p:spTree>
    <p:extLst>
      <p:ext uri="{BB962C8B-B14F-4D97-AF65-F5344CB8AC3E}">
        <p14:creationId xmlns:p14="http://schemas.microsoft.com/office/powerpoint/2010/main" val="145400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Диалог культур народов Амура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28319"/>
            <a:ext cx="4872789" cy="49790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9748" y="1825624"/>
            <a:ext cx="5354052" cy="44817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Волонтеры (порядка 40 человек):</a:t>
            </a:r>
          </a:p>
          <a:p>
            <a:r>
              <a:rPr lang="ru-RU" dirty="0" smtClean="0"/>
              <a:t>Регистрация и оформление гостей</a:t>
            </a:r>
          </a:p>
          <a:p>
            <a:r>
              <a:rPr lang="ru-RU" dirty="0" smtClean="0"/>
              <a:t>Проведение мастер-классов</a:t>
            </a:r>
          </a:p>
          <a:p>
            <a:r>
              <a:rPr lang="ru-RU" dirty="0" smtClean="0"/>
              <a:t>Сопровождение гостей по городу</a:t>
            </a:r>
          </a:p>
          <a:p>
            <a:r>
              <a:rPr lang="ru-RU" dirty="0" smtClean="0"/>
              <a:t>Сопровождение гостей на мероприятии</a:t>
            </a:r>
          </a:p>
          <a:p>
            <a:r>
              <a:rPr lang="ru-RU" dirty="0" smtClean="0"/>
              <a:t>Экспертная деятельность (студенты ПИ ТОГУ)</a:t>
            </a:r>
          </a:p>
          <a:p>
            <a:pPr marL="0" indent="0">
              <a:buNone/>
            </a:pPr>
            <a:r>
              <a:rPr lang="ru-RU" dirty="0" smtClean="0"/>
              <a:t>2 фестивальных дня: 27 и 28 февраля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77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День театра, 27 марта 2025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503367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Как вести себя в театре, как правильно приветствовать и благодарить актеров, рассказали ученикам начальной школы их старшие товарищи, ученики психолого-педагогического класса, волонтёры Краевого центра образования Полина Серова и Марина Шахова. </a:t>
            </a:r>
          </a:p>
          <a:p>
            <a:pPr marL="0" indent="0">
              <a:buNone/>
            </a:pPr>
            <a:r>
              <a:rPr lang="ru-RU" dirty="0" smtClean="0"/>
              <a:t>Именно они выступили инициаторами театрального праздника и подготовили для ребят образовательное событие. </a:t>
            </a:r>
          </a:p>
          <a:p>
            <a:pPr marL="0" indent="0">
              <a:buNone/>
            </a:pPr>
            <a:r>
              <a:rPr lang="ru-RU" dirty="0" smtClean="0"/>
              <a:t>Интересные вопросы в формате </a:t>
            </a:r>
            <a:r>
              <a:rPr lang="ru-RU" dirty="0" err="1" smtClean="0"/>
              <a:t>мульт</a:t>
            </a:r>
            <a:r>
              <a:rPr lang="ru-RU" dirty="0" smtClean="0"/>
              <a:t>-викторины вызвали неподдельный интерес младших школьников и желание посетить театр в ближайшее время.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Применить полученные знания по театральному этикету удалось уже во время мероприятия – ребятам были показаны две сценки по рассказам Антона Павловича Чехова – «Толстый и тонкий», «Хамелеон». </a:t>
            </a:r>
          </a:p>
          <a:p>
            <a:pPr marL="0" indent="0">
              <a:buNone/>
            </a:pPr>
            <a:r>
              <a:rPr lang="ru-RU" dirty="0" smtClean="0"/>
              <a:t>Актерами выступили ученики гуманитарного профиля (класс 6.4), сценаристом и режиссером – их старший наставник, волонтёр Марина Шахова (класс 11.4).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399" y="1"/>
            <a:ext cx="2849600" cy="1903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400" y="2055812"/>
            <a:ext cx="2849600" cy="190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399" y="4076694"/>
            <a:ext cx="2849600" cy="19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9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487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Волонтёры-наставники</vt:lpstr>
      <vt:lpstr>День Учителя. 4.10.2024 год</vt:lpstr>
      <vt:lpstr>День рождения М.Ю. Лермонтова</vt:lpstr>
      <vt:lpstr>Театральная постановка. Волонтёры направления «Наставничество»</vt:lpstr>
      <vt:lpstr>День рождения А.П. Чехова</vt:lpstr>
      <vt:lpstr>Неделя родных языков и День защитника Отечества</vt:lpstr>
      <vt:lpstr>Диалог культур народов Амура</vt:lpstr>
      <vt:lpstr>День театра, 27 марта 2025 года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Волонтёры-наставники</dc:title>
  <dc:creator>Татьяна Владимировна Мальцева</dc:creator>
  <cp:lastModifiedBy>Татьяна Владимировна Мальцева</cp:lastModifiedBy>
  <cp:revision>8</cp:revision>
  <dcterms:created xsi:type="dcterms:W3CDTF">2025-06-10T05:36:55Z</dcterms:created>
  <dcterms:modified xsi:type="dcterms:W3CDTF">2025-06-10T06:43:37Z</dcterms:modified>
</cp:coreProperties>
</file>