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69" r:id="rId2"/>
    <p:sldId id="281" r:id="rId3"/>
    <p:sldId id="270" r:id="rId4"/>
    <p:sldId id="271" r:id="rId5"/>
    <p:sldId id="272" r:id="rId6"/>
    <p:sldId id="273" r:id="rId7"/>
    <p:sldId id="276" r:id="rId8"/>
    <p:sldId id="274" r:id="rId9"/>
    <p:sldId id="279" r:id="rId10"/>
    <p:sldId id="275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112AF-9053-47F5-B6C7-63764D79EE8E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D8F9-2E5A-46DA-A311-1AB3377E7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D8F9-2E5A-46DA-A311-1AB3377E72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109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79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60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64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4029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46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23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36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1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07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79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4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9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96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99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7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920C-345B-41FF-9944-AB00DCC5925A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E07E5-792A-4B26-A58E-F598BDCE3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9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8143" y="359937"/>
            <a:ext cx="810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регионального проекта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«Социальная активность»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«Образование»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63" y="1735346"/>
            <a:ext cx="8720753" cy="3890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227" y="477632"/>
            <a:ext cx="698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Мотивация для добровольцев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pic>
        <p:nvPicPr>
          <p:cNvPr id="17" name="Рисунок 16" descr="vFjM7efWnMfNASbpyDTj1hoYpaQvlT9mGvkj1hXdXfGf7c7Ir7b6lmljh523dj5tJasNN7kKCJgiP9aGOyE7-B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5127" y="1539091"/>
            <a:ext cx="3449372" cy="2560359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31960" y="4246076"/>
            <a:ext cx="3749644" cy="7227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Акция «ДОБРОлёд»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в День волонтёра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7049" y="3156640"/>
            <a:ext cx="3749644" cy="7801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Вручение благодарностей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80 человек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591" y="2023447"/>
            <a:ext cx="3749644" cy="7801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Карта волонтёра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23 участника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pic>
        <p:nvPicPr>
          <p:cNvPr id="12" name="Рисунок 11" descr="XnR1mnOkY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8871" y="1557196"/>
            <a:ext cx="3828867" cy="2553076"/>
          </a:xfrm>
          <a:prstGeom prst="rect">
            <a:avLst/>
          </a:prstGeom>
        </p:spPr>
      </p:pic>
      <p:pic>
        <p:nvPicPr>
          <p:cNvPr id="13" name="Рисунок 12" descr="msFgvKYjVy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85979" y="4152270"/>
            <a:ext cx="3820563" cy="2547042"/>
          </a:xfrm>
          <a:prstGeom prst="rect">
            <a:avLst/>
          </a:prstGeom>
        </p:spPr>
      </p:pic>
      <p:pic>
        <p:nvPicPr>
          <p:cNvPr id="15" name="Рисунок 14" descr="photo_5438493066181859435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6254" y="4139697"/>
            <a:ext cx="3419192" cy="2564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66" y="2363708"/>
            <a:ext cx="4023511" cy="4023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3451" y="1283391"/>
            <a:ext cx="9026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8143" y="359937"/>
            <a:ext cx="810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Волонтёрский центр города Медногорска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базе муниципального бюджетного учреждения «Молодёжный центр»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pic>
        <p:nvPicPr>
          <p:cNvPr id="14" name="Рисунок 13" descr="Zx1RZMXtK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309" y="2507810"/>
            <a:ext cx="2801610" cy="4205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679826" y="247703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Специалист по работе с молодёжью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1454" y="2466479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Black" pitchFamily="34" charset="0"/>
              </a:rPr>
              <a:t>Ведущий специалист по работе с молодёжью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27843" y="1478139"/>
            <a:ext cx="2417276" cy="9029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Директор/ руководитель ДОБРО.Центра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56349" y="2372008"/>
            <a:ext cx="2534969" cy="8600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Победитель ЛМРЦД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2021\2022\2023</a:t>
            </a:r>
            <a:endParaRPr lang="ru-RU" b="1" dirty="0" smtClean="0"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pic>
        <p:nvPicPr>
          <p:cNvPr id="12" name="Рисунок 11" descr="3UDjOSqeuw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6284" y="4386402"/>
            <a:ext cx="3114393" cy="2335794"/>
          </a:xfrm>
          <a:prstGeom prst="rect">
            <a:avLst/>
          </a:prstGeom>
        </p:spPr>
      </p:pic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9646" y="4216259"/>
            <a:ext cx="3767328" cy="2517648"/>
          </a:xfrm>
          <a:prstGeom prst="rect">
            <a:avLst/>
          </a:prstGeom>
        </p:spPr>
      </p:pic>
      <p:pic>
        <p:nvPicPr>
          <p:cNvPr id="17" name="Рисунок 16" descr="photo_5195434398680470959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81805" y="2390115"/>
            <a:ext cx="2602870" cy="2602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303" y="450471"/>
            <a:ext cx="791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Отчёт о проделанной работе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Волонтёрского центра г. Медногорска за 2023 год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8231" y="2018923"/>
            <a:ext cx="2643611" cy="9325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Более 60 мероприятий 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819" y="3083621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Более 3500 </a:t>
            </a:r>
            <a:r>
              <a:rPr lang="ru-RU" sz="1600" b="1" dirty="0" smtClean="0">
                <a:latin typeface="Arial Black" pitchFamily="34" charset="0"/>
              </a:rPr>
              <a:t>благополучателей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415" y="40055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1523 </a:t>
            </a:r>
            <a:r>
              <a:rPr lang="ru-RU" b="1" dirty="0" smtClean="0">
                <a:latin typeface="Arial Black" pitchFamily="34" charset="0"/>
              </a:rPr>
              <a:t>добровольцев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909" y="4945617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20 партнёров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2" name="Рисунок 11" descr="photo_5433631347886379061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867" y="1439501"/>
            <a:ext cx="4630812" cy="2756780"/>
          </a:xfrm>
          <a:prstGeom prst="rect">
            <a:avLst/>
          </a:prstGeom>
        </p:spPr>
      </p:pic>
      <p:pic>
        <p:nvPicPr>
          <p:cNvPr id="13" name="Рисунок 12" descr="photo_5433833675205760007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8056" y="851025"/>
            <a:ext cx="2461411" cy="3281881"/>
          </a:xfrm>
          <a:prstGeom prst="rect">
            <a:avLst/>
          </a:prstGeom>
        </p:spPr>
      </p:pic>
      <p:pic>
        <p:nvPicPr>
          <p:cNvPr id="14" name="Рисунок 13" descr="photo_5433833675205760015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5774" y="4308781"/>
            <a:ext cx="3587578" cy="2390784"/>
          </a:xfrm>
          <a:prstGeom prst="rect">
            <a:avLst/>
          </a:prstGeom>
        </p:spPr>
      </p:pic>
      <p:pic>
        <p:nvPicPr>
          <p:cNvPr id="15" name="Рисунок 14" descr="photo_5433833675205760014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945" y="4309450"/>
            <a:ext cx="3661387" cy="24127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5303" y="450471"/>
            <a:ext cx="791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Всероссийские общественные движения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08231" y="2018923"/>
            <a:ext cx="2643611" cy="93250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Общественные организации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819" y="3083621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Победы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4415" y="40055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Волонтёры-медики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2909" y="4945617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Волонтёры культуры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453" y="5885668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Серебряные Волонтёры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3" name="Рисунок 12" descr="photo_5433631347886379152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8713" y="1283780"/>
            <a:ext cx="3711921" cy="2536479"/>
          </a:xfrm>
          <a:prstGeom prst="rect">
            <a:avLst/>
          </a:prstGeom>
        </p:spPr>
      </p:pic>
      <p:pic>
        <p:nvPicPr>
          <p:cNvPr id="17" name="Рисунок 16" descr="photo_5433631347886379150_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8713" y="3942784"/>
            <a:ext cx="3702867" cy="2777150"/>
          </a:xfrm>
          <a:prstGeom prst="rect">
            <a:avLst/>
          </a:prstGeom>
        </p:spPr>
      </p:pic>
      <p:pic>
        <p:nvPicPr>
          <p:cNvPr id="22" name="Рисунок 21" descr="photo_5433631347886379151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4230" y="1294646"/>
            <a:ext cx="3841775" cy="2563184"/>
          </a:xfrm>
          <a:prstGeom prst="rect">
            <a:avLst/>
          </a:prstGeom>
        </p:spPr>
      </p:pic>
      <p:pic>
        <p:nvPicPr>
          <p:cNvPr id="28" name="Рисунок 27" descr="photo_5433833675205760033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5489" y="3920476"/>
            <a:ext cx="3829615" cy="2807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6126" y="613434"/>
            <a:ext cx="791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Портал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BR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RU</a:t>
            </a:r>
            <a:endParaRPr lang="ru-RU" sz="24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805760" y="1783534"/>
            <a:ext cx="2643611" cy="86007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26 мероприятий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7241" y="2956874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780 добрых часов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75170" y="4049323"/>
            <a:ext cx="2417276" cy="80937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173 волонтёра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2" name="Рисунок 11" descr="8ed44b6f-8021-43ba-ba4a-ae7781d414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316" y="1311556"/>
            <a:ext cx="3895306" cy="5202412"/>
          </a:xfrm>
          <a:prstGeom prst="rect">
            <a:avLst/>
          </a:prstGeom>
        </p:spPr>
      </p:pic>
      <p:pic>
        <p:nvPicPr>
          <p:cNvPr id="14" name="Рисунок 13" descr="e42688eb-4dc1-4561-8743-a2c593988f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3618" y="1303699"/>
            <a:ext cx="2401498" cy="5201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9536" y="586274"/>
            <a:ext cx="5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СМИ/Социальные сети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3907" y="5314384"/>
            <a:ext cx="3775295" cy="106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Городская газета «Медногорский рабочий»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– 10 статей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453" y="4200808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Городское телевидение «Медногорск ТВ»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- 5 выпусков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642" y="1865014"/>
            <a:ext cx="3775295" cy="108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ВКонтакте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46 постов с охватом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 37 112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2782" y="3060071"/>
            <a:ext cx="3775295" cy="1050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Одноклассники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30 постов с охватом 86 831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7" name="Рисунок 16" descr="e6d67e4d-0fa3-4608-bb62-8778469329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25408" y="144855"/>
            <a:ext cx="1362547" cy="1362547"/>
          </a:xfrm>
          <a:prstGeom prst="rect">
            <a:avLst/>
          </a:prstGeom>
        </p:spPr>
      </p:pic>
      <p:pic>
        <p:nvPicPr>
          <p:cNvPr id="10" name="Рисунок 9" descr="photo_5438493066181859239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6719" y="1674891"/>
            <a:ext cx="2263553" cy="4902451"/>
          </a:xfrm>
          <a:prstGeom prst="rect">
            <a:avLst/>
          </a:prstGeom>
        </p:spPr>
      </p:pic>
      <p:pic>
        <p:nvPicPr>
          <p:cNvPr id="11" name="Рисунок 10" descr="photo_5438493066181859238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0727" y="1671613"/>
            <a:ext cx="2640285" cy="4919309"/>
          </a:xfrm>
          <a:prstGeom prst="rect">
            <a:avLst/>
          </a:prstGeom>
        </p:spPr>
      </p:pic>
      <p:pic>
        <p:nvPicPr>
          <p:cNvPr id="18" name="Рисунок 17" descr="photo_5438493066181859398_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3057" y="1647732"/>
            <a:ext cx="2958191" cy="3761714"/>
          </a:xfrm>
          <a:prstGeom prst="rect">
            <a:avLst/>
          </a:prstGeom>
        </p:spPr>
      </p:pic>
      <p:pic>
        <p:nvPicPr>
          <p:cNvPr id="19" name="Рисунок 18" descr="photo_5438493066181859240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86799" y="3874883"/>
            <a:ext cx="2015078" cy="2856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48142" y="323723"/>
            <a:ext cx="7152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Социально-значимые проекты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Волонтёрского центра г. Медногорска 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2016" y="4146487"/>
            <a:ext cx="3775295" cy="13218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Чистые обочины</a:t>
            </a:r>
          </a:p>
          <a:p>
            <a:r>
              <a:rPr lang="ru-RU" b="1" dirty="0" smtClean="0">
                <a:latin typeface="Arial Black" pitchFamily="34" charset="0"/>
              </a:rPr>
              <a:t>10 лет</a:t>
            </a:r>
          </a:p>
          <a:p>
            <a:r>
              <a:rPr lang="ru-RU" b="1" dirty="0" smtClean="0">
                <a:latin typeface="Arial Black" pitchFamily="34" charset="0"/>
              </a:rPr>
              <a:t>40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10 км трассы</a:t>
            </a:r>
          </a:p>
          <a:p>
            <a:r>
              <a:rPr lang="ru-RU" b="1" dirty="0" smtClean="0">
                <a:latin typeface="Arial Black" pitchFamily="34" charset="0"/>
              </a:rPr>
              <a:t>более 40 тонн мусора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1452" y="5539213"/>
            <a:ext cx="3775295" cy="11603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Память поколений</a:t>
            </a:r>
          </a:p>
          <a:p>
            <a:r>
              <a:rPr lang="ru-RU" b="1" dirty="0" smtClean="0">
                <a:latin typeface="Arial Black" pitchFamily="34" charset="0"/>
              </a:rPr>
              <a:t>10 лет</a:t>
            </a:r>
          </a:p>
          <a:p>
            <a:r>
              <a:rPr lang="ru-RU" b="1" dirty="0" smtClean="0">
                <a:latin typeface="Arial Black" pitchFamily="34" charset="0"/>
              </a:rPr>
              <a:t>30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130 захоронений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0890" y="1671872"/>
            <a:ext cx="3775295" cy="11799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Добрые крышечки</a:t>
            </a:r>
          </a:p>
          <a:p>
            <a:r>
              <a:rPr lang="ru-RU" b="1" dirty="0" smtClean="0">
                <a:latin typeface="Arial Black" pitchFamily="34" charset="0"/>
              </a:rPr>
              <a:t>3 года</a:t>
            </a:r>
          </a:p>
          <a:p>
            <a:r>
              <a:rPr lang="ru-RU" b="1" dirty="0" smtClean="0">
                <a:latin typeface="Arial Black" pitchFamily="34" charset="0"/>
              </a:rPr>
              <a:t>400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200 кг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0329" y="2933323"/>
            <a:ext cx="3775295" cy="113621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Сдай батарейки с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Duracell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3 года</a:t>
            </a:r>
          </a:p>
          <a:p>
            <a:r>
              <a:rPr lang="ru-RU" b="1" dirty="0" smtClean="0">
                <a:latin typeface="Arial Black" pitchFamily="34" charset="0"/>
              </a:rPr>
              <a:t>500 участников</a:t>
            </a:r>
          </a:p>
          <a:p>
            <a:r>
              <a:rPr lang="ru-RU" b="1" dirty="0" smtClean="0">
                <a:latin typeface="Arial Black" pitchFamily="34" charset="0"/>
              </a:rPr>
              <a:t>более 200 кг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4" name="Рисунок 13" descr="OkglVYZhtS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3692" y="1404038"/>
            <a:ext cx="2932569" cy="2932569"/>
          </a:xfrm>
          <a:prstGeom prst="rect">
            <a:avLst/>
          </a:prstGeom>
        </p:spPr>
      </p:pic>
      <p:pic>
        <p:nvPicPr>
          <p:cNvPr id="17" name="Рисунок 16" descr="photo_5438493066181859322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3766" y="4406773"/>
            <a:ext cx="2767343" cy="2075507"/>
          </a:xfrm>
          <a:prstGeom prst="rect">
            <a:avLst/>
          </a:prstGeom>
        </p:spPr>
      </p:pic>
      <p:pic>
        <p:nvPicPr>
          <p:cNvPr id="19" name="Рисунок 18" descr="photo_5438493066181859306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9765" y="1964602"/>
            <a:ext cx="2760175" cy="3680233"/>
          </a:xfrm>
          <a:prstGeom prst="rect">
            <a:avLst/>
          </a:prstGeom>
        </p:spPr>
      </p:pic>
      <p:pic>
        <p:nvPicPr>
          <p:cNvPr id="20" name="Рисунок 19" descr="VtGOPNHU9n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3818" y="4409037"/>
            <a:ext cx="2782431" cy="2086823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9723423" y="1439499"/>
            <a:ext cx="2353903" cy="155719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Сундучок храбреца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2 года 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54 участника</a:t>
            </a:r>
          </a:p>
          <a:p>
            <a:pPr algn="ctr"/>
            <a:r>
              <a:rPr lang="ru-RU" sz="1600" b="1" dirty="0" smtClean="0">
                <a:latin typeface="Arial Black" pitchFamily="34" charset="0"/>
              </a:rPr>
              <a:t>более 500 игрушек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9334" y="713022"/>
            <a:ext cx="698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ЧИСТЫЕ ИГРЫ в г. Медногорске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79560" y="3702868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10 предприятий\организаций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104" y="2109458"/>
            <a:ext cx="3775295" cy="12222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16 команд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64 участника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10 волонтеров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104" y="5050325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138 мешков мусора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2500 кг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7" name="Рисунок 16" descr="YP55IS6oOu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6604" y="4399981"/>
            <a:ext cx="3471998" cy="2315118"/>
          </a:xfrm>
          <a:prstGeom prst="rect">
            <a:avLst/>
          </a:prstGeom>
        </p:spPr>
      </p:pic>
      <p:pic>
        <p:nvPicPr>
          <p:cNvPr id="19" name="Рисунок 18" descr="i33FD1Mll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4060" y="4387887"/>
            <a:ext cx="3494637" cy="2330212"/>
          </a:xfrm>
          <a:prstGeom prst="rect">
            <a:avLst/>
          </a:prstGeom>
        </p:spPr>
      </p:pic>
      <p:pic>
        <p:nvPicPr>
          <p:cNvPr id="20" name="Рисунок 19" descr="24AuHOSgkB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6005" y="1991762"/>
            <a:ext cx="3496217" cy="2331267"/>
          </a:xfrm>
          <a:prstGeom prst="rect">
            <a:avLst/>
          </a:prstGeom>
        </p:spPr>
      </p:pic>
      <p:pic>
        <p:nvPicPr>
          <p:cNvPr id="21" name="Рисунок 20" descr="KoumKgEPn5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1124" y="2000816"/>
            <a:ext cx="3485533" cy="2324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1227" y="477632"/>
            <a:ext cx="698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КЕДРЫ РОССИИ в г. Медногорске</a:t>
            </a:r>
            <a:endParaRPr lang="ru-RU" sz="3200" dirty="0"/>
          </a:p>
        </p:txBody>
      </p:sp>
      <p:pic>
        <p:nvPicPr>
          <p:cNvPr id="16" name="Рисунок 15" descr="b1f93e1a-12f4-4725-9b8f-6037b04b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083" y="127502"/>
            <a:ext cx="1570022" cy="157002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88615" y="4191755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30 предприятий\организаций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158" y="2860896"/>
            <a:ext cx="3775295" cy="12222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4000 саженцев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хвойных пород</a:t>
            </a:r>
          </a:p>
          <a:p>
            <a:pPr algn="ctr"/>
            <a:endParaRPr lang="ru-RU" sz="1600" b="1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212" y="5294770"/>
            <a:ext cx="3749644" cy="986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более 1000 участников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284" y="1674893"/>
            <a:ext cx="3775295" cy="1084908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Всероссийский проект «КЕДРЫ РОССИИ»</a:t>
            </a:r>
          </a:p>
        </p:txBody>
      </p:sp>
      <p:pic>
        <p:nvPicPr>
          <p:cNvPr id="13" name="Рисунок 12" descr="A8tCvM0iD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3164" y="1702050"/>
            <a:ext cx="3767770" cy="2512337"/>
          </a:xfrm>
          <a:prstGeom prst="rect">
            <a:avLst/>
          </a:prstGeom>
        </p:spPr>
      </p:pic>
      <p:pic>
        <p:nvPicPr>
          <p:cNvPr id="14" name="Рисунок 13" descr="QPyKJG24h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2219" y="4233936"/>
            <a:ext cx="3745242" cy="2497315"/>
          </a:xfrm>
          <a:prstGeom prst="rect">
            <a:avLst/>
          </a:prstGeom>
        </p:spPr>
      </p:pic>
      <p:pic>
        <p:nvPicPr>
          <p:cNvPr id="18" name="Рисунок 17" descr="Mss-gBjHd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326" y="1158843"/>
            <a:ext cx="2037029" cy="3055543"/>
          </a:xfrm>
          <a:prstGeom prst="rect">
            <a:avLst/>
          </a:prstGeom>
        </p:spPr>
      </p:pic>
      <p:pic>
        <p:nvPicPr>
          <p:cNvPr id="22" name="Рисунок 21" descr="jmfHeLYVEs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4861" y="4235512"/>
            <a:ext cx="3318596" cy="2488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1654</TotalTime>
  <Words>248</Words>
  <Application>Microsoft Office PowerPoint</Application>
  <PresentationFormat>Произвольный</PresentationFormat>
  <Paragraphs>96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текущего состояния развития добровольчества в муниципальном образовании город Медногорск Оренбургской области</dc:title>
  <dc:creator>Людмила</dc:creator>
  <cp:lastModifiedBy>User</cp:lastModifiedBy>
  <cp:revision>161</cp:revision>
  <dcterms:created xsi:type="dcterms:W3CDTF">2021-11-27T17:40:24Z</dcterms:created>
  <dcterms:modified xsi:type="dcterms:W3CDTF">2023-12-21T07:30:13Z</dcterms:modified>
</cp:coreProperties>
</file>