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FF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A1B2B0-0CB1-4E3A-A376-CED229A244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FD2BA5-3B80-4778-AFAC-F48F121B8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E1BFAD-E24C-48BE-B166-77E8CDF0E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145A3-E6CC-436D-B759-FF3AF7A3BF35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4F73EE-6594-45A0-B2FF-B54EB9322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F3847C-7B0A-4DDB-9FBF-3990DD454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78606-B565-4322-8CA5-4EDD577E7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038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3CD86-668E-4AF1-9D52-1C3F4300E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D20C9B5-0243-4907-87EA-7314E34E83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78EFD5-D765-4728-A955-85DAF0681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145A3-E6CC-436D-B759-FF3AF7A3BF35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61FDE1-078D-4BE3-A43E-365346B4E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4085C8-7730-4587-AB03-D6DEA7A6F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78606-B565-4322-8CA5-4EDD577E7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179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19997C8-A03E-490F-B28B-0FD98CB11E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F767C4-F6A6-420B-A49E-6D2B726CA1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5DDB31-D2E3-48E3-9376-53C43B52D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145A3-E6CC-436D-B759-FF3AF7A3BF35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02B78-6B80-4702-9DD1-31187C908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ACB4B5-7441-4D99-9EA6-1E69E83D0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78606-B565-4322-8CA5-4EDD577E7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178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51E638-FCE6-4F69-95D8-67E84835E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50CB2F-AB4A-4D5B-8495-788173861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B5ED3F-ABDC-4493-B02B-47B0FC8A1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145A3-E6CC-436D-B759-FF3AF7A3BF35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E2DCEE-B1F8-42BB-B864-1A990248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0EAC68-A9EA-4EDC-A9F0-5F6D0B914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78606-B565-4322-8CA5-4EDD577E7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120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2CFA0-EFED-4417-BE4D-3A1F71FED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11911C-7A9F-4767-9FAA-40DE1F4F5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2D6B0B-3CB2-4EB4-8D3F-52087D171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145A3-E6CC-436D-B759-FF3AF7A3BF35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7585B7-41A0-4318-88B9-7752C3EC6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C7C938-324D-4595-82C5-FE96E187D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78606-B565-4322-8CA5-4EDD577E7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318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5B63F5-65FB-4793-AE6A-33A210E17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6EEEC5-B97E-40AF-8A9A-6D4A97B5D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F9B482-9D03-4E1B-89BA-C56D4307DD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4861AA-CFC6-47D7-BE81-51E3A2C16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145A3-E6CC-436D-B759-FF3AF7A3BF35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B81095-2CE9-47DA-A2AD-0A737CB5A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005999-FDA0-48C5-BA2F-8B05E2281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78606-B565-4322-8CA5-4EDD577E7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691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637136-DB44-494A-B745-05BAB040F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74B550-743E-4517-B7BB-1E8BC03F0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D58D262-8A57-42F3-AABC-B8DFBC5BF6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98709D6-6F35-4173-B15B-4C8CD63D56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F5452DB-8D02-4070-A117-7C6A0E7F98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AFCA8EF-74BE-4EEC-840F-4A8134A22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145A3-E6CC-436D-B759-FF3AF7A3BF35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7BD57FA-3E6E-4E42-9267-FA5B103A5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4249C2A-EB8B-4BD3-B251-010A80BF0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78606-B565-4322-8CA5-4EDD577E7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295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937174-02D5-4F22-925F-A8F750DD9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BA7245B-91E3-446C-B792-34422ABD1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145A3-E6CC-436D-B759-FF3AF7A3BF35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71C50D4-270C-468B-88BD-84DAC8529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338169-44EF-4B47-B191-18B0A5E04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78606-B565-4322-8CA5-4EDD577E7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931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B14B1-B880-4589-9DDF-A136C4591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145A3-E6CC-436D-B759-FF3AF7A3BF35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6D3A566-50E3-4F0D-A57E-9FFB9F814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3623D2E-29DD-4C74-9865-91D8324FC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78606-B565-4322-8CA5-4EDD577E7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728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7A7D04-FCD2-4EAB-84B0-78CF85657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FF13B0-EE04-48BE-9BD2-0EBD61BCA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49F3180-EB6F-4199-B535-C512B47F0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301063-AC12-43B3-80A3-DEEACB170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145A3-E6CC-436D-B759-FF3AF7A3BF35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68B297-028E-49EE-98BC-B8864F0D0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6469AA-C08D-47A2-B64C-71AA1D268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78606-B565-4322-8CA5-4EDD577E7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053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5169C-074F-4B1D-88D6-C8D54F0CE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70372E5-752C-4F06-B182-4445FE98EB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440A31C-724A-4E45-B060-52012AAF1F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A45F9D-C1E0-47BB-9B35-69FB3FDAA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145A3-E6CC-436D-B759-FF3AF7A3BF35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2FBB4AC-06A2-4129-8F6E-47CE1BAC7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BD7496-2197-4947-9F24-B118E8635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78606-B565-4322-8CA5-4EDD577E7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394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331A8-D3D3-49CC-BF0D-980B2DD27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5720FE-6DDF-4350-92AD-959BA1FAC8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B41103-A109-4FCF-8412-10A05E7A3F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145A3-E6CC-436D-B759-FF3AF7A3BF35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0514EF-BAB4-4451-81DF-4D6BEEA901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451624-91E8-43F4-AD03-18EA106B32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78606-B565-4322-8CA5-4EDD577E7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315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C2990B-FCA2-4387-B413-8D67F3404D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0E4D0A-28B3-4CBF-975B-62C2CBC806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5756" y="1312369"/>
            <a:ext cx="10240488" cy="2387600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0000FF"/>
                </a:solidFill>
                <a:latin typeface="Bookman Old Style" panose="02050604050505020204" pitchFamily="18" charset="0"/>
              </a:rPr>
              <a:t>Единое добровольческое (волонтерское) движение «</a:t>
            </a:r>
            <a:r>
              <a:rPr lang="en-US" sz="3600" dirty="0">
                <a:solidFill>
                  <a:srgbClr val="0000FF"/>
                </a:solidFill>
                <a:latin typeface="Bookman Old Style" panose="02050604050505020204" pitchFamily="18" charset="0"/>
              </a:rPr>
              <a:t>#</a:t>
            </a:r>
            <a:r>
              <a:rPr lang="ru-RU" sz="3600" dirty="0" err="1">
                <a:solidFill>
                  <a:srgbClr val="0000FF"/>
                </a:solidFill>
                <a:latin typeface="Bookman Old Style" panose="02050604050505020204" pitchFamily="18" charset="0"/>
              </a:rPr>
              <a:t>ПРОдвижение</a:t>
            </a:r>
            <a:r>
              <a:rPr lang="ru-RU" sz="3600" dirty="0">
                <a:solidFill>
                  <a:srgbClr val="0000FF"/>
                </a:solidFill>
                <a:latin typeface="Bookman Old Style" panose="02050604050505020204" pitchFamily="18" charset="0"/>
              </a:rPr>
              <a:t>» (Промышленновское движение)</a:t>
            </a:r>
          </a:p>
        </p:txBody>
      </p:sp>
      <p:pic>
        <p:nvPicPr>
          <p:cNvPr id="6" name="Boostee_-_Pop_Corn_Pesni-Tut">
            <a:hlinkClick r:id="" action="ppaction://media"/>
            <a:extLst>
              <a:ext uri="{FF2B5EF4-FFF2-40B4-BE49-F238E27FC236}">
                <a16:creationId xmlns:a16="http://schemas.microsoft.com/office/drawing/2014/main" id="{E32750DE-D806-4154-AD3B-B2B86E11B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29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53"/>
    </mc:Choice>
    <mc:Fallback>
      <p:transition spd="slow" advTm="8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6"/>
        <p14:pauseEvt time="4020" objId="6"/>
        <p14:seekEvt time="4020" objId="6" seek="3972"/>
        <p14:resumeEvt time="4020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C6BACE-7C87-40AA-9752-ECB378FF3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28"/>
            <a:ext cx="12192000" cy="69886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AD034E-B897-4E91-A5A3-8114BC090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128" y="2480900"/>
            <a:ext cx="6262742" cy="415318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AEB9B0-4721-4FF6-B5D3-6A835998C6CB}"/>
              </a:ext>
            </a:extLst>
          </p:cNvPr>
          <p:cNvSpPr txBox="1"/>
          <p:nvPr/>
        </p:nvSpPr>
        <p:spPr>
          <a:xfrm>
            <a:off x="1066800" y="441105"/>
            <a:ext cx="10058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7030A0"/>
                </a:solidFill>
                <a:latin typeface="Book Antiqua" panose="02040602050305030304" pitchFamily="18" charset="0"/>
              </a:rPr>
              <a:t>Наша работа по проекту находится ещё в самом начале, ещё очень многое предстоит сделать и воплотить, но мы уверены, что справимся с поставленными задачами и достигнем своей цели не смотря ни на что!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5588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59"/>
    </mc:Choice>
    <mc:Fallback>
      <p:transition spd="slow" advTm="10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844C60-5742-4639-B37C-3E9465912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1BCF91-9A63-4AB8-87AA-16A5B2508F3D}"/>
              </a:ext>
            </a:extLst>
          </p:cNvPr>
          <p:cNvSpPr txBox="1"/>
          <p:nvPr/>
        </p:nvSpPr>
        <p:spPr>
          <a:xfrm>
            <a:off x="942109" y="517651"/>
            <a:ext cx="1030778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Цель: </a:t>
            </a:r>
          </a:p>
          <a:p>
            <a:pPr algn="ctr"/>
            <a:r>
              <a:rPr lang="ru-RU" dirty="0">
                <a:solidFill>
                  <a:srgbClr val="C00000"/>
                </a:solidFill>
                <a:latin typeface="Book Antiqua" panose="02040602050305030304" pitchFamily="18" charset="0"/>
              </a:rPr>
              <a:t>Создание Единого добровольческого (волонтерского) движения на территории Промышленновского муниципального округа с 01.01.2020 года, которое позволит увеличить количество добровольцев (волонтеров) Промышленновского округа до 1000 человек, оказывать всестороннюю помощь нуждающимся, поддержку инициативам активной молодежи, организовывать их досуг, содействует развитию, профилактике вредных привычек и вовлечению молодежи в добровольческую деятельность, участники которого будут замотивированы реализовывать социально-ориентированные проекты по различным направлениям добровольческого движения, получат возможность самореализоваться и эффективно взаимодействовать с обществом.</a:t>
            </a:r>
            <a:r>
              <a:rPr lang="ru-RU" dirty="0">
                <a:latin typeface="Book Antiqua" panose="02040602050305030304" pitchFamily="18" charset="0"/>
              </a:rPr>
              <a:t>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0D5DBC-7708-4888-86B9-554B192840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3595417"/>
            <a:ext cx="5715000" cy="3238500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0205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12"/>
    </mc:Choice>
    <mc:Fallback>
      <p:transition spd="slow" advTm="19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C92454-EC79-448D-967E-80A08823A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66DDC7-0674-4C78-AEAF-3CA8EC915867}"/>
              </a:ext>
            </a:extLst>
          </p:cNvPr>
          <p:cNvSpPr txBox="1"/>
          <p:nvPr/>
        </p:nvSpPr>
        <p:spPr>
          <a:xfrm>
            <a:off x="475013" y="522514"/>
            <a:ext cx="1135281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9900"/>
                </a:solidFill>
                <a:latin typeface="Book Antiqua" panose="02040602050305030304" pitchFamily="18" charset="0"/>
              </a:rPr>
              <a:t>Задачи:</a:t>
            </a:r>
          </a:p>
          <a:p>
            <a:endParaRPr lang="ru-RU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FB2F183B-DC32-4F16-956F-1F0FB0C17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1984796"/>
              </p:ext>
            </p:extLst>
          </p:nvPr>
        </p:nvGraphicFramePr>
        <p:xfrm>
          <a:off x="792678" y="974696"/>
          <a:ext cx="10515600" cy="4935919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17462084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endParaRPr lang="ru-RU" sz="1800" dirty="0">
                        <a:solidFill>
                          <a:srgbClr val="906D3B"/>
                        </a:solidFill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68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ru-RU" sz="1800" b="1" dirty="0">
                          <a:solidFill>
                            <a:srgbClr val="009900"/>
                          </a:solidFill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</a:rPr>
                        <a:t>Задача №1:</a:t>
                      </a:r>
                    </a:p>
                    <a:p>
                      <a:pPr algn="l">
                        <a:lnSpc>
                          <a:spcPts val="168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ru-RU" sz="1800" dirty="0">
                          <a:solidFill>
                            <a:srgbClr val="333333"/>
                          </a:solidFill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</a:rPr>
                        <a:t>Создание эффективной системы функционирования Единого добровольческого (волонтерского) движения для развития и обмена опытом добровольческих (волонтерских) объединений и гражданских инициатив между собой, с государственными учреждениями, обществом и органами власти.</a:t>
                      </a:r>
                      <a:endParaRPr lang="ru-RU" sz="1800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68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ru-RU" sz="1800" b="1" dirty="0">
                          <a:solidFill>
                            <a:srgbClr val="009900"/>
                          </a:solidFill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</a:rPr>
                        <a:t>Задача №2:</a:t>
                      </a:r>
                    </a:p>
                    <a:p>
                      <a:pPr algn="l">
                        <a:lnSpc>
                          <a:spcPts val="168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ru-RU" sz="1800" dirty="0">
                          <a:solidFill>
                            <a:srgbClr val="333333"/>
                          </a:solidFill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</a:rPr>
                        <a:t>Повышение квалификации и профессиональной компетенции руководителей волонтерских объединений.</a:t>
                      </a:r>
                      <a:endParaRPr lang="ru-RU" sz="1800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68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ru-RU" sz="1800" b="1" dirty="0">
                          <a:solidFill>
                            <a:srgbClr val="009900"/>
                          </a:solidFill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</a:rPr>
                        <a:t>Задача №3:</a:t>
                      </a:r>
                    </a:p>
                    <a:p>
                      <a:pPr algn="l">
                        <a:lnSpc>
                          <a:spcPts val="168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ru-RU" sz="1800" dirty="0">
                          <a:solidFill>
                            <a:srgbClr val="333333"/>
                          </a:solidFill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</a:rPr>
                        <a:t>Оказание информационной, консультационной и методической поддержки добровольческим (волонтерским) объединениям, гражданским инициативам.</a:t>
                      </a:r>
                      <a:endParaRPr lang="ru-RU" sz="1800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68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ru-RU" sz="1800" b="1" dirty="0">
                          <a:solidFill>
                            <a:srgbClr val="009900"/>
                          </a:solidFill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</a:rPr>
                        <a:t>Задача №4:</a:t>
                      </a:r>
                    </a:p>
                    <a:p>
                      <a:pPr algn="l">
                        <a:lnSpc>
                          <a:spcPts val="168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ru-RU" sz="1800" dirty="0">
                          <a:solidFill>
                            <a:srgbClr val="333333"/>
                          </a:solidFill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</a:rPr>
                        <a:t>Формирование механизмов вовлечения молодых людей в добровольческое (волонтерское) движение Промышленновского округа через создания эффективной системы мотивации.</a:t>
                      </a:r>
                      <a:endParaRPr lang="ru-RU" sz="1800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68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ru-RU" sz="1800" b="1" dirty="0">
                          <a:solidFill>
                            <a:srgbClr val="009900"/>
                          </a:solidFill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</a:rPr>
                        <a:t>Задача №5:</a:t>
                      </a:r>
                    </a:p>
                    <a:p>
                      <a:pPr algn="l">
                        <a:lnSpc>
                          <a:spcPts val="168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ru-RU" sz="1800" dirty="0">
                          <a:solidFill>
                            <a:srgbClr val="333333"/>
                          </a:solidFill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</a:rPr>
                        <a:t>Популяризация добровольческой (волонтерской) деятельности</a:t>
                      </a:r>
                      <a:endParaRPr lang="ru-RU" sz="1800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68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ru-RU" sz="1800" b="1" dirty="0">
                          <a:solidFill>
                            <a:srgbClr val="009900"/>
                          </a:solidFill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</a:rPr>
                        <a:t>Задача №6:</a:t>
                      </a:r>
                    </a:p>
                    <a:p>
                      <a:pPr algn="l">
                        <a:lnSpc>
                          <a:spcPts val="1680"/>
                        </a:lnSpc>
                        <a:spcBef>
                          <a:spcPts val="150"/>
                        </a:spcBef>
                        <a:spcAft>
                          <a:spcPts val="150"/>
                        </a:spcAft>
                      </a:pPr>
                      <a:r>
                        <a:rPr lang="ru-RU" sz="1800" dirty="0">
                          <a:solidFill>
                            <a:srgbClr val="333333"/>
                          </a:solidFill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</a:rPr>
                        <a:t>Вовлечение молодежи в активную деятельность по решению социально-экономических проблем округа и реализацию социально-значимых инициатив.</a:t>
                      </a:r>
                      <a:endParaRPr lang="ru-RU" sz="1800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7549387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685698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15"/>
    </mc:Choice>
    <mc:Fallback>
      <p:transition spd="slow" advTm="18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E58E40-4D39-402E-A577-1CC80D609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2658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5DF82C-1A5E-489B-A44C-C58E32A04807}"/>
              </a:ext>
            </a:extLst>
          </p:cNvPr>
          <p:cNvSpPr txBox="1"/>
          <p:nvPr/>
        </p:nvSpPr>
        <p:spPr>
          <a:xfrm>
            <a:off x="748146" y="653143"/>
            <a:ext cx="10272156" cy="1869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FF99"/>
              </a:buClr>
              <a:defRPr/>
            </a:pPr>
            <a:r>
              <a:rPr lang="ru-RU" altLang="ru-RU" sz="3200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Добровольчество – организация безвозмездной деятельности социально</a:t>
            </a:r>
            <a:r>
              <a:rPr lang="en-US" altLang="ru-RU" sz="3200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-</a:t>
            </a:r>
            <a:r>
              <a:rPr lang="ru-RU" altLang="ru-RU" sz="3200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активной части населения по решению социально-значимых проблем в своем сообществе.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F85124-0D6F-46BA-A1BD-50A72560E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147" y="2427626"/>
            <a:ext cx="7291449" cy="4101440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8082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07"/>
    </mc:Choice>
    <mc:Fallback>
      <p:transition spd="slow" advTm="10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1E6C1C-6D72-4F46-945B-BA94C3E8A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81C73E-FBCE-41D2-8641-85E3093ED7C8}"/>
              </a:ext>
            </a:extLst>
          </p:cNvPr>
          <p:cNvSpPr txBox="1"/>
          <p:nvPr/>
        </p:nvSpPr>
        <p:spPr>
          <a:xfrm>
            <a:off x="2088077" y="736270"/>
            <a:ext cx="80158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990033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Проект направлен на расширение практики взаимодействия молодежи, волонтерских объединений и органов власти, развитию добровольчества (</a:t>
            </a:r>
            <a:r>
              <a:rPr lang="ru-RU" sz="2800" dirty="0" err="1">
                <a:solidFill>
                  <a:srgbClr val="990033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волонтерства</a:t>
            </a:r>
            <a:r>
              <a:rPr lang="ru-RU" sz="2800" dirty="0">
                <a:solidFill>
                  <a:srgbClr val="990033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) и молодежных инициатив.</a:t>
            </a:r>
            <a:r>
              <a:rPr lang="ru-RU" sz="2800" dirty="0">
                <a:solidFill>
                  <a:srgbClr val="990033"/>
                </a:solidFill>
                <a:latin typeface="Book Antiqua" panose="02040602050305030304" pitchFamily="18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048D11-9967-4922-9B0B-DF1DFCF69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576" y="2983039"/>
            <a:ext cx="6163294" cy="3587230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1318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27"/>
    </mc:Choice>
    <mc:Fallback>
      <p:transition spd="slow" advTm="12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29B29A-109C-4304-93C9-CD483D442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8B524F-D72C-40B5-9748-62146421BD72}"/>
              </a:ext>
            </a:extLst>
          </p:cNvPr>
          <p:cNvSpPr txBox="1"/>
          <p:nvPr/>
        </p:nvSpPr>
        <p:spPr>
          <a:xfrm>
            <a:off x="938151" y="831273"/>
            <a:ext cx="100465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00FF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Проведение мастер-классов, спортивных соревнований, вечеров отдыха позволяет отвлечь молодежь от распития спиртных напитков в подворотнях, курения, наркомании, привлекает их к регулярным занятиям спортом, ведению здорового образа жизни.</a:t>
            </a:r>
            <a:r>
              <a:rPr lang="ru-RU" dirty="0">
                <a:latin typeface="Book Antiqua" panose="02040602050305030304" pitchFamily="18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9ABA4C-C114-4916-B86B-E8D193E92C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54" y="3036217"/>
            <a:ext cx="9116291" cy="284170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1157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35"/>
    </mc:Choice>
    <mc:Fallback>
      <p:transition spd="slow" advTm="10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DCF93C-1F49-420A-8F0C-0A905F048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B77F45-87FF-4F17-9F0C-A53BCA5816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67" y="261257"/>
            <a:ext cx="4813466" cy="361009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4B6278-93F4-4D6F-9375-46D72A0912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42" y="261257"/>
            <a:ext cx="5213268" cy="347551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9CE3F52-E71A-417B-BFFE-BACAE4ED65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3" b="14870"/>
          <a:stretch/>
        </p:blipFill>
        <p:spPr>
          <a:xfrm>
            <a:off x="2978692" y="3354780"/>
            <a:ext cx="5498343" cy="3241963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9752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91"/>
    </mc:Choice>
    <mc:Fallback>
      <p:transition spd="slow" advTm="8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E7FF88-880E-4EA5-82C4-3E65E038E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AAEE0C-D0E2-4A18-8E1E-F3D93DC6558F}"/>
              </a:ext>
            </a:extLst>
          </p:cNvPr>
          <p:cNvSpPr txBox="1"/>
          <p:nvPr/>
        </p:nvSpPr>
        <p:spPr>
          <a:xfrm>
            <a:off x="736270" y="736270"/>
            <a:ext cx="1071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Book Antiqua" panose="02040602050305030304" pitchFamily="18" charset="0"/>
              </a:rPr>
              <a:t>Наши волонтеры принимают активное участие в патриотических акциях и мероприятиях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1A68E7-162C-4454-8EFB-D91BF92066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89" y="1757548"/>
            <a:ext cx="2192368" cy="45601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B9E623-61AA-4BDC-B558-776F1F38CD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754" y="1757548"/>
            <a:ext cx="2052057" cy="45601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56F7667-D212-4004-AB1C-9BEA878841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780" y="1757548"/>
            <a:ext cx="3838432" cy="45601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4420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31"/>
    </mc:Choice>
    <mc:Fallback>
      <p:transition spd="slow" advTm="10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3821BE-A8BC-4A07-9096-7EDC3868B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AE3C12-010A-4A05-AA16-DD5D7FD10F94}"/>
              </a:ext>
            </a:extLst>
          </p:cNvPr>
          <p:cNvSpPr txBox="1"/>
          <p:nvPr/>
        </p:nvSpPr>
        <p:spPr>
          <a:xfrm>
            <a:off x="1090550" y="688769"/>
            <a:ext cx="100108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9900"/>
                </a:solidFill>
                <a:latin typeface="Book Antiqua" panose="02040602050305030304" pitchFamily="18" charset="0"/>
              </a:rPr>
              <a:t>К единому добровольческому (волонтерскому) движению «</a:t>
            </a:r>
            <a:r>
              <a:rPr lang="en-US" sz="2400" dirty="0">
                <a:solidFill>
                  <a:srgbClr val="009900"/>
                </a:solidFill>
                <a:latin typeface="Book Antiqua" panose="02040602050305030304" pitchFamily="18" charset="0"/>
              </a:rPr>
              <a:t>#</a:t>
            </a:r>
            <a:r>
              <a:rPr lang="ru-RU" sz="2400" dirty="0" err="1">
                <a:solidFill>
                  <a:srgbClr val="009900"/>
                </a:solidFill>
                <a:latin typeface="Book Antiqua" panose="02040602050305030304" pitchFamily="18" charset="0"/>
              </a:rPr>
              <a:t>ПРОдвижение</a:t>
            </a:r>
            <a:r>
              <a:rPr lang="ru-RU" sz="2400" dirty="0">
                <a:solidFill>
                  <a:srgbClr val="009900"/>
                </a:solidFill>
                <a:latin typeface="Book Antiqua" panose="02040602050305030304" pitchFamily="18" charset="0"/>
              </a:rPr>
              <a:t>» также присоединилась команда </a:t>
            </a:r>
            <a:r>
              <a:rPr lang="ru-RU" sz="2400" dirty="0">
                <a:solidFill>
                  <a:srgbClr val="0099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Международного проекта «Танцуй ради жизни!» </a:t>
            </a:r>
            <a:r>
              <a:rPr lang="ru-RU" sz="2400" dirty="0">
                <a:solidFill>
                  <a:srgbClr val="009900"/>
                </a:solidFill>
                <a:latin typeface="Book Antiqua" panose="02040602050305030304" pitchFamily="18" charset="0"/>
              </a:rPr>
              <a:t>(dance4life), </a:t>
            </a:r>
            <a:r>
              <a:rPr lang="ru-RU" sz="2400" dirty="0">
                <a:solidFill>
                  <a:srgbClr val="00990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состоящая из волонтеров Промышленновского округа </a:t>
            </a:r>
            <a:endParaRPr lang="ru-RU" sz="2400" dirty="0">
              <a:solidFill>
                <a:srgbClr val="009900"/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098D95-1ADD-41AA-A4EB-539B4C3491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63" y="2953652"/>
            <a:ext cx="4937760" cy="32918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C25ABA-9497-411C-8912-258B1A143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574" y="2953652"/>
            <a:ext cx="4937760" cy="32918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2145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87"/>
    </mc:Choice>
    <mc:Fallback>
      <p:transition spd="slow" advTm="12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372</Words>
  <Application>Microsoft Office PowerPoint</Application>
  <PresentationFormat>Широкоэкранный</PresentationFormat>
  <Paragraphs>23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Book Antiqua</vt:lpstr>
      <vt:lpstr>Bookman Old Style</vt:lpstr>
      <vt:lpstr>Calibri</vt:lpstr>
      <vt:lpstr>Calibri Light</vt:lpstr>
      <vt:lpstr>Garamond</vt:lpstr>
      <vt:lpstr>Тема Office</vt:lpstr>
      <vt:lpstr>Единое добровольческое (волонтерское) движение «#ПРОдвижение» (Промышленновское движение)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Единое добровольческое (волонтерское) движение «#ПРОдвижение» (Промышленновское движение)</dc:title>
  <dc:creator>User</dc:creator>
  <cp:lastModifiedBy>User</cp:lastModifiedBy>
  <cp:revision>15</cp:revision>
  <dcterms:created xsi:type="dcterms:W3CDTF">2020-05-26T03:40:10Z</dcterms:created>
  <dcterms:modified xsi:type="dcterms:W3CDTF">2020-05-26T06:18:24Z</dcterms:modified>
</cp:coreProperties>
</file>