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8" r:id="rId4"/>
    <p:sldId id="275" r:id="rId5"/>
    <p:sldId id="281" r:id="rId6"/>
    <p:sldId id="282" r:id="rId7"/>
    <p:sldId id="279" r:id="rId8"/>
    <p:sldId id="258" r:id="rId9"/>
    <p:sldId id="280" r:id="rId10"/>
    <p:sldId id="28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8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92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8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115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4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4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2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8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5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7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8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8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0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D7F5-52FA-4BD6-B11B-51368879008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42B975-3CEC-4458-A42F-8AEED169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8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+78332641670" TargetMode="External"/><Relationship Id="rId2" Type="http://schemas.openxmlformats.org/officeDocument/2006/relationships/hyperlink" Target="https://vk.com/kepl_bla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0736" y="2861953"/>
            <a:ext cx="8152027" cy="148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Волонтерское объединение «</a:t>
            </a:r>
            <a:r>
              <a:rPr lang="ru-RU" sz="4900" dirty="0" err="1" smtClean="0"/>
              <a:t>БлагоДарю</a:t>
            </a:r>
            <a:r>
              <a:rPr lang="ru-RU" sz="49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52011"/>
            <a:ext cx="9694892" cy="1905989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П</a:t>
            </a:r>
            <a:r>
              <a:rPr lang="ru-RU" sz="2000" i="1" dirty="0">
                <a:solidFill>
                  <a:srgbClr val="002060"/>
                </a:solidFill>
              </a:rPr>
              <a:t>ока человек в состоянии творить добро,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ему </a:t>
            </a:r>
            <a:r>
              <a:rPr lang="ru-RU" sz="2000" i="1" dirty="0">
                <a:solidFill>
                  <a:srgbClr val="002060"/>
                </a:solidFill>
              </a:rPr>
              <a:t>не </a:t>
            </a:r>
            <a:r>
              <a:rPr lang="ru-RU" sz="2000" i="1" dirty="0" smtClean="0">
                <a:solidFill>
                  <a:srgbClr val="002060"/>
                </a:solidFill>
              </a:rPr>
              <a:t>грозит опасность столкнуться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с неблагодарностью</a:t>
            </a:r>
            <a:r>
              <a:rPr lang="ru-RU" sz="2000" i="1" dirty="0">
                <a:solidFill>
                  <a:srgbClr val="002060"/>
                </a:solidFill>
              </a:rPr>
              <a:t>  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                                                          </a:t>
            </a:r>
            <a:r>
              <a:rPr lang="ru-RU" sz="1600" i="1" dirty="0">
                <a:solidFill>
                  <a:srgbClr val="002060"/>
                </a:solidFill>
              </a:rPr>
              <a:t>Франсуа де Ларошфуко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99408" y="18103"/>
            <a:ext cx="8349595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900" dirty="0" smtClean="0">
                <a:solidFill>
                  <a:srgbClr val="002060"/>
                </a:solidFill>
              </a:rPr>
              <a:t>КОГОАУ «Кировский экономико-правовой лицей»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un9-60.userapi.com/s/v1/if1/xL5JREBG5v3mbG89nvO4yxtKGyVPFzsaEqiOMAYmv1bfWI4o98GtSxMAL8cRkEGjArQMs_vm.jpg?size=857x681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08" y="1021243"/>
            <a:ext cx="2472952" cy="19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22" y="37651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Для повышения компетенций волонтеры лицея стараются посещать образовательные добровольческие площадки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84.userapi.com/s/v1/if1/y4s3svc-NRLIqnVnJdhYfJ9kgAGpEuuaXuHg_bqQ6Yvihj9Wmj7HUvpg2XrZK7EDwKSMWPV9.jpg?size=750x75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2" y="1933980"/>
            <a:ext cx="4468470" cy="44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54.userapi.com/s/v1/if1/0Qs0krpLbX138VLaWwoDuxyBZjXek1KIJcA2rDzt9PmzRB1Gilw1ffDk422tmedh9Sr9tx7N.jpg?size=1280x96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16" y="2389529"/>
            <a:ext cx="5350561" cy="40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65" y="429295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9012" y="358588"/>
            <a:ext cx="7609394" cy="6795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Волонтерское объединение 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«</a:t>
            </a:r>
            <a:r>
              <a:rPr lang="ru-RU" sz="3000" dirty="0" err="1" smtClean="0">
                <a:solidFill>
                  <a:srgbClr val="002060"/>
                </a:solidFill>
              </a:rPr>
              <a:t>БлагоДарю</a:t>
            </a:r>
            <a:r>
              <a:rPr lang="ru-RU" sz="3000" dirty="0" smtClean="0">
                <a:solidFill>
                  <a:srgbClr val="002060"/>
                </a:solidFill>
              </a:rPr>
              <a:t>» КОГОАУ «КЭПЛ»</a:t>
            </a:r>
          </a:p>
          <a:p>
            <a:pPr marL="0" indent="0" algn="ctr"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Руководитель: </a:t>
            </a:r>
            <a:r>
              <a:rPr lang="ru-RU" sz="2200" dirty="0" err="1" smtClean="0">
                <a:solidFill>
                  <a:srgbClr val="002060"/>
                </a:solidFill>
              </a:rPr>
              <a:t>Фигурина</a:t>
            </a:r>
            <a:r>
              <a:rPr lang="ru-RU" sz="2200" dirty="0" smtClean="0">
                <a:solidFill>
                  <a:srgbClr val="002060"/>
                </a:solidFill>
              </a:rPr>
              <a:t> Елена Алексеевна, заместитель директора лицея по воспитательной работе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Контакты: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Группа </a:t>
            </a:r>
            <a:r>
              <a:rPr lang="ru-RU" sz="2200" dirty="0" err="1" smtClean="0">
                <a:solidFill>
                  <a:srgbClr val="002060"/>
                </a:solidFill>
              </a:rPr>
              <a:t>Вк</a:t>
            </a:r>
            <a:r>
              <a:rPr lang="ru-RU" sz="2200" dirty="0" smtClean="0">
                <a:solidFill>
                  <a:srgbClr val="002060"/>
                </a:solidFill>
              </a:rPr>
              <a:t>: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vk.com/kepl_blago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Адрес: Казанская, 43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Тел: </a:t>
            </a:r>
            <a:r>
              <a:rPr lang="ru-RU" sz="2400" u="sng" dirty="0">
                <a:hlinkClick r:id="rId3"/>
              </a:rPr>
              <a:t>+7 (8332) 64–16–70</a:t>
            </a: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2200" i="1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r>
              <a:rPr lang="ru-RU" sz="2200" i="1" dirty="0">
                <a:solidFill>
                  <a:srgbClr val="002060"/>
                </a:solidFill>
              </a:rPr>
              <a:t>– это всегда новый опыт и практика! Это возможность получить знания и навыки в команде единомышленников</a:t>
            </a:r>
            <a:r>
              <a:rPr lang="ru-RU" sz="2200" i="1" dirty="0" smtClean="0">
                <a:solidFill>
                  <a:srgbClr val="002060"/>
                </a:solidFill>
              </a:rPr>
              <a:t>!</a:t>
            </a: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Temp\000000000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18" y="1944270"/>
            <a:ext cx="4183062" cy="32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КОГОАУ «Кировский экономико-</a:t>
            </a:r>
            <a:br>
              <a:rPr lang="ru-RU" b="1" dirty="0" smtClean="0"/>
            </a:br>
            <a:r>
              <a:rPr lang="ru-RU" b="1" dirty="0" smtClean="0"/>
              <a:t>правовой лицей»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022478" cy="469741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Лицей </a:t>
            </a:r>
            <a:r>
              <a:rPr lang="ru-RU" sz="2000" dirty="0">
                <a:solidFill>
                  <a:srgbClr val="002060"/>
                </a:solidFill>
              </a:rPr>
              <a:t>старается создать воспитательную систему, позволяющую включить каждого школьника во внеурочную социально-значимую деятельность. </a:t>
            </a:r>
            <a:r>
              <a:rPr lang="ru-RU" sz="2000" dirty="0" smtClean="0">
                <a:solidFill>
                  <a:srgbClr val="002060"/>
                </a:solidFill>
              </a:rPr>
              <a:t>Учреждение предоставляет учащимся самый широкий спектр возможностей, </a:t>
            </a:r>
            <a:r>
              <a:rPr lang="ru-RU" sz="2000" dirty="0">
                <a:solidFill>
                  <a:srgbClr val="002060"/>
                </a:solidFill>
              </a:rPr>
              <a:t>при котором </a:t>
            </a:r>
            <a:r>
              <a:rPr lang="ru-RU" sz="2000" dirty="0" smtClean="0">
                <a:solidFill>
                  <a:srgbClr val="002060"/>
                </a:solidFill>
              </a:rPr>
              <a:t>они смогут </a:t>
            </a:r>
            <a:r>
              <a:rPr lang="ru-RU" sz="2000" dirty="0">
                <a:solidFill>
                  <a:srgbClr val="002060"/>
                </a:solidFill>
              </a:rPr>
              <a:t>наиболее полно развить </a:t>
            </a:r>
            <a:r>
              <a:rPr lang="ru-RU" sz="2000" dirty="0" smtClean="0">
                <a:solidFill>
                  <a:srgbClr val="002060"/>
                </a:solidFill>
              </a:rPr>
              <a:t>свои лидерские, организаторские, командные добровольческие способности.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</a:rPr>
              <a:t>В</a:t>
            </a:r>
            <a:r>
              <a:rPr lang="ru-RU" sz="2000" dirty="0" smtClean="0">
                <a:solidFill>
                  <a:srgbClr val="002060"/>
                </a:solidFill>
              </a:rPr>
              <a:t>овлечение </a:t>
            </a:r>
            <a:r>
              <a:rPr lang="ru-RU" sz="2000" dirty="0">
                <a:solidFill>
                  <a:srgbClr val="002060"/>
                </a:solidFill>
              </a:rPr>
              <a:t>обучающихся </a:t>
            </a:r>
            <a:r>
              <a:rPr lang="ru-RU" sz="2000" dirty="0" smtClean="0">
                <a:solidFill>
                  <a:srgbClr val="002060"/>
                </a:solidFill>
              </a:rPr>
              <a:t>в социально-значимую деятельность осуществляется </a:t>
            </a:r>
            <a:r>
              <a:rPr lang="ru-RU" sz="2000" dirty="0">
                <a:solidFill>
                  <a:srgbClr val="002060"/>
                </a:solidFill>
              </a:rPr>
              <a:t>через традиционные лицейские дела, </a:t>
            </a:r>
            <a:r>
              <a:rPr lang="ru-RU" sz="2000" dirty="0" smtClean="0">
                <a:solidFill>
                  <a:srgbClr val="002060"/>
                </a:solidFill>
              </a:rPr>
              <a:t>праздники, благотворительные акции, муниципальные, региональные и всероссийские волонтерские события.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В 2012 году на базе лицея было создано волонтерское объединение «</a:t>
            </a:r>
            <a:r>
              <a:rPr lang="ru-RU" sz="2000" dirty="0" err="1" smtClean="0">
                <a:solidFill>
                  <a:srgbClr val="002060"/>
                </a:solidFill>
              </a:rPr>
              <a:t>БлагоДарю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2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Волонтерское объединение </a:t>
            </a:r>
            <a:r>
              <a:rPr lang="ru-RU" dirty="0" smtClean="0"/>
              <a:t>«</a:t>
            </a:r>
            <a:r>
              <a:rPr lang="ru-RU" dirty="0"/>
              <a:t>Благо дарю»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924737" cy="44553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u="sng" dirty="0">
                <a:solidFill>
                  <a:srgbClr val="002060"/>
                </a:solidFill>
              </a:rPr>
              <a:t>Цель объединения: </a:t>
            </a:r>
            <a:r>
              <a:rPr lang="ru-RU" dirty="0">
                <a:solidFill>
                  <a:srgbClr val="002060"/>
                </a:solidFill>
              </a:rPr>
              <a:t>создание условий для развития волонтерского движения в лицее и формирование позитивных установок учащихся на добровольческую деятельность для привлечения их к решению социально значимых проблем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Основные направления:</a:t>
            </a:r>
            <a:br>
              <a:rPr lang="ru-RU" b="1" u="sng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 работа с учреждениями для детей-сирот и детей, оставшихся без попечения родителей;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 работа с учреждениями для людей с ограниченными возможностями;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 работа с пожилыми людьми, оказавшимися в трудной жизненной ситуации, ветеранами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* Важно отметить, что это не ограниченный список направлений работы объединения!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sun9-9.userapi.com/s/v1/if2/kHhQYmCgIQ8sEaHHIpwKE57WqJ7ONGEHtj7ocz9lxgdB99peGBjOMZWW9mUBvvcWRkhimEEh2-QpP-PBUOPu7TbN.jpg?size=1280x853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22" y="3387857"/>
            <a:ext cx="4631578" cy="30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577" y="48081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Также волонтерское </a:t>
            </a:r>
            <a:r>
              <a:rPr lang="ru-RU" dirty="0"/>
              <a:t>объединение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КОГОАУ </a:t>
            </a:r>
            <a:r>
              <a:rPr lang="ru-RU" dirty="0"/>
              <a:t>«КЭПЛ</a:t>
            </a:r>
            <a:r>
              <a:rPr lang="ru-RU" dirty="0" smtClean="0"/>
              <a:t>»  </a:t>
            </a:r>
            <a:r>
              <a:rPr lang="ru-RU" dirty="0"/>
              <a:t>«Благо дарю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работает по направлениям: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91696" y="2662866"/>
            <a:ext cx="5460642" cy="388077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событийное </a:t>
            </a:r>
            <a:r>
              <a:rPr lang="ru-RU" b="1" dirty="0" err="1">
                <a:solidFill>
                  <a:srgbClr val="002060"/>
                </a:solidFill>
              </a:rPr>
              <a:t>волонтерство</a:t>
            </a:r>
            <a:r>
              <a:rPr lang="ru-RU" dirty="0">
                <a:solidFill>
                  <a:srgbClr val="002060"/>
                </a:solidFill>
              </a:rPr>
              <a:t> (добровольческая деятельность на спортивных, социокультурных, образовательных и иных мероприятиях местного, регионального, федерального и международного уровня);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социальное </a:t>
            </a:r>
            <a:r>
              <a:rPr lang="ru-RU" b="1" dirty="0" err="1">
                <a:solidFill>
                  <a:srgbClr val="002060"/>
                </a:solidFill>
              </a:rPr>
              <a:t>волонтерство</a:t>
            </a:r>
            <a:r>
              <a:rPr lang="ru-RU" dirty="0">
                <a:solidFill>
                  <a:srgbClr val="002060"/>
                </a:solidFill>
              </a:rPr>
              <a:t> (добровольческая деятельность, направленная на помощь следующим категориям граждан: дети, нуждающиеся в особом внимании государства, пожилые люди, ветераны, люди с инвалидностью и др</a:t>
            </a:r>
            <a:r>
              <a:rPr lang="ru-RU" dirty="0" smtClean="0">
                <a:solidFill>
                  <a:srgbClr val="002060"/>
                </a:solidFill>
              </a:rPr>
              <a:t>.);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Экологическое </a:t>
            </a:r>
            <a:r>
              <a:rPr lang="ru-RU" b="1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т.д.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Temp\000000000 (2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8" y="2213251"/>
            <a:ext cx="4183062" cy="32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3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лицейские дела благодаря учащимся-волонтерам проходят на «ура»!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День Знаний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День здоровья (</a:t>
            </a:r>
            <a:r>
              <a:rPr lang="ru-RU" dirty="0" err="1" smtClean="0">
                <a:solidFill>
                  <a:srgbClr val="002060"/>
                </a:solidFill>
              </a:rPr>
              <a:t>турслет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День матери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День Учителя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Шоу «Мисс лицея»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Творческий конкурс «Малахитовое яблоко»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Канат-шоу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Линейки ко Дню Победы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Церемония награждения «Золотое яблоко»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многое другое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3074" name="Picture 2" descr="https://sun9-84.userapi.com/s/v1/ig2/Z9OOchTvu5ijhNHQk18q0V6jMCPM6o4f75FC9nofw_u6JU4U7I_v1JdFA90S1Tw1rZSEwczlCPzgJ4afncP3YDE0.jpg?size=1280x853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86" y="1800386"/>
            <a:ext cx="3186645" cy="21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7.userapi.com/s/v1/ig2/RvpRBH31AJ5lrYYuEUvtYLLyP0TVXKk_Acdqsok8YXjJw-9DFBLoAY8-OClToN3IxfhNqeQsbFUrMV2a1Wc06Gb9.jpg?size=1280x853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98" y="4244751"/>
            <a:ext cx="3382868" cy="22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77.userapi.com/s/v1/if1/IJWk73zgC7bXItzvtGZj6yCS1OqbE1l7XYNdhZC6wushqUhuzpgUGjjkzTFhHeIglNIw9m_c.jpg?size=1280x853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98" y="1843525"/>
            <a:ext cx="3057176" cy="20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16.userapi.com/s/v1/if1/GhRSrkd8U-kbP_EKX0Rd14_vWqaN5eQwfgJWXNTA3w7nS4NzbYMqQz_U1UFVJzsXpMF_E5aY.jpg?size=1280x1024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12" y="4278646"/>
            <a:ext cx="2733219" cy="21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8588"/>
            <a:ext cx="8596668" cy="1320800"/>
          </a:xfrm>
        </p:spPr>
        <p:txBody>
          <a:bodyPr/>
          <a:lstStyle/>
          <a:p>
            <a:r>
              <a:rPr lang="ru-RU" dirty="0" smtClean="0"/>
              <a:t>Экологическое направление также развито в лицее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Занятия по энергосбережению (</a:t>
            </a: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оябрь 2021)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Сбор макулатуры в рамках проекта «Добрая школа» 2018,2019,2020,2021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Акция по сбору батареек 2020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«Эстафета добра», переходящая 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з класса в класс в течение года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Акция «</a:t>
            </a:r>
            <a:r>
              <a:rPr lang="ru-RU" dirty="0" err="1" smtClean="0">
                <a:solidFill>
                  <a:srgbClr val="002060"/>
                </a:solidFill>
              </a:rPr>
              <a:t>Экодежурный</a:t>
            </a:r>
            <a:r>
              <a:rPr lang="ru-RU" dirty="0" smtClean="0">
                <a:solidFill>
                  <a:srgbClr val="002060"/>
                </a:solidFill>
              </a:rPr>
              <a:t> по стране» 2021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sun9-21.userapi.com/s/v1/if2/f038yt7_egdHxD602aH_skC7jK6Qr3OYRhb-vuElTNkcQIs8G78xz-Tp_uY1_r3vIcj5xxmvXRIKkhZ8h4agPjv8.jpg?size=1280x96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51" y="1531004"/>
            <a:ext cx="2970492" cy="22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0.userapi.com/s/v1/if2/me6MHxK7szel9aiSZ9-0-YBzFTOS26AeqvKx5O19yjf84jEuXhK2-t05-R61m37LvO7gkj3VbV5dyWDKrzDYCWAq.jpg?size=1242x930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35" y="1609433"/>
            <a:ext cx="2765799" cy="20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1.userapi.com/s/v1/if2/0Sflt-dv5KF9ATnSgmItsLBoKA9jC7eDfQkR6GPes-1SOO6ZuYK1H34L3oKZw39f0BAdSfvih1Svt8XYQVY2zRIT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66" y="4135998"/>
            <a:ext cx="3187077" cy="23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52.userapi.com/s/v1/if2/yEmpDMdbEg2BrE23z7usxNYAR3TSPE_ZYloDduYxQ_sm2TqjEDPdmafSZzfuCzR28YeGCkVI5gHIrUUJyGiuXYy3.jpg?size=843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25" y="3875718"/>
            <a:ext cx="2272094" cy="29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3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12" y="222312"/>
            <a:ext cx="6419633" cy="1320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Волонтеры лицея активные помощники в организации городских, региональных, всероссийских мероприятий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886660"/>
            <a:ext cx="4184035" cy="415470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Финал региональной игры «Умники и умницы» 2021, </a:t>
            </a:r>
            <a:r>
              <a:rPr lang="ru-RU" sz="1600" dirty="0" smtClean="0">
                <a:solidFill>
                  <a:srgbClr val="002060"/>
                </a:solidFill>
              </a:rPr>
              <a:t>2022, 2023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независимый образовательный аудит для учащихся школ г. Кирова, желающих поступить в КОГОАУ "</a:t>
            </a:r>
            <a:r>
              <a:rPr lang="ru-RU" sz="1600" dirty="0" smtClean="0">
                <a:solidFill>
                  <a:srgbClr val="002060"/>
                </a:solidFill>
              </a:rPr>
              <a:t>КЭПЛ« (ежегодно)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Лицейский профессиональный театральный фестиваль им. А.И. </a:t>
            </a:r>
            <a:r>
              <a:rPr lang="ru-RU" sz="1600" dirty="0" smtClean="0">
                <a:solidFill>
                  <a:srgbClr val="002060"/>
                </a:solidFill>
              </a:rPr>
              <a:t>Пономарева </a:t>
            </a:r>
            <a:r>
              <a:rPr lang="ru-RU" sz="1600" dirty="0" smtClean="0">
                <a:solidFill>
                  <a:srgbClr val="002060"/>
                </a:solidFill>
              </a:rPr>
              <a:t>2021,2022,2023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Лицейский экономический форум для школьников города и области (ежегодно)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Всероссийский автопробег «Дорога молоку</a:t>
            </a:r>
            <a:r>
              <a:rPr lang="ru-RU" sz="1600" dirty="0" smtClean="0">
                <a:solidFill>
                  <a:srgbClr val="002060"/>
                </a:solidFill>
              </a:rPr>
              <a:t>» 2019 г.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https://sun9-64.userapi.com/s/v1/ig2/sQw2u_-MNJIgUPUdOoeshxLJmFPn-1BbnQ59icSIA_IZN_NVWTIQ0MBio-yEfAcdDKZBkS4iIjRspfya-1Sn2GUk.jpg?size=1200x802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80" y="194914"/>
            <a:ext cx="3049292" cy="20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8.userapi.com/s/v1/ig2/zQpIbq7X27WT6s4nhQiX1oBZGHcGFjsVJ8JqF0TRlv_txMUBWyaBfq0H42ojKtkzT0vVLpBBujxs8PjIlED1CHXb.jpg?size=1280x853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80" y="3174891"/>
            <a:ext cx="3376155" cy="22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0.userapi.com/s/v1/if2/UuRnXrWWLm0wf1Gdol5r0lKhUS8895tB4fl8kYti9Zms059mz8f8xfQb8X-5gcc6MDtL1R13pmfvBu2I5oFfYD-S.jpg?size=1280x853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93" y="1886660"/>
            <a:ext cx="2942567" cy="19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4.userapi.com/s/v1/if2/CVuzn2ysqngXmq6oxGLbf9PKOYnKfZvyt_jEpYydzKQsh9HYjs7UGMfRVPKWQ7zsWAcamhufbhUsRyNhRKsyTY7H.jpg?size=1280x853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17" y="4742435"/>
            <a:ext cx="3010117" cy="20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5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57" y="210355"/>
            <a:ext cx="8596668" cy="1320800"/>
          </a:xfrm>
        </p:spPr>
        <p:txBody>
          <a:bodyPr/>
          <a:lstStyle/>
          <a:p>
            <a:r>
              <a:rPr lang="ru-RU" dirty="0" smtClean="0"/>
              <a:t>Особое внимание уделяется социальному </a:t>
            </a:r>
            <a:r>
              <a:rPr lang="ru-RU" dirty="0" err="1" smtClean="0"/>
              <a:t>волонтерству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82" y="1587419"/>
            <a:ext cx="3058991" cy="229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rgbClr val="002060"/>
                </a:solidFill>
              </a:rPr>
              <a:t>Новогодняя программа для воспитанников детского дома «Надежда»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Концертная программа в Доме-интернат </a:t>
            </a:r>
            <a:r>
              <a:rPr lang="ru-RU" dirty="0">
                <a:solidFill>
                  <a:srgbClr val="002060"/>
                </a:solidFill>
              </a:rPr>
              <a:t>для престарелых и </a:t>
            </a:r>
            <a:r>
              <a:rPr lang="ru-RU" dirty="0" smtClean="0">
                <a:solidFill>
                  <a:srgbClr val="002060"/>
                </a:solidFill>
              </a:rPr>
              <a:t>инвалидов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Благотворительная акция ко Дню инвалида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Поездка в дом-интернат №</a:t>
            </a:r>
            <a:r>
              <a:rPr lang="ru-RU" dirty="0" smtClean="0">
                <a:solidFill>
                  <a:srgbClr val="002060"/>
                </a:solidFill>
              </a:rPr>
              <a:t>3 с новогодним концертом и подарками</a:t>
            </a:r>
          </a:p>
        </p:txBody>
      </p:sp>
      <p:pic>
        <p:nvPicPr>
          <p:cNvPr id="6" name="Picture 2" descr="C:\Temp\_DSC4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88" y="1587419"/>
            <a:ext cx="3530212" cy="24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7048" y="3782940"/>
            <a:ext cx="2379692" cy="3530212"/>
          </a:xfrm>
          <a:prstGeom prst="rect">
            <a:avLst/>
          </a:prstGeom>
        </p:spPr>
      </p:pic>
      <p:pic>
        <p:nvPicPr>
          <p:cNvPr id="8" name="Picture 2" descr="C:\work\photo\alcatel\IMG_20150508_105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89" y="4315084"/>
            <a:ext cx="3230411" cy="24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изит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Подлевский</a:t>
            </a:r>
            <a:r>
              <a:rPr lang="ru-RU" dirty="0">
                <a:solidFill>
                  <a:srgbClr val="002060"/>
                </a:solidFill>
              </a:rPr>
              <a:t> психоневрологический интернат с праздничным концертом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Уборка территории детского дома «Надежда»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Выгул питомцев в передержке «Мокрый нос»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49.userapi.com/s/v1/if1/QN3C2Bm79gGuQyYlBv_INVaUDMsaBiGYgeZOI120Py5qp1TaGvf8WCF5B6481URyhVXnPFzf.jpg?size=1280x96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43" y="1616918"/>
            <a:ext cx="3157010" cy="23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.userapi.com/s/v1/if1/LzDf9DSgwQWBixzIuv26UPNtV5UijzSpJmsl4LxeijrSSUKtNgCFyctnNurWJXSKtDr1js15.jpg?size=1280x96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43" y="4217758"/>
            <a:ext cx="3067363" cy="23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19757" y="21035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Особое внимание уделяется социальному волонтерству</a:t>
            </a:r>
            <a:endParaRPr lang="ru-RU" dirty="0"/>
          </a:p>
        </p:txBody>
      </p:sp>
      <p:pic>
        <p:nvPicPr>
          <p:cNvPr id="5126" name="Picture 6" descr="https://sun9-46.userapi.com/s/v1/ig2/n6d10LQfaYRcz0keTqs43HQQ5LZ7Sx3y3yEJpTbsf5cwye8eotUUsuFP1ICI-rKHuIP84xYJUFhRwToTuPPiYAnE.jpg?size=810x108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424" y="2044406"/>
            <a:ext cx="2910405" cy="38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479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</TotalTime>
  <Words>452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Грань</vt:lpstr>
      <vt:lpstr>Волонтерское объединение «БлагоДарю»</vt:lpstr>
      <vt:lpstr>КОГОАУ «Кировский экономико- правовой лицей» </vt:lpstr>
      <vt:lpstr>Волонтерское объединение «Благо дарю»</vt:lpstr>
      <vt:lpstr>Также волонтерское объединение  КОГОАУ «КЭПЛ»  «Благо дарю»  работает по направлениям:</vt:lpstr>
      <vt:lpstr>Традиционные лицейские дела благодаря учащимся-волонтерам проходят на «ура»!</vt:lpstr>
      <vt:lpstr>Экологическое направление также развито в лицее</vt:lpstr>
      <vt:lpstr>Волонтеры лицея активные помощники в организации городских, региональных, всероссийских мероприятий</vt:lpstr>
      <vt:lpstr>Особое внимание уделяется социальному волонтерству</vt:lpstr>
      <vt:lpstr>Презентация PowerPoint</vt:lpstr>
      <vt:lpstr>Для повышения компетенций волонтеры лицея стараются посещать образовательные добровольческие площадки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Творим добро!  КЭПЛ!</dc:title>
  <dc:creator>User</dc:creator>
  <cp:lastModifiedBy> Фигурина Елена Алексеевна</cp:lastModifiedBy>
  <cp:revision>34</cp:revision>
  <dcterms:created xsi:type="dcterms:W3CDTF">2016-02-24T16:30:20Z</dcterms:created>
  <dcterms:modified xsi:type="dcterms:W3CDTF">2024-01-18T14:56:17Z</dcterms:modified>
</cp:coreProperties>
</file>