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4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103" autoAdjust="0"/>
    <p:restoredTop sz="94660"/>
  </p:normalViewPr>
  <p:slideViewPr>
    <p:cSldViewPr>
      <p:cViewPr varScale="1">
        <p:scale>
          <a:sx n="68" d="100"/>
          <a:sy n="68" d="100"/>
        </p:scale>
        <p:origin x="-142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BABDF-3ADA-49BC-9922-DE0CB9D01059}" type="datetimeFigureOut">
              <a:rPr lang="ru-RU" smtClean="0"/>
              <a:pPr/>
              <a:t>27.09.2023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B2511F1-EF1B-4915-8E52-06845078ECC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BABDF-3ADA-49BC-9922-DE0CB9D01059}" type="datetimeFigureOut">
              <a:rPr lang="ru-RU" smtClean="0"/>
              <a:pPr/>
              <a:t>27.09.2023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511F1-EF1B-4915-8E52-06845078EC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BABDF-3ADA-49BC-9922-DE0CB9D01059}" type="datetimeFigureOut">
              <a:rPr lang="ru-RU" smtClean="0"/>
              <a:pPr/>
              <a:t>27.09.2023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511F1-EF1B-4915-8E52-06845078EC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C0BABDF-3ADA-49BC-9922-DE0CB9D01059}" type="datetimeFigureOut">
              <a:rPr lang="ru-RU" smtClean="0"/>
              <a:pPr/>
              <a:t>27.09.2023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FB2511F1-EF1B-4915-8E52-06845078ECC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BABDF-3ADA-49BC-9922-DE0CB9D01059}" type="datetimeFigureOut">
              <a:rPr lang="ru-RU" smtClean="0"/>
              <a:pPr/>
              <a:t>27.09.2023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511F1-EF1B-4915-8E52-06845078ECC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BABDF-3ADA-49BC-9922-DE0CB9D01059}" type="datetimeFigureOut">
              <a:rPr lang="ru-RU" smtClean="0"/>
              <a:pPr/>
              <a:t>27.09.2023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511F1-EF1B-4915-8E52-06845078ECC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511F1-EF1B-4915-8E52-06845078ECC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BABDF-3ADA-49BC-9922-DE0CB9D01059}" type="datetimeFigureOut">
              <a:rPr lang="ru-RU" smtClean="0"/>
              <a:pPr/>
              <a:t>27.09.2023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BABDF-3ADA-49BC-9922-DE0CB9D01059}" type="datetimeFigureOut">
              <a:rPr lang="ru-RU" smtClean="0"/>
              <a:pPr/>
              <a:t>27.09.2023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511F1-EF1B-4915-8E52-06845078ECC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BABDF-3ADA-49BC-9922-DE0CB9D01059}" type="datetimeFigureOut">
              <a:rPr lang="ru-RU" smtClean="0"/>
              <a:pPr/>
              <a:t>27.09.2023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511F1-EF1B-4915-8E52-06845078EC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C0BABDF-3ADA-49BC-9922-DE0CB9D01059}" type="datetimeFigureOut">
              <a:rPr lang="ru-RU" smtClean="0"/>
              <a:pPr/>
              <a:t>27.09.2023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B2511F1-EF1B-4915-8E52-06845078ECC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BABDF-3ADA-49BC-9922-DE0CB9D01059}" type="datetimeFigureOut">
              <a:rPr lang="ru-RU" smtClean="0"/>
              <a:pPr/>
              <a:t>27.09.2023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B2511F1-EF1B-4915-8E52-06845078ECC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AC0BABDF-3ADA-49BC-9922-DE0CB9D01059}" type="datetimeFigureOut">
              <a:rPr lang="ru-RU" smtClean="0"/>
              <a:pPr/>
              <a:t>27.09.2023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FB2511F1-EF1B-4915-8E52-06845078ECC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572140"/>
            <a:ext cx="6400800" cy="66660"/>
          </a:xfrm>
        </p:spPr>
        <p:txBody>
          <a:bodyPr>
            <a:normAutofit fontScale="25000" lnSpcReduction="20000"/>
          </a:bodyPr>
          <a:lstStyle/>
          <a:p>
            <a:r>
              <a:rPr lang="ru-RU" sz="6000" dirty="0" smtClean="0">
                <a:solidFill>
                  <a:srgbClr val="FF0000"/>
                </a:solidFill>
              </a:rPr>
              <a:t>    </a:t>
            </a:r>
            <a:endParaRPr lang="ru-RU" sz="6000" b="1" dirty="0">
              <a:solidFill>
                <a:srgbClr val="FF00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214291"/>
            <a:ext cx="8172480" cy="4429155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sz="4400" b="1" dirty="0" smtClean="0">
                <a:solidFill>
                  <a:srgbClr val="002060"/>
                </a:solidFill>
              </a:rPr>
              <a:t>Волонтерский </a:t>
            </a:r>
            <a:r>
              <a:rPr lang="ru-RU" sz="4400" b="1" dirty="0" smtClean="0">
                <a:solidFill>
                  <a:srgbClr val="002060"/>
                </a:solidFill>
              </a:rPr>
              <a:t>отряд </a:t>
            </a:r>
            <a:br>
              <a:rPr lang="ru-RU" sz="4400" b="1" dirty="0" smtClean="0">
                <a:solidFill>
                  <a:srgbClr val="002060"/>
                </a:solidFill>
              </a:rPr>
            </a:br>
            <a:r>
              <a:rPr lang="ru-RU" sz="4400" b="1" dirty="0" smtClean="0">
                <a:solidFill>
                  <a:srgbClr val="002060"/>
                </a:solidFill>
              </a:rPr>
              <a:t>«Сила </a:t>
            </a:r>
            <a:r>
              <a:rPr lang="ru-RU" sz="4400" b="1" dirty="0" smtClean="0">
                <a:solidFill>
                  <a:srgbClr val="002060"/>
                </a:solidFill>
              </a:rPr>
              <a:t>юности</a:t>
            </a:r>
            <a:r>
              <a:rPr lang="ru-RU" sz="4400" b="1" dirty="0" smtClean="0">
                <a:solidFill>
                  <a:srgbClr val="002060"/>
                </a:solidFill>
              </a:rPr>
              <a:t>»</a:t>
            </a:r>
            <a:br>
              <a:rPr lang="ru-RU" sz="4400" b="1" dirty="0" smtClean="0">
                <a:solidFill>
                  <a:srgbClr val="002060"/>
                </a:solidFill>
              </a:rPr>
            </a:br>
            <a:r>
              <a:rPr lang="ru-RU" sz="4400" b="1" dirty="0" smtClean="0">
                <a:solidFill>
                  <a:srgbClr val="002060"/>
                </a:solidFill>
              </a:rPr>
              <a:t>при МБУ «ДК» </a:t>
            </a:r>
            <a:r>
              <a:rPr lang="ru-RU" sz="4400" b="1" dirty="0" err="1" smtClean="0">
                <a:solidFill>
                  <a:srgbClr val="002060"/>
                </a:solidFill>
              </a:rPr>
              <a:t>Кологривский</a:t>
            </a:r>
            <a:r>
              <a:rPr lang="ru-RU" sz="4400" b="1" smtClean="0">
                <a:solidFill>
                  <a:srgbClr val="002060"/>
                </a:solidFill>
              </a:rPr>
              <a:t> округ</a:t>
            </a:r>
            <a:r>
              <a:rPr lang="ru-RU" sz="4400" b="1" dirty="0" smtClean="0">
                <a:solidFill>
                  <a:srgbClr val="002060"/>
                </a:solidFill>
              </a:rPr>
              <a:t/>
            </a:r>
            <a:br>
              <a:rPr lang="ru-RU" sz="4400" b="1" dirty="0" smtClean="0">
                <a:solidFill>
                  <a:srgbClr val="002060"/>
                </a:solidFill>
              </a:rPr>
            </a:br>
            <a:endParaRPr lang="ru-RU" sz="4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76270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Акция «Капля  милосердия» и  эко - акция «День земли»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10242" name="Picture 2" descr="C:\Users\аа\Desktop\капл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928670"/>
            <a:ext cx="2871142" cy="3000396"/>
          </a:xfrm>
          <a:prstGeom prst="rect">
            <a:avLst/>
          </a:prstGeom>
          <a:noFill/>
        </p:spPr>
      </p:pic>
      <p:pic>
        <p:nvPicPr>
          <p:cNvPr id="10243" name="Picture 3" descr="C:\Users\аа\Desktop\капля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928670"/>
            <a:ext cx="2571768" cy="3000396"/>
          </a:xfrm>
          <a:prstGeom prst="rect">
            <a:avLst/>
          </a:prstGeom>
          <a:noFill/>
        </p:spPr>
      </p:pic>
      <p:pic>
        <p:nvPicPr>
          <p:cNvPr id="10244" name="Picture 4" descr="C:\Users\аа\Desktop\день земли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08" y="3084157"/>
            <a:ext cx="4643443" cy="3382261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857256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Костюмированная развлекательна программа для детей «Жили у бабуси»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11266" name="Picture 2" descr="C:\Users\аа\Desktop\жили1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2910" y="1071546"/>
            <a:ext cx="3571900" cy="2719390"/>
          </a:xfrm>
          <a:prstGeom prst="rect">
            <a:avLst/>
          </a:prstGeom>
          <a:noFill/>
        </p:spPr>
      </p:pic>
      <p:pic>
        <p:nvPicPr>
          <p:cNvPr id="11267" name="Picture 3" descr="C:\Users\аа\Desktop\жили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642918"/>
            <a:ext cx="4000528" cy="3971923"/>
          </a:xfrm>
          <a:prstGeom prst="rect">
            <a:avLst/>
          </a:prstGeom>
          <a:noFill/>
        </p:spPr>
      </p:pic>
      <p:pic>
        <p:nvPicPr>
          <p:cNvPr id="11268" name="Picture 4" descr="C:\Users\аа\Desktop\жили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3857628"/>
            <a:ext cx="3357586" cy="2576514"/>
          </a:xfrm>
          <a:prstGeom prst="rect">
            <a:avLst/>
          </a:prstGeom>
          <a:noFill/>
        </p:spPr>
      </p:pic>
      <p:pic>
        <p:nvPicPr>
          <p:cNvPr id="11269" name="Picture 5" descr="C:\Users\аа\Desktop\жили4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00496" y="4071942"/>
            <a:ext cx="4429156" cy="250033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329642" cy="107154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sz="2800" dirty="0" smtClean="0">
                <a:solidFill>
                  <a:srgbClr val="C00000"/>
                </a:solidFill>
              </a:rPr>
              <a:t>Акция  «   Добрая суббота» (уборка территории у памятника героям ВОВ)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12290" name="Picture 2" descr="C:\Users\аа\Desktop\у1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357298"/>
            <a:ext cx="3681082" cy="2857502"/>
          </a:xfrm>
          <a:prstGeom prst="rect">
            <a:avLst/>
          </a:prstGeom>
          <a:noFill/>
        </p:spPr>
      </p:pic>
      <p:pic>
        <p:nvPicPr>
          <p:cNvPr id="12291" name="Picture 3" descr="C:\Users\аа\Desktop\у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642918"/>
            <a:ext cx="3286148" cy="3500461"/>
          </a:xfrm>
          <a:prstGeom prst="rect">
            <a:avLst/>
          </a:prstGeom>
          <a:noFill/>
        </p:spPr>
      </p:pic>
      <p:pic>
        <p:nvPicPr>
          <p:cNvPr id="12292" name="Picture 4" descr="C:\Users\аа\Desktop\у3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28860" y="3357562"/>
            <a:ext cx="4286280" cy="3259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914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Экологический  </a:t>
            </a:r>
            <a:r>
              <a:rPr lang="ru-RU" dirty="0" err="1" smtClean="0">
                <a:solidFill>
                  <a:srgbClr val="C00000"/>
                </a:solidFill>
              </a:rPr>
              <a:t>квест</a:t>
            </a:r>
            <a:r>
              <a:rPr lang="ru-RU" dirty="0" smtClean="0">
                <a:solidFill>
                  <a:srgbClr val="C00000"/>
                </a:solidFill>
              </a:rPr>
              <a:t>  «Чистые игры»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142984"/>
            <a:ext cx="8715436" cy="4747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571504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       Акция ко Дню Победы «Читаем стихи о войне».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14338" name="Picture 2" descr="C:\Users\аа\Desktop\2021-12-02_12-01-27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357298"/>
            <a:ext cx="8715436" cy="514353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>
                <a:solidFill>
                  <a:srgbClr val="C00000"/>
                </a:solidFill>
              </a:rPr>
              <a:t>Аква</a:t>
            </a:r>
            <a:r>
              <a:rPr lang="ru-RU" dirty="0" smtClean="0">
                <a:solidFill>
                  <a:srgbClr val="C00000"/>
                </a:solidFill>
              </a:rPr>
              <a:t> грим и фото зона на </a:t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                                          День России.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5362" name="Picture 2" descr="C:\Users\аа\Desktop\день россии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2910" y="1428736"/>
            <a:ext cx="4001844" cy="2619247"/>
          </a:xfrm>
          <a:prstGeom prst="rect">
            <a:avLst/>
          </a:prstGeom>
          <a:noFill/>
        </p:spPr>
      </p:pic>
      <p:pic>
        <p:nvPicPr>
          <p:cNvPr id="15363" name="Picture 3" descr="C:\Users\аа\Desktop\день россии 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4071942"/>
            <a:ext cx="4000528" cy="2490777"/>
          </a:xfrm>
          <a:prstGeom prst="rect">
            <a:avLst/>
          </a:prstGeom>
          <a:noFill/>
        </p:spPr>
      </p:pic>
      <p:pic>
        <p:nvPicPr>
          <p:cNvPr id="15364" name="Picture 4" descr="C:\Users\аа\Desktop\день россии 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0" y="1428736"/>
            <a:ext cx="3357586" cy="50363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Помощь в организации детского отдыха детей.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6386" name="Picture 2" descr="C:\Users\аа\Desktop\2021-12-02_12-11-10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736"/>
            <a:ext cx="8643998" cy="5072098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</a:t>
            </a:r>
            <a:r>
              <a:rPr lang="ru-RU" dirty="0" smtClean="0">
                <a:solidFill>
                  <a:srgbClr val="C00000"/>
                </a:solidFill>
              </a:rPr>
              <a:t>День  Флага России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7410" name="Picture 2" descr="C:\Users\аа\Desktop\флаг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3" y="1357298"/>
            <a:ext cx="5000660" cy="2815996"/>
          </a:xfrm>
          <a:prstGeom prst="rect">
            <a:avLst/>
          </a:prstGeom>
          <a:noFill/>
        </p:spPr>
      </p:pic>
      <p:pic>
        <p:nvPicPr>
          <p:cNvPr id="17411" name="Picture 3" descr="C:\Users\аа\Desktop\флаг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480" y="4214818"/>
            <a:ext cx="3143252" cy="2357439"/>
          </a:xfrm>
          <a:prstGeom prst="rect">
            <a:avLst/>
          </a:prstGeom>
          <a:noFill/>
        </p:spPr>
      </p:pic>
      <p:pic>
        <p:nvPicPr>
          <p:cNvPr id="17412" name="Picture 4" descr="C:\Users\аа\Desktop\флаг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72132" y="1357298"/>
            <a:ext cx="3084157" cy="5191108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Региональный проект президентских грантов «Компас доблести».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8434" name="Picture 2" descr="C:\Users\аа\Desktop\компас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85918" y="1357298"/>
            <a:ext cx="4786346" cy="3357586"/>
          </a:xfrm>
          <a:prstGeom prst="rect">
            <a:avLst/>
          </a:prstGeom>
          <a:noFill/>
        </p:spPr>
      </p:pic>
      <p:pic>
        <p:nvPicPr>
          <p:cNvPr id="18435" name="Picture 3" descr="C:\Users\аа\Desktop\компас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3643314"/>
            <a:ext cx="4000508" cy="3000381"/>
          </a:xfrm>
          <a:prstGeom prst="rect">
            <a:avLst/>
          </a:prstGeom>
          <a:noFill/>
        </p:spPr>
      </p:pic>
      <p:pic>
        <p:nvPicPr>
          <p:cNvPr id="18436" name="Picture 4" descr="C:\Users\аа\Desktop\компас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3726740"/>
            <a:ext cx="4143404" cy="291697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Акция «Сохраняя памятники -сохраним память».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аа\Desktop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2132" y="4000504"/>
            <a:ext cx="3429026" cy="2643207"/>
          </a:xfrm>
          <a:prstGeom prst="rect">
            <a:avLst/>
          </a:prstGeom>
          <a:noFill/>
        </p:spPr>
      </p:pic>
      <p:pic>
        <p:nvPicPr>
          <p:cNvPr id="1029" name="Picture 5" descr="C:\Users\аа\Desktop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0" y="4000504"/>
            <a:ext cx="3405146" cy="2696736"/>
          </a:xfrm>
          <a:prstGeom prst="rect">
            <a:avLst/>
          </a:prstGeom>
          <a:noFill/>
        </p:spPr>
      </p:pic>
      <p:pic>
        <p:nvPicPr>
          <p:cNvPr id="1031" name="Picture 7" descr="C:\Users\аа\Desktop\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3571868" y="1357298"/>
            <a:ext cx="2857520" cy="2643206"/>
          </a:xfrm>
          <a:prstGeom prst="rect">
            <a:avLst/>
          </a:prstGeom>
          <a:noFill/>
        </p:spPr>
      </p:pic>
      <p:pic>
        <p:nvPicPr>
          <p:cNvPr id="1032" name="Picture 8" descr="C:\Users\аа\Desktop\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285860"/>
            <a:ext cx="3571900" cy="2678925"/>
          </a:xfrm>
          <a:prstGeom prst="rect">
            <a:avLst/>
          </a:prstGeom>
          <a:noFill/>
        </p:spPr>
      </p:pic>
      <p:pic>
        <p:nvPicPr>
          <p:cNvPr id="1033" name="Picture 9" descr="C:\Users\аа\Desktop\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00826" y="1214422"/>
            <a:ext cx="2395628" cy="3195628"/>
          </a:xfrm>
          <a:prstGeom prst="rect">
            <a:avLst/>
          </a:prstGeom>
          <a:noFill/>
        </p:spPr>
      </p:pic>
      <p:pic>
        <p:nvPicPr>
          <p:cNvPr id="1040" name="Picture 16" descr="C:\Users\аа\Desktop\стелла1.jpg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43174" y="3929066"/>
            <a:ext cx="3429024" cy="27682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а\Desktop\2021 год\Сталинград\6hwfJAeEKEc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071546"/>
            <a:ext cx="3643338" cy="272396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7467600" cy="928694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Мероприятие  посвященное  битве за Сталинград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1027" name="Picture 3" descr="C:\Users\аа\Desktop\2021 год\Сталинград\bz3q1wALy0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1000108"/>
            <a:ext cx="3840274" cy="2786081"/>
          </a:xfrm>
          <a:prstGeom prst="rect">
            <a:avLst/>
          </a:prstGeom>
          <a:noFill/>
        </p:spPr>
      </p:pic>
      <p:pic>
        <p:nvPicPr>
          <p:cNvPr id="1028" name="Picture 4" descr="C:\Users\аа\Desktop\2021 год\Сталинград\13S24ZrcSh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786190"/>
            <a:ext cx="3586322" cy="2857520"/>
          </a:xfrm>
          <a:prstGeom prst="rect">
            <a:avLst/>
          </a:prstGeom>
          <a:noFill/>
        </p:spPr>
      </p:pic>
      <p:pic>
        <p:nvPicPr>
          <p:cNvPr id="1029" name="Picture 5" descr="C:\Users\аа\Desktop\2021 год\Сталинград\JPGlK52q0M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23712" y="3857628"/>
            <a:ext cx="3780839" cy="2826769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42852"/>
            <a:ext cx="8229600" cy="5953148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r>
              <a:rPr lang="ru-RU" sz="6000" dirty="0" smtClean="0">
                <a:solidFill>
                  <a:srgbClr val="C00000"/>
                </a:solidFill>
              </a:rPr>
              <a:t>Спасибо за просмотр</a:t>
            </a:r>
            <a:endParaRPr lang="ru-RU" sz="6000" dirty="0">
              <a:solidFill>
                <a:srgbClr val="C0000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189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а\Desktop\2019\2020 год\герои отечества 2020\vOqrowwSW-Q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857232"/>
            <a:ext cx="7929618" cy="561659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43971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    Акция «День героев отечества»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а\Desktop\2019\2020 год\Сделай город ярче\uk9Af4vPJG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1071547"/>
            <a:ext cx="4357718" cy="28002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5403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         Акция «Сделай город ярче!!!»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075" name="Picture 3" descr="C:\Users\аа\Desktop\2019\2020 год\Сделай город ярче\vf893-4Lfc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1500174"/>
            <a:ext cx="3804047" cy="5072062"/>
          </a:xfrm>
          <a:prstGeom prst="rect">
            <a:avLst/>
          </a:prstGeom>
          <a:noFill/>
        </p:spPr>
      </p:pic>
      <p:pic>
        <p:nvPicPr>
          <p:cNvPr id="3076" name="Picture 4" descr="C:\Users\аа\Desktop\2019\2020 год\Сделай город ярче\qy-qjSt2f8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1" y="3857628"/>
            <a:ext cx="4357718" cy="3000372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аа\Desktop\2021-11-25_14-15-20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69400" y="928688"/>
            <a:ext cx="8462325" cy="554513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8259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   </a:t>
            </a:r>
            <a:r>
              <a:rPr lang="ru-RU" sz="4000" dirty="0" smtClean="0">
                <a:solidFill>
                  <a:srgbClr val="C00000"/>
                </a:solidFill>
              </a:rPr>
              <a:t>Сказка «Теремок» для детей с ОВЗ.</a:t>
            </a:r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аа\Desktop\2021-11-25_15-51-37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500175"/>
            <a:ext cx="8186766" cy="455439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7467600" cy="1203348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rgbClr val="FF0000"/>
                </a:solidFill>
              </a:rPr>
              <a:t>Акция « Нам  не забыть об  этих  дня»</a:t>
            </a:r>
            <a:br>
              <a:rPr lang="ru-RU" sz="3100" b="1" dirty="0" smtClean="0">
                <a:solidFill>
                  <a:srgbClr val="FF0000"/>
                </a:solidFill>
              </a:rPr>
            </a:br>
            <a:r>
              <a:rPr lang="ru-RU" sz="3100" b="1" dirty="0" smtClean="0">
                <a:solidFill>
                  <a:srgbClr val="FF0000"/>
                </a:solidFill>
              </a:rPr>
              <a:t>          посвященная  блокадному </a:t>
            </a:r>
            <a:br>
              <a:rPr lang="ru-RU" sz="3100" b="1" dirty="0" smtClean="0">
                <a:solidFill>
                  <a:srgbClr val="FF0000"/>
                </a:solidFill>
              </a:rPr>
            </a:br>
            <a:r>
              <a:rPr lang="ru-RU" sz="3100" b="1" dirty="0" smtClean="0">
                <a:solidFill>
                  <a:srgbClr val="FF0000"/>
                </a:solidFill>
              </a:rPr>
              <a:t>                        Ленинграду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аа\Desktop\рсм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785794"/>
            <a:ext cx="4081713" cy="278608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1115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     </a:t>
            </a:r>
            <a:r>
              <a:rPr lang="ru-RU" sz="4000" dirty="0" smtClean="0">
                <a:solidFill>
                  <a:srgbClr val="C00000"/>
                </a:solidFill>
              </a:rPr>
              <a:t>Областной конкурс СБОРЫ РСМ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7171" name="Picture 3" descr="C:\Users\аа\Desktop\рсм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785794"/>
            <a:ext cx="4239281" cy="2828395"/>
          </a:xfrm>
          <a:prstGeom prst="rect">
            <a:avLst/>
          </a:prstGeom>
          <a:noFill/>
        </p:spPr>
      </p:pic>
      <p:pic>
        <p:nvPicPr>
          <p:cNvPr id="7172" name="Picture 4" descr="C:\Users\аа\Desktop\рсм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3643315"/>
            <a:ext cx="2928958" cy="321468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аа\Desktop\час 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571480"/>
            <a:ext cx="4286280" cy="371475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7467600" cy="42862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    </a:t>
            </a:r>
            <a:r>
              <a:rPr lang="ru-RU" sz="3600" b="1" dirty="0" smtClean="0">
                <a:solidFill>
                  <a:srgbClr val="00B050"/>
                </a:solidFill>
              </a:rPr>
              <a:t>Эко - акция «Час Земли»</a:t>
            </a:r>
            <a:endParaRPr lang="ru-RU" sz="3600" b="1" dirty="0">
              <a:solidFill>
                <a:srgbClr val="00B050"/>
              </a:solidFill>
            </a:endParaRPr>
          </a:p>
        </p:txBody>
      </p:sp>
      <p:pic>
        <p:nvPicPr>
          <p:cNvPr id="8195" name="Picture 3" descr="C:\Users\аа\Desktop\2021-11-25_16-16-0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857496"/>
            <a:ext cx="4214842" cy="3714775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14290"/>
            <a:ext cx="7467600" cy="582594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002060"/>
                </a:solidFill>
              </a:rPr>
              <a:t>КП конкурса «Костромская лыжня»</a:t>
            </a:r>
            <a:endParaRPr lang="ru-RU" sz="3600" dirty="0">
              <a:solidFill>
                <a:srgbClr val="002060"/>
              </a:solidFill>
            </a:endParaRPr>
          </a:p>
        </p:txBody>
      </p:sp>
      <p:pic>
        <p:nvPicPr>
          <p:cNvPr id="9221" name="Picture 5" descr="C:\Users\аа\Desktop\лыжня1 —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785794"/>
            <a:ext cx="2357454" cy="3357586"/>
          </a:xfrm>
          <a:prstGeom prst="rect">
            <a:avLst/>
          </a:prstGeom>
          <a:noFill/>
        </p:spPr>
      </p:pic>
      <p:pic>
        <p:nvPicPr>
          <p:cNvPr id="9222" name="Picture 6" descr="C:\Users\аа\Desktop\лыж — копи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6446" y="785794"/>
            <a:ext cx="2962277" cy="4786346"/>
          </a:xfrm>
          <a:prstGeom prst="rect">
            <a:avLst/>
          </a:prstGeom>
          <a:noFill/>
        </p:spPr>
      </p:pic>
      <p:pic>
        <p:nvPicPr>
          <p:cNvPr id="9223" name="Picture 7" descr="C:\Users\аа\Desktop\лыж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8926" y="2643182"/>
            <a:ext cx="2839646" cy="3786194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10032</TotalTime>
  <Words>151</Words>
  <Application>Microsoft Office PowerPoint</Application>
  <PresentationFormat>Экран (4:3)</PresentationFormat>
  <Paragraphs>23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Бумажная</vt:lpstr>
      <vt:lpstr> Волонтерский отряд  «Сила юности» при МБУ «ДК» Кологривский округ </vt:lpstr>
      <vt:lpstr>Мероприятие  посвященное  битве за Сталинград</vt:lpstr>
      <vt:lpstr>     Акция «День героев отечества»</vt:lpstr>
      <vt:lpstr>          Акция «Сделай город ярче!!!»</vt:lpstr>
      <vt:lpstr>   Сказка «Теремок» для детей с ОВЗ.</vt:lpstr>
      <vt:lpstr>Акция « Нам  не забыть об  этих  дня»           посвященная  блокадному                          Ленинграду</vt:lpstr>
      <vt:lpstr>     Областной конкурс СБОРЫ РСМ</vt:lpstr>
      <vt:lpstr>            Эко - акция «Час Земли»</vt:lpstr>
      <vt:lpstr>КП конкурса «Костромская лыжня»</vt:lpstr>
      <vt:lpstr>Акция «Капля  милосердия» и  эко - акция «День земли»</vt:lpstr>
      <vt:lpstr>Костюмированная развлекательна программа для детей «Жили у бабуси»</vt:lpstr>
      <vt:lpstr> Акция  «   Добрая суббота» (уборка территории у памятника героям ВОВ)</vt:lpstr>
      <vt:lpstr>Экологический  квест  «Чистые игры»</vt:lpstr>
      <vt:lpstr>       Акция ко Дню Победы «Читаем стихи о войне».</vt:lpstr>
      <vt:lpstr>Аква грим и фото зона на                                            День России.</vt:lpstr>
      <vt:lpstr>Помощь в организации детского отдыха детей.</vt:lpstr>
      <vt:lpstr>            День  Флага России</vt:lpstr>
      <vt:lpstr>Региональный проект президентских грантов «Компас доблести».</vt:lpstr>
      <vt:lpstr>Акция «Сохраняя памятники -сохраним память».</vt:lpstr>
      <vt:lpstr>Слайд 20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Волонтерский отряд      «Сила юности»</dc:title>
  <dc:creator>HP</dc:creator>
  <cp:lastModifiedBy>HP</cp:lastModifiedBy>
  <cp:revision>3</cp:revision>
  <dcterms:created xsi:type="dcterms:W3CDTF">2021-11-25T10:48:16Z</dcterms:created>
  <dcterms:modified xsi:type="dcterms:W3CDTF">2023-09-27T13:37:20Z</dcterms:modified>
</cp:coreProperties>
</file>