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3" r:id="rId4"/>
    <p:sldId id="269" r:id="rId5"/>
    <p:sldId id="270" r:id="rId6"/>
    <p:sldId id="271" r:id="rId7"/>
    <p:sldId id="261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57" autoAdjust="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EB4D-960A-4994-9B52-5A0C3F8B87D6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8C6-C544-4A23-9E7B-1B0933796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170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EB4D-960A-4994-9B52-5A0C3F8B87D6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8C6-C544-4A23-9E7B-1B0933796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31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EB4D-960A-4994-9B52-5A0C3F8B87D6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8C6-C544-4A23-9E7B-1B0933796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EB4D-960A-4994-9B52-5A0C3F8B87D6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8C6-C544-4A23-9E7B-1B0933796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79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EB4D-960A-4994-9B52-5A0C3F8B87D6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8C6-C544-4A23-9E7B-1B0933796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91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EB4D-960A-4994-9B52-5A0C3F8B87D6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8C6-C544-4A23-9E7B-1B0933796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91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EB4D-960A-4994-9B52-5A0C3F8B87D6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8C6-C544-4A23-9E7B-1B0933796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88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EB4D-960A-4994-9B52-5A0C3F8B87D6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8C6-C544-4A23-9E7B-1B0933796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13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EB4D-960A-4994-9B52-5A0C3F8B87D6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8C6-C544-4A23-9E7B-1B0933796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13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EB4D-960A-4994-9B52-5A0C3F8B87D6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8C6-C544-4A23-9E7B-1B0933796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697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5EB4D-960A-4994-9B52-5A0C3F8B87D6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A58C6-C544-4A23-9E7B-1B0933796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98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5EB4D-960A-4994-9B52-5A0C3F8B87D6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A58C6-C544-4A23-9E7B-1B0933796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523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emf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213285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ГБУСО КО «Центр социальной адаптации для лиц без определенного места жительства и занятий»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юридический адрес: 238003, РФ, Калининградская область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г. Калининград, ул. Ялтинская, д.67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507288" cy="460851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D:\2020 год\Чемпионат конкурс 2020\IMG_20200527_1329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157">
            <a:off x="3969911" y="3116090"/>
            <a:ext cx="2376264" cy="20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020 год\Чемпионат конкурс 2020\IMG_20200904_1042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4040865" cy="333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2020 год\Чемпионат конкурс 2020\IMG_20200907_1159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945" y="2755560"/>
            <a:ext cx="2393504" cy="179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2020 год\Чемпионат конкурс 2020\IMG_20200623_1421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187">
            <a:off x="6025334" y="4593852"/>
            <a:ext cx="2653807" cy="202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61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432048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Участие в жизни города и области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640960" cy="6264696"/>
          </a:xfrm>
        </p:spPr>
        <p:txBody>
          <a:bodyPr/>
          <a:lstStyle/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2020 год\Чемпионат конкурс 2020\58749304_180309399512902_277477855947705548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8002">
            <a:off x="5137965" y="968959"/>
            <a:ext cx="2880320" cy="384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020 год\Чемпионат конкурс 2020\61525425_1044457985749117_8405979686718406656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5012">
            <a:off x="266930" y="1235732"/>
            <a:ext cx="3960440" cy="263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2020 год\Чемпионат конкурс 2020\FB_IMG_16043979978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092" y="3501008"/>
            <a:ext cx="3857033" cy="289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2022 год\Конкурс 2022\IMG-01b1c2dd85f842f59005521c6879d106-V.jpg.crop_144x1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6" y="4296544"/>
            <a:ext cx="2012776" cy="20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2022 год\Конкурс 2022\IMG-c04cd9ac4a7f5113bcd344f2b3aa1f01-V.jpg.crop_144x1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5105"/>
            <a:ext cx="1944215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2020 год\Чемпионат конкурс 2020\68925262_233070034236838_512972361050357760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3482">
            <a:off x="1979215" y="5061510"/>
            <a:ext cx="1062775" cy="14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Участие сотрудников в конференциях, семинарах, форумах.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85698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D:\2020 год\Чемпионат конкурс 2020\IMG_2020-02-05_132943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7756">
            <a:off x="7061368" y="5022472"/>
            <a:ext cx="1995024" cy="124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020 год\Чемпионат конкурс 2020\78929772_285611422316032_4628323063874715648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292080" y="4961545"/>
            <a:ext cx="2520280" cy="141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2020 год\Чемпионат конкурс 2020\78732767_285611505649357_4440301820996222976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2533">
            <a:off x="4378918" y="4888801"/>
            <a:ext cx="879268" cy="1563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2020 год\Чемпионат конкурс 2020\65242809_204829460394229_6853750850649587712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7047">
            <a:off x="2834504" y="5066824"/>
            <a:ext cx="1787345" cy="134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2020 год\Чемпионат конкурс 2020\IMG_20201106_1446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7259">
            <a:off x="179512" y="5066497"/>
            <a:ext cx="1902306" cy="141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11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D:\2020 год\Чемпионат конкурс 2020\IMG_20201108_1704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7693">
            <a:off x="6161456" y="712620"/>
            <a:ext cx="2592288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2020 год\Чемпионат конкурс 2020\IMG_20201108_170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09" y="4005064"/>
            <a:ext cx="3574186" cy="268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Обучение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2020 год\Чемпионат конкурс 2020\IMG_20200325_14084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3081">
            <a:off x="131669" y="914574"/>
            <a:ext cx="3240207" cy="243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2020 год\Чемпионат конкурс 2020\IMG_20201108_1703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3643375"/>
            <a:ext cx="3203848" cy="240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2020 год\Чемпионат конкурс 2020\IMG_20201108_170337 - коп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109" y="692695"/>
            <a:ext cx="3536044" cy="265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D:\2020 год\Чемпионат конкурс 2020\IMG_20201108_1706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1238">
            <a:off x="6372200" y="3789040"/>
            <a:ext cx="2376263" cy="305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D:\2020 год\Чемпионат конкурс 2020\75513402_831880063934657_4255148538234667008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2771800" cy="1847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6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2020 год\Чемпионат конкурс 2020\78385728_294411008102740_8128256222206885888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6740">
            <a:off x="6590085" y="4766431"/>
            <a:ext cx="23378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7301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/>
                <a:ea typeface="Times New Roman"/>
              </a:rPr>
              <a:t>Публикация заметок на сайте учреждения  </a:t>
            </a:r>
            <a:r>
              <a:rPr lang="ru-RU" sz="1800" b="1" dirty="0" smtClean="0">
                <a:latin typeface="Times New Roman"/>
                <a:ea typeface="Times New Roman"/>
              </a:rPr>
              <a:t>ГБУСО </a:t>
            </a:r>
            <a:r>
              <a:rPr lang="ru-RU" sz="1800" b="1" dirty="0">
                <a:latin typeface="Times New Roman"/>
                <a:ea typeface="Times New Roman"/>
              </a:rPr>
              <a:t>КО «Центр социальной адаптации для лиц без определенного места жительства и занятий</a:t>
            </a:r>
            <a:r>
              <a:rPr lang="ru-RU" sz="1800" b="1" dirty="0" smtClean="0">
                <a:latin typeface="Times New Roman"/>
                <a:ea typeface="Times New Roman"/>
              </a:rPr>
              <a:t>»</a:t>
            </a:r>
            <a:br>
              <a:rPr lang="ru-RU" sz="1800" b="1" dirty="0" smtClean="0">
                <a:latin typeface="Times New Roman"/>
                <a:ea typeface="Times New Roman"/>
              </a:rPr>
            </a:br>
            <a:r>
              <a:rPr lang="en-US" sz="1800" b="1" dirty="0">
                <a:latin typeface="Times New Roman"/>
                <a:ea typeface="Times New Roman"/>
              </a:rPr>
              <a:t>https://kcstr.klgd.socinfo.ru/contacts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2020 год\Чемпионат конкурс 2020\74333813_272671783609996_3370780373595193344_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0792">
            <a:off x="420856" y="4819151"/>
            <a:ext cx="2118072" cy="158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2020 год\Чемпионат конкурс 2020\IMG_20201110_1525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433">
            <a:off x="6059188" y="1544829"/>
            <a:ext cx="2358263" cy="314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2020 год\Чемпионат конкурс 2020\IMG_20201110_1526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3235">
            <a:off x="847164" y="1454877"/>
            <a:ext cx="2358263" cy="314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2020 год\Чемпионат конкурс 2020\IMG_20201110_1527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917" y="1358711"/>
            <a:ext cx="1902123" cy="253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:\2020 год\Чемпионат конкурс 2020\IMG_20201110_1527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84" y="4005064"/>
            <a:ext cx="2071787" cy="2762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63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Награды и поощрения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Диплом лауреата "Лучший сайт организации социального обслуживания - 2021 год"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Почетная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грамота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директору ГБУСО КО «Центр социальной адаптации для лиц без определенного места жительства и занятий» «За добросовестный труд и в связи с профессиональным праздником - Днем социального работника» 02 июня 2020 г. (Министерство социальной политики Калининградской области);</a:t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3" name="Picture 7" descr="D:\2020 год\Чемпионат конкурс 2020\IMG_20201110_114004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03114"/>
            <a:ext cx="2138707" cy="285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2022 год\Конкурс 2022\IMG-8c309c1ce77898a6237a816aa89baca7-V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903114"/>
            <a:ext cx="1950635" cy="249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022 год\Конкурс 2022\IMG_20220401_1325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03114"/>
            <a:ext cx="2241753" cy="285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D:\2020 год\Чемпионат конкурс 2020\103593193_395858691291304_5516870179890222681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003" y="4424695"/>
            <a:ext cx="2918235" cy="225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8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6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Благодарим </a:t>
            </a:r>
            <a:r>
              <a:rPr lang="ru-RU" sz="6000" dirty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за </a:t>
            </a:r>
            <a:r>
              <a:rPr lang="ru-RU" sz="6000" dirty="0" smtClean="0"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260648"/>
            <a:ext cx="5482952" cy="5865515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социального обслуживания Калининградской области «Центр социальной адаптации для лиц без определенного места жительства и занятий» 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Зарегистрировано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юстиции 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мая 1999 года.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Учредителем учреждения является Калининградская область.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Функции и полномочия учредителя учреждения осуществляются Министерством социальной политики Калининградской области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4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0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4000" b="1" u="sng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учреждения</a:t>
            </a:r>
            <a:r>
              <a:rPr lang="ru-RU" sz="4000" b="1" u="sng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u="sng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выявление и учет бездомных граждан;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обеспечение временного размещения бездомных граждан в полустационарной форме;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оказание помощи в социальной адаптации;</a:t>
            </a:r>
          </a:p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определение и предоставление бездомным гражданам конкретных видов социальных услуг;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осуществление </a:t>
            </a:r>
            <a:r>
              <a:rPr lang="ru-RU" sz="4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мероприятий по профилактике бездомности</a:t>
            </a: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4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Центр состоит из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трех отделений. 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 – г. Калининград, ул. Ялтинская, 67. 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№2 – г. Калининград, ул. 2-я Алтайская, 1. 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Отделение </a:t>
            </a: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№3 - г. Советск, ул. Луначарского, 22а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D:\2020 год\Чемпионат конкурс 2020\FB_IMG_1604398098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2952328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020 год\Чемпионат конкурс 2020\FB_IMG_1604398112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2992334" cy="20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34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>Предоставляемые услуги</a:t>
            </a:r>
            <a:endParaRPr lang="ru-RU" sz="2800" dirty="0">
              <a:latin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</a:rPr>
              <a:t>«Предоставление </a:t>
            </a:r>
            <a:r>
              <a:rPr lang="ru-RU" sz="1600" dirty="0">
                <a:latin typeface="Times New Roman" pitchFamily="18" charset="0"/>
              </a:rPr>
              <a:t>социального обслуживания 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</a:rPr>
              <a:t>в полустационарной форме (включая оказание социально-бытовых услуг, социально-медицинских услуг, социально-психологических услуг, социально-педагогических услуг, социально-трудовых услуг, социально-правовых услуг, услуг в целях повышения коммуникативного потенциала получателей социальных услуг, имеющих ограничения жизнедеятельности, в том числе детей-инвалидов, срочных социальных услуг)» гражданам при отсутствии определенного места жительства, работы и средств к существованию, в том числе у лиц, не достигших возраста двадцати трех лет и завершивших пребывание в организации для детей-сирот и детей, оставшихся без попечения </a:t>
            </a:r>
            <a:r>
              <a:rPr lang="ru-RU" sz="1600" dirty="0" smtClean="0">
                <a:latin typeface="Times New Roman" pitchFamily="18" charset="0"/>
              </a:rPr>
              <a:t>родителей»</a:t>
            </a:r>
            <a:endParaRPr lang="ru-RU" sz="1600" dirty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/>
              <a:t>                                                             2019 год               2020 год                    2021 </a:t>
            </a:r>
            <a:r>
              <a:rPr lang="ru-RU" sz="1600" dirty="0" smtClean="0"/>
              <a:t>год           2022 год</a:t>
            </a:r>
            <a:endParaRPr lang="ru-RU" sz="1600" dirty="0" smtClean="0"/>
          </a:p>
          <a:p>
            <a:r>
              <a:rPr lang="ru-RU" sz="1400" dirty="0" smtClean="0">
                <a:latin typeface="Times New Roman" pitchFamily="18" charset="0"/>
              </a:rPr>
              <a:t>Обратившихся граждан                    445                         442                                  </a:t>
            </a:r>
            <a:r>
              <a:rPr lang="ru-RU" sz="1400" dirty="0" smtClean="0">
                <a:latin typeface="Times New Roman" pitchFamily="18" charset="0"/>
              </a:rPr>
              <a:t>436                   654</a:t>
            </a:r>
            <a:endParaRPr lang="ru-RU" sz="1400" dirty="0" smtClean="0">
              <a:latin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</a:rPr>
              <a:t>Содействие в восстановлении           41                           34                                   </a:t>
            </a:r>
            <a:r>
              <a:rPr lang="ru-RU" sz="1400" dirty="0" smtClean="0">
                <a:latin typeface="Times New Roman" pitchFamily="18" charset="0"/>
              </a:rPr>
              <a:t>53                      78</a:t>
            </a:r>
            <a:endParaRPr lang="ru-RU" sz="1400" dirty="0" smtClean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</a:rPr>
              <a:t>        документов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       Подготовлены и переведены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       в дома-интернаты стационарной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       формы обслуживания                        13                           10                                    </a:t>
            </a:r>
            <a:r>
              <a:rPr lang="ru-RU" sz="1400" dirty="0" smtClean="0">
                <a:latin typeface="Times New Roman" pitchFamily="18" charset="0"/>
              </a:rPr>
              <a:t>18                      28</a:t>
            </a:r>
            <a:endParaRPr lang="ru-RU" sz="1400" dirty="0" smtClean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       Содействие в госпитализации и</a:t>
            </a: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       прохождении лечения                        49                           53                                    </a:t>
            </a:r>
            <a:r>
              <a:rPr lang="ru-RU" sz="1400" dirty="0" smtClean="0">
                <a:latin typeface="Times New Roman" pitchFamily="18" charset="0"/>
              </a:rPr>
              <a:t>71                      63</a:t>
            </a:r>
            <a:endParaRPr lang="ru-RU" sz="1400" dirty="0" smtClean="0"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       Основной возраст прибывающих    40-75 лет                36-75 лет                        36-75 </a:t>
            </a:r>
            <a:r>
              <a:rPr lang="ru-RU" sz="1400" dirty="0" smtClean="0">
                <a:latin typeface="Times New Roman" pitchFamily="18" charset="0"/>
              </a:rPr>
              <a:t>лет        36-75 лет</a:t>
            </a:r>
            <a:endParaRPr lang="ru-RU" sz="1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435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D:\2020 год\Чемпионат конкурс 2020\66187507_209171456626696_863326620351673139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168351" cy="209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2020 год\Чемпионат конкурс 2020\74883001_274795890064252_456266419371874713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0152">
            <a:off x="5654657" y="3839764"/>
            <a:ext cx="2060848" cy="2747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 с получателями социальных услуг и гражданами, нуждающимися в социальных услугах Центра.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2020 год\Чемпионат конкурс 2020\62236506_197938827749959_1455395207787839488_n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40768"/>
            <a:ext cx="2314352" cy="308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2020 год\Чемпионат конкурс 2020\65184631_204829373727571_7094646778779140096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8378">
            <a:off x="179512" y="3789040"/>
            <a:ext cx="3114092" cy="233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2020 год\Чемпионат конкурс 2020\87698414_341475296729644_4183185605275942912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7495">
            <a:off x="6131375" y="1674705"/>
            <a:ext cx="2348880" cy="31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2020 год\Чемпионат конкурс 2020\73088988_274795810064260_5951025965722238976_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182" y="4221088"/>
            <a:ext cx="1700807" cy="2267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2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>Социальные услуги</a:t>
            </a: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2050" name="Picture 2" descr="D:\2022 год\Конкурс 2022\IMG-56b5e8cf7dc4887ead54e763f75e0b1b-V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4216"/>
            <a:ext cx="438798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2022 год\Конкурс 2022\IMG-1dc12f74577db9d1b7087012b9a57c1c-V-min.jpg.crop_144x1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85184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2022 год\Конкурс 2022\IMG-77f495f6deb37464a55747c79604459e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40895"/>
            <a:ext cx="1608943" cy="214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2022 год\Конкурс 2022\IMG-2d1557c99550c907daba97f2fa53643e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457407"/>
            <a:ext cx="1584176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2022 год\Конкурс 2022\IMG-970f86b1e0cb9ca6ba6f4616b61ff0b6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302" y="5085184"/>
            <a:ext cx="2011524" cy="1508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2022 год\Конкурс 2022\111.jpg.crop_144x1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830" y="5085184"/>
            <a:ext cx="1526944" cy="152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2022 год\Конкурс 2022\IMG-3aec50f32ad159a3ddaeae8c86140bdf-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55" y="3642270"/>
            <a:ext cx="3014159" cy="301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17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>Организация доступной среды в отделениях </a:t>
            </a:r>
            <a:br>
              <a:rPr lang="ru-RU" sz="2800" dirty="0" smtClean="0">
                <a:latin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</a:rPr>
              <a:t>Центра социальной адаптации</a:t>
            </a: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3" name="Picture 2" descr="D:\2022 год\Конкурс 2022\Mnemosxema_zvukoopoveshhatel_taktil_naya_tayulichka.jpg.crop_144x1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75423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022 год\Конкурс 2022\Mnemoschema_so_Shriftom_Brajelya.jpg.crop_144x1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75423"/>
            <a:ext cx="1625352" cy="16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2022 год\Конкурс 2022\knopka_vy_zova_poruchni.jpg.crop_144x1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64605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2022 год\Конкурс 2022\trenazher.jpg.crop_144x14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575423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2022 год\Конкурс 2022\IMG-03f8465638be49f65a0e90c000ba4842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688" y="3561164"/>
            <a:ext cx="1562456" cy="208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2022 год\Конкурс 2022\perila_taktil_naya_plitka.jpg.crop_144x14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56" y="371703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D:\2022 год\Конкурс 2022\Pandus_poruchni_mnemosxema.jpg.crop_144x14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71703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:\2022 год\Конкурс 2022\taktil_naya_tablichka.jpg.crop_144x14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66" y="3717032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111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0298"/>
            <a:ext cx="8229600" cy="1515082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Разработана программа электронного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учет социальных услуг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ГБУСО КО «Центр социальной адаптации для лиц без определенного места жительства и занятий» с 2019 года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2019 года в Центре разработана и работает программа электронного учета предоставления социальных услуг. Она охватывает объем ежедневного посещения центра получателями социальных услуг с заполнением индивидуальных карточек учета социальных услуг и выводом результата в завершающую отчетную документацию. Для дальнейшего составления общей отчетности по учреждению.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1000" dirty="0" smtClean="0"/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3074" name="Picture 2" descr="D:\2020 год\Чемпионат конкурс 2020\IMG_20201103_155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51057">
            <a:off x="523723" y="3039854"/>
            <a:ext cx="2599358" cy="294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2020 год\Чемпионат конкурс 2020\IMG_20201103_155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6822">
            <a:off x="5493459" y="2438796"/>
            <a:ext cx="3023431" cy="332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2020 год\Чемпионат конкурс 2020\IMG_20201103_155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70508"/>
            <a:ext cx="2952328" cy="351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81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588"/>
            <a:ext cx="8229600" cy="1487372"/>
          </a:xfrm>
        </p:spPr>
        <p:txBody>
          <a:bodyPr>
            <a:no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Проведение мероприятий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членов коллектива. Посещение массовых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мероприятий,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проходящих в г. Калининграде и г. Советске.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Международном турнире по волейболу на кубок Губернатора Калининградской области в качестве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зрителей. Посещение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филармонии, Драматического театра г.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Калининграда и фестивалей,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проводимых Министерством социальной политики Калининградской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1000" dirty="0" smtClean="0"/>
          </a:p>
        </p:txBody>
      </p:sp>
      <p:pic>
        <p:nvPicPr>
          <p:cNvPr id="5122" name="Picture 2" descr="D:\2020 год\Чемпионат конкурс 2020\61299699_189899148553927_31283708560408576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722" y="1556792"/>
            <a:ext cx="5052053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2020 год\Чемпионат конкурс 2020\60864676_189899348553907_7962601343644860416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06752"/>
            <a:ext cx="2483768" cy="18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2020 год\Чемпионат конкурс 2020\60840248_189899255220583_5850502221799620608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98740"/>
            <a:ext cx="2627784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2020 год\Чемпионат конкурс 2020\61324850_189899535220555_1895807648310231040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93096"/>
            <a:ext cx="2483768" cy="186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2020 год\Чемпионат конкурс 2020\61109948_189899201887255_7937089216431783936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31078"/>
            <a:ext cx="2915816" cy="2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250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092"/>
            <a:ext cx="8229600" cy="1044644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Участие сотрудников в общественной жизни учреждения.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Собрания, субботники, обучение.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D:\2020 год\Чемпионат конкурс 2020\57168389_172859220257920_6773540901877710848_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312368" cy="277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2020 год\Чемпионат конкурс 2020\IMG_20200527_1158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232243" cy="2424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2020 год\Чемпионат конкурс 2020\72255554_253178005559374_2704419947127242752_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6354">
            <a:off x="4594647" y="3842895"/>
            <a:ext cx="2808313" cy="1904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2020 год\Чемпионат конкурс 2020\IMG_20200527_13265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38279">
            <a:off x="1983450" y="2681720"/>
            <a:ext cx="3168352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2020 год\Чемпионат конкурс 2020\103825649_395858734624633_287011281137681261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0298">
            <a:off x="1196192" y="4224204"/>
            <a:ext cx="3315120" cy="234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2020 год\Чемпионат конкурс 2020\IMG_20200623_144724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852" y="4221088"/>
            <a:ext cx="1765832" cy="235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90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</TotalTime>
  <Words>371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 ГБУСО КО «Центр социальной адаптации для лиц без определенного места жительства и занятий» юридический адрес: 238003, РФ, Калининградская область г. Калининград, ул. Ялтинская, д.67 </vt:lpstr>
      <vt:lpstr>Презентация PowerPoint</vt:lpstr>
      <vt:lpstr>Предоставляемые услуги</vt:lpstr>
      <vt:lpstr>Работа с получателями социальных услуг и гражданами, нуждающимися в социальных услугах Центра. </vt:lpstr>
      <vt:lpstr>Социальные услуги</vt:lpstr>
      <vt:lpstr>Организация доступной среды в отделениях  Центра социальной адаптации</vt:lpstr>
      <vt:lpstr>Разработана программа электронного учет социальных услуг  в ГБУСО КО «Центр социальной адаптации для лиц без определенного места жительства и занятий» с 2019 года.  с 2019 года в Центре разработана и работает программа электронного учета предоставления социальных услуг. Она охватывает объем ежедневного посещения центра получателями социальных услуг с заполнением индивидуальных карточек учета социальных услуг и выводом результата в завершающую отчетную документацию. Для дальнейшего составления общей отчетности по учреждению.</vt:lpstr>
      <vt:lpstr>Проведение мероприятий для членов коллектива. Посещение массовых мероприятий, проходящих в г. Калининграде и г. Советске.  Участие в Международном турнире по волейболу на кубок Губернатора Калининградской области в качестве зрителей. Посещение филармонии, Драматического театра г. Калининграда и фестивалей, проводимых Министерством социальной политики Калининградской области.</vt:lpstr>
      <vt:lpstr>Участие сотрудников в общественной жизни учреждения. Собрания, субботники, обучение.</vt:lpstr>
      <vt:lpstr>Участие в жизни города и области</vt:lpstr>
      <vt:lpstr>Участие сотрудников в конференциях, семинарах, форумах. </vt:lpstr>
      <vt:lpstr>Обучение </vt:lpstr>
      <vt:lpstr> Публикация заметок на сайте учреждения  ГБУСО КО «Центр социальной адаптации для лиц без определенного места жительства и занятий» https://kcstr.klgd.socinfo.ru/contacts</vt:lpstr>
      <vt:lpstr>  Награды и поощрения  Диплом лауреата "Лучший сайт организации социального обслуживания - 2021 год" Почетная грамота - директору ГБУСО КО «Центр социальной адаптации для лиц без определенного места жительства и занятий» «За добросовестный труд и в связи с профессиональным праздником - Днем социального работника» 02 июня 2020 г. (Министерство социальной политики Калининградской области);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70</cp:revision>
  <dcterms:created xsi:type="dcterms:W3CDTF">2020-10-21T14:29:45Z</dcterms:created>
  <dcterms:modified xsi:type="dcterms:W3CDTF">2023-09-11T15:37:30Z</dcterms:modified>
</cp:coreProperties>
</file>