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8E4D-0175-4115-90A9-2F1A65416A6E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F032-F810-4B3B-8D51-512974385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9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8E4D-0175-4115-90A9-2F1A65416A6E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1F032-F810-4B3B-8D51-512974385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3800" smtClean="0">
                <a:solidFill>
                  <a:schemeClr val="bg1"/>
                </a:solidFill>
                <a:latin typeface="Arial Black" pitchFamily="34" charset="0"/>
              </a:rPr>
              <a:t>СИЛА</a:t>
            </a:r>
            <a:endParaRPr lang="ru-RU" sz="13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5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ОБЪЕДИНЯЕМ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1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СОЗДАЕМ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3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СОЗДАЕМ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6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СОЗДАЕМ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СОЗДАЕМ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1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СОБИРАЕМ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7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ДОСТАВЛЯЕМ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9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FF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ПРИСОЕДИНЯЙСЯ!</a:t>
            </a:r>
            <a:endParaRPr lang="ru-RU" sz="6000" dirty="0">
              <a:solidFill>
                <a:srgbClr val="FF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22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E353D"/>
      </a:dk1>
      <a:lt1>
        <a:sysClr val="window" lastClr="F9F9F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СИЛА</vt:lpstr>
      <vt:lpstr>ОБЪЕДИНЯЕМ</vt:lpstr>
      <vt:lpstr>СОЗДАЕМ</vt:lpstr>
      <vt:lpstr>СОЗДАЕМ</vt:lpstr>
      <vt:lpstr>СОЗДАЕМ</vt:lpstr>
      <vt:lpstr>СОЗДАЕМ</vt:lpstr>
      <vt:lpstr>СОБИРАЕМ</vt:lpstr>
      <vt:lpstr>ДОСТАВЛЯЕМ</vt:lpstr>
      <vt:lpstr>ПРИСОЕДИНЯЙСЯ!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</dc:title>
  <dc:creator>Dell</dc:creator>
  <cp:lastModifiedBy>Dell</cp:lastModifiedBy>
  <cp:revision>1</cp:revision>
  <dcterms:created xsi:type="dcterms:W3CDTF">2024-06-14T07:24:14Z</dcterms:created>
  <dcterms:modified xsi:type="dcterms:W3CDTF">2024-06-14T07:24:14Z</dcterms:modified>
</cp:coreProperties>
</file>