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60" r:id="rId4"/>
    <p:sldId id="261" r:id="rId5"/>
    <p:sldId id="282" r:id="rId6"/>
    <p:sldId id="270" r:id="rId7"/>
    <p:sldId id="283" r:id="rId8"/>
    <p:sldId id="287" r:id="rId9"/>
    <p:sldId id="286" r:id="rId10"/>
    <p:sldId id="285" r:id="rId11"/>
    <p:sldId id="284" r:id="rId12"/>
    <p:sldId id="288" r:id="rId13"/>
    <p:sldId id="291" r:id="rId14"/>
    <p:sldId id="290" r:id="rId15"/>
    <p:sldId id="293" r:id="rId16"/>
    <p:sldId id="292" r:id="rId17"/>
    <p:sldId id="271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587" autoAdjust="0"/>
    <p:restoredTop sz="86397" autoAdjust="0"/>
  </p:normalViewPr>
  <p:slideViewPr>
    <p:cSldViewPr>
      <p:cViewPr varScale="1">
        <p:scale>
          <a:sx n="75" d="100"/>
          <a:sy n="75" d="100"/>
        </p:scale>
        <p:origin x="-152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club200997143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club200997143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bro.ru/organizations/152078/info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/>
          <a:srcRect t="11785" r="3545" b="29288"/>
          <a:stretch>
            <a:fillRect/>
          </a:stretch>
        </p:blipFill>
        <p:spPr bwMode="auto">
          <a:xfrm>
            <a:off x="990600" y="457200"/>
            <a:ext cx="7239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pic>
        <p:nvPicPr>
          <p:cNvPr id="7169" name="Picture 1" descr="C:\Users\kpaha\OneDrive\Рабочий стол\Скриншот 26-01-2023 0812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228600"/>
            <a:ext cx="6324600" cy="6439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pic>
        <p:nvPicPr>
          <p:cNvPr id="6145" name="Picture 1" descr="C:\Users\kpaha\OneDrive\Рабочий стол\Скриншот 26-01-2023 0813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52400"/>
            <a:ext cx="6800850" cy="6438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pic>
        <p:nvPicPr>
          <p:cNvPr id="5121" name="Picture 1" descr="C:\Users\kpaha\OneDrive\Рабочий стол\Скриншот 26-01-2023 0814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52400"/>
            <a:ext cx="6572250" cy="6572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kpaha\OneDrive\Рабочий стол\Скриншот 26-01-2023 0814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6438900" cy="3990975"/>
          </a:xfrm>
          <a:prstGeom prst="rect">
            <a:avLst/>
          </a:prstGeom>
          <a:noFill/>
        </p:spPr>
      </p:pic>
      <p:pic>
        <p:nvPicPr>
          <p:cNvPr id="31749" name="Picture 5" descr="C:\Users\kpaha\OneDrive\Рабочий стол\Скриншот 26-01-2023 08161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0" y="2286000"/>
            <a:ext cx="5824537" cy="4435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2770" name="Picture 2" descr="C:\Users\kpaha\OneDrive\Рабочий стол\Скриншот 26-01-2023 0816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304800"/>
            <a:ext cx="6400800" cy="619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3794" name="Picture 2" descr="C:\Users\kpaha\OneDrive\Рабочий стол\Скриншот 26-01-2023 0817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228600"/>
            <a:ext cx="6019800" cy="63013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4818" name="Picture 2" descr="C:\Users\kpaha\OneDrive\Рабочий стол\Скриншот 26-01-2023 0817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28600"/>
            <a:ext cx="5638800" cy="63736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457200" y="228600"/>
            <a:ext cx="838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 Участие в муниципальных, региональных, Всероссийских акциях и конкурсах ВОЛОНТЁРСКОГО ОТРЯДА «ДРУЖБА», сайт </a:t>
            </a:r>
            <a:r>
              <a:rPr lang="ru-RU" sz="2000" b="1" dirty="0" err="1" smtClean="0"/>
              <a:t>Добро.ру</a:t>
            </a:r>
            <a:r>
              <a:rPr lang="ru-RU" sz="2000" b="1" dirty="0" smtClean="0"/>
              <a:t> и страница ВК </a:t>
            </a:r>
            <a:r>
              <a:rPr lang="ru-RU" sz="2000" b="1" u="sng" dirty="0" smtClean="0">
                <a:hlinkClick r:id="rId3"/>
              </a:rPr>
              <a:t>https://vk.com/club200997143</a:t>
            </a:r>
            <a:r>
              <a:rPr lang="ru-RU" sz="2000" dirty="0" smtClean="0"/>
              <a:t> </a:t>
            </a:r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828800"/>
            <a:ext cx="2971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2057400"/>
            <a:ext cx="5029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381000" y="1905000"/>
            <a:ext cx="80010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hlinkClick r:id="rId3"/>
              </a:rPr>
              <a:t>https://vk.com/club200997143</a:t>
            </a:r>
            <a:endParaRPr lang="ru-RU" sz="3200" dirty="0" smtClean="0"/>
          </a:p>
          <a:p>
            <a:endParaRPr lang="ru-RU" sz="3200" dirty="0" smtClean="0"/>
          </a:p>
          <a:p>
            <a:r>
              <a:rPr lang="en-US" sz="3200" dirty="0" smtClean="0">
                <a:hlinkClick r:id="rId4"/>
              </a:rPr>
              <a:t>https://dobro.ru/organizations/152078/info</a:t>
            </a:r>
            <a:r>
              <a:rPr lang="ru-RU" sz="3200" dirty="0" smtClean="0"/>
              <a:t> 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5334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u="sng" dirty="0" smtClean="0">
                <a:solidFill>
                  <a:srgbClr val="C00000"/>
                </a:solidFill>
              </a:rPr>
              <a:t>Наши странички в социальных сетях</a:t>
            </a:r>
            <a:endParaRPr lang="ru-RU" sz="4000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04800" y="1170072"/>
            <a:ext cx="84582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Сейчас мы живем в очень непростое, сложное время. История преподносит нам каждый день новые сюрпризы. Человек всегда должен стремиться к чему-то большому и святому. Но самое главное в нашей жизни — общение между людьми. Никакая техника, никакие достижения науки не смогут заменить людей — тепло их сердец и разум мыслей. Очень хочется, чтобы люди всей земли дружили между собой, ходили друг к другу в гости, радовались общению, делились приятными новостями,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уважали старших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не обижали маленьких и помогали друг - другу.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pic>
        <p:nvPicPr>
          <p:cNvPr id="14337" name="Picture 1" descr="C:\Users\kpaha\OneDrive\Рабочий стол\Скриншот 26-01-2023 075813.jpg"/>
          <p:cNvPicPr>
            <a:picLocks noChangeAspect="1" noChangeArrowheads="1"/>
          </p:cNvPicPr>
          <p:nvPr/>
        </p:nvPicPr>
        <p:blipFill>
          <a:blip r:embed="rId3"/>
          <a:srcRect l="5405" t="9272" r="4505"/>
          <a:stretch>
            <a:fillRect/>
          </a:stretch>
        </p:blipFill>
        <p:spPr bwMode="auto">
          <a:xfrm>
            <a:off x="762000" y="533400"/>
            <a:ext cx="7620000" cy="5219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pic>
        <p:nvPicPr>
          <p:cNvPr id="13314" name="Picture 2" descr="C:\Users\kpaha\OneDrive\Рабочий стол\Скриншот 26-01-2023 0759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228600"/>
            <a:ext cx="6248400" cy="6330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pic>
        <p:nvPicPr>
          <p:cNvPr id="12290" name="Picture 2" descr="C:\Users\kpaha\OneDrive\Рабочий стол\Скриншот 26-01-2023 0759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04800"/>
            <a:ext cx="7877144" cy="60624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1266" name="Picture 2" descr="C:\Users\kpaha\OneDrive\Рабочий стол\Скриншот 26-01-2023 080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04800"/>
            <a:ext cx="7710460" cy="61135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pic>
        <p:nvPicPr>
          <p:cNvPr id="10241" name="Picture 1" descr="C:\Users\kpaha\OneDrive\Рабочий стол\Скриншот 26-01-2023 0800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762000"/>
            <a:ext cx="8412125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8" name="Прямоугольник 7"/>
          <p:cNvSpPr/>
          <p:nvPr/>
        </p:nvSpPr>
        <p:spPr>
          <a:xfrm>
            <a:off x="914400" y="304800"/>
            <a:ext cx="7467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ДЕЙСТВИЯ</a:t>
            </a:r>
            <a:endParaRPr lang="ru-RU" sz="4000" dirty="0" smtClean="0">
              <a:solidFill>
                <a:srgbClr val="FF000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ВОЛОНТЕРСКОЙ КОМАНДЫ</a:t>
            </a:r>
            <a:endParaRPr lang="ru-RU" sz="4000" dirty="0"/>
          </a:p>
        </p:txBody>
      </p:sp>
      <p:pic>
        <p:nvPicPr>
          <p:cNvPr id="9217" name="Picture 1" descr="C:\Users\kpaha\OneDrive\Рабочий стол\Скриншот 26-01-2023 0811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6313" y="400050"/>
            <a:ext cx="7405687" cy="6057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C:\Users\kpaha\OneDrive\Рабочий стол\Скриншот 26-01-2023 08114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81000"/>
            <a:ext cx="6324600" cy="6063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108</Words>
  <Application>Microsoft Office PowerPoint</Application>
  <PresentationFormat>Экран (4:3)</PresentationFormat>
  <Paragraphs>10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567</dc:creator>
  <cp:lastModifiedBy>kpahar@outlook.com</cp:lastModifiedBy>
  <cp:revision>99</cp:revision>
  <dcterms:created xsi:type="dcterms:W3CDTF">2016-02-18T17:23:48Z</dcterms:created>
  <dcterms:modified xsi:type="dcterms:W3CDTF">2023-11-08T16:25:57Z</dcterms:modified>
</cp:coreProperties>
</file>