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&#1089;hool13smolensk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- фестиваль «Возьмемся за руки, друзья»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Антоненкова</a:t>
            </a:r>
            <a:r>
              <a:rPr lang="ru-RU" dirty="0" smtClean="0"/>
              <a:t> Татьяна Андреевна</a:t>
            </a:r>
          </a:p>
          <a:p>
            <a:r>
              <a:rPr lang="ru-RU" dirty="0" smtClean="0"/>
              <a:t>Смоленская область, г. Смоленск</a:t>
            </a:r>
          </a:p>
          <a:p>
            <a:r>
              <a:rPr lang="ru-RU" dirty="0" smtClean="0"/>
              <a:t>МБОУ «СШ № 13 им. Э. Д. </a:t>
            </a:r>
            <a:r>
              <a:rPr lang="ru-RU" dirty="0" err="1" smtClean="0"/>
              <a:t>Балтина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31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Конкурс-фестиваль «Возьмемся за руки, друзья»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65176" marR="0" lvl="0" indent="-265176">
              <a:spcBef>
                <a:spcPts val="250"/>
              </a:spcBef>
              <a:buClr>
                <a:srgbClr val="F07F09"/>
              </a:buClr>
              <a:buFont typeface="Wingdings 2"/>
              <a:buChar char=""/>
            </a:pPr>
            <a:r>
              <a:rPr lang="ru-RU" sz="1500" dirty="0">
                <a:solidFill>
                  <a:prstClr val="black"/>
                </a:solidFill>
              </a:rPr>
              <a:t>Цель: создание условий для формирования гражданственности и патриотизма учащихся</a:t>
            </a:r>
            <a:r>
              <a:rPr lang="ru-RU" sz="1500" dirty="0" smtClean="0">
                <a:solidFill>
                  <a:prstClr val="black"/>
                </a:solidFill>
              </a:rPr>
              <a:t>.</a:t>
            </a:r>
          </a:p>
          <a:p>
            <a:pPr marL="265176" marR="0" lvl="0" indent="-265176">
              <a:spcBef>
                <a:spcPts val="250"/>
              </a:spcBef>
              <a:buClr>
                <a:srgbClr val="F07F09"/>
              </a:buClr>
              <a:buFont typeface="Wingdings 2"/>
              <a:buChar char=""/>
            </a:pPr>
            <a:endParaRPr lang="ru-RU" sz="15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- </a:t>
            </a:r>
            <a:r>
              <a:rPr lang="ru-RU" dirty="0"/>
              <a:t>развивать интерес к культуре народов России и мира,</a:t>
            </a:r>
          </a:p>
          <a:p>
            <a:r>
              <a:rPr lang="ru-RU" dirty="0"/>
              <a:t>- привлекать детей, подростков, молодежь и старшее поколение к участию в народных праздниках</a:t>
            </a:r>
          </a:p>
          <a:p>
            <a:r>
              <a:rPr lang="ru-RU" dirty="0"/>
              <a:t>- создавать условия для обмена опытом среди участников фестиваля,</a:t>
            </a:r>
          </a:p>
          <a:p>
            <a:r>
              <a:rPr lang="ru-RU" dirty="0"/>
              <a:t>- стимулировать и развивать творческую деятельность обучающихся и их родителей.</a:t>
            </a:r>
          </a:p>
          <a:p>
            <a:r>
              <a:rPr lang="ru-RU" dirty="0"/>
              <a:t>- возрождать старинные традиции, обычаи в народных праздниках;</a:t>
            </a:r>
          </a:p>
          <a:p>
            <a:r>
              <a:rPr lang="ru-RU" dirty="0"/>
              <a:t>- привлекать детей, подростков, молодежь и старшее поколение к участию в народных праздниках;</a:t>
            </a:r>
          </a:p>
          <a:p>
            <a:r>
              <a:rPr lang="ru-RU" dirty="0"/>
              <a:t>- создавать атмосферу творческого общения среди участников фестиваля;</a:t>
            </a:r>
          </a:p>
          <a:p>
            <a:r>
              <a:rPr lang="ru-RU" dirty="0"/>
              <a:t>- создавать условия для обмена опытом среди участников </a:t>
            </a:r>
            <a:r>
              <a:rPr lang="ru-RU" dirty="0" smtClean="0"/>
              <a:t>фестиваля.</a:t>
            </a:r>
            <a:endParaRPr lang="ru-RU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572395" cy="342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86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География проекта: </a:t>
            </a:r>
            <a:br>
              <a:rPr lang="ru-RU" dirty="0" smtClean="0"/>
            </a:br>
            <a:r>
              <a:rPr lang="ru-RU" dirty="0" smtClean="0"/>
              <a:t>г. Смоленск, Смоленская область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762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Целевая аудитория: </a:t>
            </a:r>
          </a:p>
          <a:p>
            <a:pPr algn="l"/>
            <a:r>
              <a:rPr lang="ru-RU" dirty="0" smtClean="0"/>
              <a:t>учащиеся школ, родители, педагоги</a:t>
            </a:r>
          </a:p>
          <a:p>
            <a:pPr algn="l"/>
            <a:r>
              <a:rPr lang="ru-RU" dirty="0">
                <a:latin typeface="Times New Roman"/>
                <a:ea typeface="DejaVu Sans;Arial"/>
                <a:cs typeface="DejaVu Sans;Arial"/>
              </a:rPr>
              <a:t> </a:t>
            </a:r>
            <a:endParaRPr lang="ru-RU" dirty="0" smtClean="0">
              <a:latin typeface="Times New Roman"/>
              <a:ea typeface="DejaVu Sans;Arial"/>
              <a:cs typeface="DejaVu Sans;Arial"/>
            </a:endParaRPr>
          </a:p>
          <a:p>
            <a:pPr algn="l"/>
            <a:r>
              <a:rPr lang="ru-RU" dirty="0" smtClean="0">
                <a:latin typeface="Times New Roman"/>
                <a:ea typeface="DejaVu Sans;Arial"/>
                <a:cs typeface="DejaVu Sans;Arial"/>
              </a:rPr>
              <a:t>В </a:t>
            </a:r>
            <a:r>
              <a:rPr lang="ru-RU" dirty="0">
                <a:latin typeface="Times New Roman"/>
                <a:ea typeface="DejaVu Sans;Arial"/>
                <a:cs typeface="DejaVu Sans;Arial"/>
              </a:rPr>
              <a:t>фестивале принимают участие  классы в следующих возрастных группах:</a:t>
            </a:r>
            <a:br>
              <a:rPr lang="ru-RU" dirty="0">
                <a:latin typeface="Times New Roman"/>
                <a:ea typeface="DejaVu Sans;Arial"/>
                <a:cs typeface="DejaVu Sans;Arial"/>
              </a:rPr>
            </a:br>
            <a:r>
              <a:rPr lang="ru-RU" dirty="0">
                <a:latin typeface="Times New Roman"/>
                <a:ea typeface="DejaVu Sans;Arial"/>
                <a:cs typeface="DejaVu Sans;Arial"/>
              </a:rPr>
              <a:t>школьники средних классов 5-8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62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61048"/>
            <a:ext cx="8183880" cy="194421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Результат: Раскрытие </a:t>
            </a:r>
            <a:r>
              <a:rPr lang="ru-RU" sz="2000" dirty="0"/>
              <a:t>талантов и способностей учеников;</a:t>
            </a:r>
            <a:br>
              <a:rPr lang="ru-RU" sz="2000" dirty="0"/>
            </a:br>
            <a:r>
              <a:rPr lang="ru-RU" sz="2000" dirty="0"/>
              <a:t>Изучение традиций и культур разных </a:t>
            </a:r>
            <a:r>
              <a:rPr lang="ru-RU" sz="2000" dirty="0" smtClean="0"/>
              <a:t>стран и народов России;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Изменения, произошедшие с участниками после фестиваля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0352"/>
            <a:ext cx="8147248" cy="3546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Проблема формирования толерантности – одна из самых актуальных не только в России, но и во всем мире. При встрече нескольких представителей разных культур могут возникнуть противоречия и только подготовленный человек будет знать и уважать культуру и ценности другого.</a:t>
            </a:r>
          </a:p>
        </p:txBody>
      </p:sp>
    </p:spTree>
    <p:extLst>
      <p:ext uri="{BB962C8B-B14F-4D97-AF65-F5344CB8AC3E}">
        <p14:creationId xmlns:p14="http://schemas.microsoft.com/office/powerpoint/2010/main" val="248219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5416462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effectLst/>
              </a:rPr>
              <a:t>Конкурсная 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>программа фестиваля включает:</a:t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effectLst/>
              </a:rPr>
              <a:t>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«Знакомство».</a:t>
            </a:r>
            <a:r>
              <a:rPr lang="ru-RU" sz="1600" b="0" dirty="0">
                <a:solidFill>
                  <a:srgbClr val="00B0F0"/>
                </a:solidFill>
                <a:effectLst/>
              </a:rPr>
              <a:t/>
            </a:r>
            <a:br>
              <a:rPr lang="ru-RU" sz="1600" b="0" dirty="0">
                <a:solidFill>
                  <a:srgbClr val="00B0F0"/>
                </a:solidFill>
                <a:effectLst/>
              </a:rPr>
            </a:br>
            <a:r>
              <a:rPr lang="ru-RU" sz="1600" b="0" dirty="0">
                <a:solidFill>
                  <a:schemeClr val="tx1"/>
                </a:solidFill>
                <a:effectLst/>
              </a:rPr>
              <a:t>Цель: знакомство с командами. 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«Обрядовая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песня»:  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>Участники 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>конкурса исполняют произведения фольклора на национальном языке или на русском, демонстрируют танцы, а также национальные и народные игры. </a:t>
            </a:r>
            <a:r>
              <a:rPr lang="ru-RU" b="0" dirty="0">
                <a:solidFill>
                  <a:schemeClr val="tx1"/>
                </a:solidFill>
                <a:effectLst/>
              </a:rPr>
              <a:t/>
            </a:r>
            <a:br>
              <a:rPr lang="ru-RU" b="0" dirty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«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Национальный  костюм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»:</a:t>
            </a:r>
            <a:r>
              <a:rPr lang="ru-RU" sz="1600" b="0" dirty="0">
                <a:solidFill>
                  <a:srgbClr val="00B0F0"/>
                </a:solidFill>
                <a:effectLst/>
              </a:rPr>
              <a:t/>
            </a:r>
            <a:br>
              <a:rPr lang="ru-RU" sz="1600" b="0" dirty="0">
                <a:solidFill>
                  <a:srgbClr val="00B0F0"/>
                </a:solidFill>
                <a:effectLst/>
              </a:rPr>
            </a:br>
            <a:r>
              <a:rPr lang="ru-RU" sz="1600" b="0" dirty="0">
                <a:solidFill>
                  <a:schemeClr val="tx1"/>
                </a:solidFill>
                <a:effectLst/>
              </a:rPr>
              <a:t>Демонстрация национального костюма или его деталей (можно использовать макет), сопровождается рассказом об истории происхождения, символике и способах изготовления данного 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>изделия.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Конкурс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рисунков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на тему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«Целый мир в моих руках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»: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Книги 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>помогают нам узнать об обычаях, культуре, традициях, истории и современности людей, народов. Создайте  свою иллюстрацию к такой книге. Прокомментировать рисунок: рассказать, о том, какое открытие могла сделать Вам книга, и почему Вы рекомендуете прочитать её своим сверстникам.</a:t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«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Национальная кухня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»:</a:t>
            </a:r>
            <a:r>
              <a:rPr lang="ru-RU" sz="1600" b="0" dirty="0">
                <a:solidFill>
                  <a:srgbClr val="00B0F0"/>
                </a:solidFill>
                <a:effectLst/>
              </a:rPr>
              <a:t/>
            </a:r>
            <a:br>
              <a:rPr lang="ru-RU" sz="1600" b="0" dirty="0">
                <a:solidFill>
                  <a:srgbClr val="00B0F0"/>
                </a:solidFill>
                <a:effectLst/>
              </a:rPr>
            </a:br>
            <a:r>
              <a:rPr lang="ru-RU" sz="1600" b="0" dirty="0">
                <a:solidFill>
                  <a:schemeClr val="tx1"/>
                </a:solidFill>
                <a:effectLst/>
              </a:rPr>
              <a:t>В конкурсе участвуют блюда, рецепты которых передаются из поколения в поколение.</a:t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	По 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>итогам фестиваля все участники награждаются дипломами и грамотами организационного комитета. </a:t>
            </a:r>
          </a:p>
        </p:txBody>
      </p:sp>
    </p:spTree>
    <p:extLst>
      <p:ext uri="{BB962C8B-B14F-4D97-AF65-F5344CB8AC3E}">
        <p14:creationId xmlns:p14="http://schemas.microsoft.com/office/powerpoint/2010/main" val="335432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 архивных фото. Конкурс-фестиваль «Возьмемся за руки, друзья».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932238" cy="22027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36" y="530225"/>
            <a:ext cx="3292078" cy="4389438"/>
          </a:xfrm>
        </p:spPr>
      </p:pic>
    </p:spTree>
    <p:extLst>
      <p:ext uri="{BB962C8B-B14F-4D97-AF65-F5344CB8AC3E}">
        <p14:creationId xmlns:p14="http://schemas.microsoft.com/office/powerpoint/2010/main" val="310445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07F09">
                    <a:tint val="88000"/>
                    <a:satMod val="150000"/>
                  </a:srgbClr>
                </a:solidFill>
              </a:rPr>
              <a:t>Из архивных </a:t>
            </a:r>
            <a:r>
              <a:rPr lang="ru-RU" sz="24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фото. Конкурс-фестиваль «Возьмемся </a:t>
            </a:r>
            <a:r>
              <a:rPr lang="ru-RU" sz="2400" dirty="0">
                <a:solidFill>
                  <a:srgbClr val="F07F09">
                    <a:tint val="88000"/>
                    <a:satMod val="150000"/>
                  </a:srgbClr>
                </a:solidFill>
              </a:rPr>
              <a:t>за руки, друзья</a:t>
            </a:r>
            <a:r>
              <a:rPr lang="ru-RU" sz="24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». Номинация «Национальная кухня».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9" y="530225"/>
            <a:ext cx="3285220" cy="43894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90" y="530225"/>
            <a:ext cx="3283369" cy="4389438"/>
          </a:xfrm>
        </p:spPr>
      </p:pic>
    </p:spTree>
    <p:extLst>
      <p:ext uri="{BB962C8B-B14F-4D97-AF65-F5344CB8AC3E}">
        <p14:creationId xmlns:p14="http://schemas.microsoft.com/office/powerpoint/2010/main" val="140446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dirty="0">
                <a:latin typeface="Times New Roman"/>
                <a:ea typeface="DejaVu Sans;Arial"/>
                <a:cs typeface="DejaVu Sans;Arial"/>
              </a:rPr>
              <a:t>Ответственные за контроль и реализацию: </a:t>
            </a:r>
            <a:endParaRPr lang="ru-RU" sz="2000" dirty="0">
              <a:latin typeface="Calibri"/>
              <a:ea typeface="DejaVu Sans;Arial"/>
              <a:cs typeface="DejaVu Sans;Arial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err="1">
                <a:latin typeface="Times New Roman"/>
                <a:ea typeface="DejaVu Sans;Arial"/>
                <a:cs typeface="DejaVu Sans;Arial"/>
              </a:rPr>
              <a:t>Антоненкова</a:t>
            </a:r>
            <a:r>
              <a:rPr lang="ru-RU" dirty="0">
                <a:latin typeface="Times New Roman"/>
                <a:ea typeface="DejaVu Sans;Arial"/>
                <a:cs typeface="DejaVu Sans;Arial"/>
              </a:rPr>
              <a:t> Т.А. – связь с командами, сопровождение</a:t>
            </a:r>
            <a:r>
              <a:rPr lang="ru-RU" smtClean="0">
                <a:latin typeface="Times New Roman"/>
                <a:ea typeface="DejaVu Sans;Arial"/>
                <a:cs typeface="DejaVu Sans;Arial"/>
              </a:rPr>
              <a:t>. </a:t>
            </a:r>
            <a:r>
              <a:rPr lang="ru-RU" smtClean="0">
                <a:latin typeface="Times New Roman"/>
                <a:ea typeface="DejaVu Sans;Arial"/>
                <a:cs typeface="DejaVu Sans;Arial"/>
              </a:rPr>
              <a:t> </a:t>
            </a:r>
            <a:r>
              <a:rPr lang="en-US" dirty="0" smtClean="0">
                <a:latin typeface="Times New Roman"/>
                <a:ea typeface="DejaVu Sans;Arial"/>
                <a:cs typeface="DejaVu Sans;Arial"/>
              </a:rPr>
              <a:t>tatianazhyravleva@mail.ru</a:t>
            </a:r>
            <a:endParaRPr lang="ru-RU" sz="2000" dirty="0">
              <a:latin typeface="Calibri"/>
              <a:ea typeface="DejaVu Sans;Arial"/>
              <a:cs typeface="DejaVu Sans;Arial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atin typeface="Times New Roman"/>
                <a:ea typeface="DejaVu Sans;Arial"/>
                <a:cs typeface="DejaVu Sans;Arial"/>
              </a:rPr>
              <a:t>Педагог-психолог МБОУ «СШ № 13 им. Э. Д. </a:t>
            </a:r>
            <a:r>
              <a:rPr lang="ru-RU" dirty="0" err="1" smtClean="0">
                <a:latin typeface="Times New Roman"/>
                <a:ea typeface="DejaVu Sans;Arial"/>
                <a:cs typeface="DejaVu Sans;Arial"/>
              </a:rPr>
              <a:t>Балтина</a:t>
            </a:r>
            <a:r>
              <a:rPr lang="ru-RU" dirty="0" smtClean="0">
                <a:latin typeface="Times New Roman"/>
                <a:ea typeface="DejaVu Sans;Arial"/>
                <a:cs typeface="DejaVu Sans;Arial"/>
              </a:rPr>
              <a:t>» </a:t>
            </a:r>
            <a:r>
              <a:rPr lang="ru-RU" dirty="0">
                <a:latin typeface="Times New Roman"/>
                <a:ea typeface="DejaVu Sans;Arial"/>
                <a:cs typeface="DejaVu Sans;Arial"/>
              </a:rPr>
              <a:t>– связь с командами, выявление возникающих </a:t>
            </a:r>
            <a:r>
              <a:rPr lang="ru-RU" dirty="0" smtClean="0">
                <a:latin typeface="Times New Roman"/>
                <a:ea typeface="DejaVu Sans;Arial"/>
                <a:cs typeface="DejaVu Sans;Arial"/>
              </a:rPr>
              <a:t>проблем.</a:t>
            </a:r>
            <a:r>
              <a:rPr lang="en-US" dirty="0">
                <a:latin typeface="Times New Roman"/>
                <a:ea typeface="DejaVu Sans;Arial"/>
                <a:cs typeface="DejaVu Sans;Arial"/>
              </a:rPr>
              <a:t> </a:t>
            </a:r>
            <a:r>
              <a:rPr lang="en-US" dirty="0">
                <a:latin typeface="Times New Roman"/>
                <a:ea typeface="DejaVu Sans;Arial"/>
                <a:cs typeface="DejaVu Sans;Arial"/>
                <a:hlinkClick r:id="rId2"/>
              </a:rPr>
              <a:t>s</a:t>
            </a:r>
            <a:r>
              <a:rPr lang="ru-RU" dirty="0">
                <a:latin typeface="Times New Roman"/>
                <a:ea typeface="DejaVu Sans;Arial"/>
                <a:cs typeface="DejaVu Sans;Arial"/>
                <a:hlinkClick r:id="rId2"/>
              </a:rPr>
              <a:t>с</a:t>
            </a:r>
            <a:r>
              <a:rPr lang="en-US" dirty="0" smtClean="0">
                <a:latin typeface="Times New Roman"/>
                <a:ea typeface="DejaVu Sans;Arial"/>
                <a:cs typeface="DejaVu Sans;Arial"/>
                <a:hlinkClick r:id="rId2"/>
              </a:rPr>
              <a:t>hool13smolensk@mail.ru</a:t>
            </a:r>
            <a:r>
              <a:rPr lang="ru-RU" dirty="0">
                <a:latin typeface="Times New Roman"/>
                <a:ea typeface="DejaVu Sans;Arial"/>
                <a:cs typeface="DejaVu Sans;Arial"/>
              </a:rPr>
              <a:t>; +7 (4812) 42-88-44</a:t>
            </a:r>
            <a:endParaRPr lang="ru-RU" sz="2000" dirty="0">
              <a:latin typeface="Calibri"/>
              <a:ea typeface="DejaVu Sans;Arial"/>
              <a:cs typeface="DejaVu Sans;Arial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atin typeface="Times New Roman"/>
                <a:ea typeface="DejaVu Sans;Arial"/>
                <a:cs typeface="DejaVu Sans;Arial"/>
              </a:rPr>
              <a:t>Наставник  проекта - заместитель директора, </a:t>
            </a:r>
            <a:r>
              <a:rPr lang="ru-RU" dirty="0">
                <a:latin typeface="Times New Roman"/>
                <a:ea typeface="DejaVu Sans;Arial"/>
                <a:cs typeface="DejaVu Sans;Arial"/>
              </a:rPr>
              <a:t>курирующая </a:t>
            </a:r>
            <a:r>
              <a:rPr lang="ru-RU" dirty="0" smtClean="0">
                <a:latin typeface="Times New Roman"/>
                <a:ea typeface="DejaVu Sans;Arial"/>
                <a:cs typeface="DejaVu Sans;Arial"/>
              </a:rPr>
              <a:t>ВР МБОУ </a:t>
            </a:r>
            <a:r>
              <a:rPr lang="ru-RU" dirty="0">
                <a:latin typeface="Times New Roman"/>
                <a:ea typeface="DejaVu Sans;Arial"/>
                <a:cs typeface="DejaVu Sans;Arial"/>
              </a:rPr>
              <a:t>«СШ № 13 им. Э. Д. </a:t>
            </a:r>
            <a:r>
              <a:rPr lang="ru-RU" dirty="0" err="1">
                <a:latin typeface="Times New Roman"/>
                <a:ea typeface="DejaVu Sans;Arial"/>
                <a:cs typeface="DejaVu Sans;Arial"/>
              </a:rPr>
              <a:t>Балтина</a:t>
            </a:r>
            <a:r>
              <a:rPr lang="ru-RU" dirty="0">
                <a:latin typeface="Times New Roman"/>
                <a:ea typeface="DejaVu Sans;Arial"/>
                <a:cs typeface="DejaVu Sans;Arial"/>
              </a:rPr>
              <a:t>»  </a:t>
            </a:r>
            <a:r>
              <a:rPr lang="en-US" dirty="0" smtClean="0">
                <a:latin typeface="Times New Roman"/>
                <a:ea typeface="DejaVu Sans;Arial"/>
                <a:cs typeface="DejaVu Sans;Arial"/>
              </a:rPr>
              <a:t> </a:t>
            </a:r>
            <a:r>
              <a:rPr lang="en-US" dirty="0">
                <a:latin typeface="Times New Roman"/>
                <a:ea typeface="DejaVu Sans;Arial"/>
                <a:cs typeface="DejaVu Sans;Arial"/>
                <a:hlinkClick r:id="rId2"/>
              </a:rPr>
              <a:t>s</a:t>
            </a:r>
            <a:r>
              <a:rPr lang="ru-RU" dirty="0">
                <a:latin typeface="Times New Roman"/>
                <a:ea typeface="DejaVu Sans;Arial"/>
                <a:cs typeface="DejaVu Sans;Arial"/>
                <a:hlinkClick r:id="rId2"/>
              </a:rPr>
              <a:t>с</a:t>
            </a:r>
            <a:r>
              <a:rPr lang="en-US" dirty="0" smtClean="0">
                <a:latin typeface="Times New Roman"/>
                <a:ea typeface="DejaVu Sans;Arial"/>
                <a:cs typeface="DejaVu Sans;Arial"/>
                <a:hlinkClick r:id="rId2"/>
              </a:rPr>
              <a:t>hool13smolensk@mail.ru</a:t>
            </a:r>
            <a:r>
              <a:rPr lang="ru-RU" dirty="0">
                <a:latin typeface="Times New Roman"/>
                <a:ea typeface="DejaVu Sans;Arial"/>
                <a:cs typeface="DejaVu Sans;Arial"/>
              </a:rPr>
              <a:t>; +7 (4812) </a:t>
            </a:r>
            <a:r>
              <a:rPr lang="ru-RU" dirty="0" smtClean="0">
                <a:latin typeface="Times New Roman"/>
                <a:ea typeface="DejaVu Sans;Arial"/>
                <a:cs typeface="DejaVu Sans;Arial"/>
              </a:rPr>
              <a:t>42-82-35</a:t>
            </a:r>
            <a:endParaRPr lang="ru-RU" sz="2000" dirty="0">
              <a:latin typeface="Calibri"/>
              <a:ea typeface="DejaVu Sans;Arial"/>
              <a:cs typeface="DejaVu Sans;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198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</TotalTime>
  <Words>333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Конкурс - фестиваль «Возьмемся за руки, друзья»</vt:lpstr>
      <vt:lpstr>Конкурс-фестиваль «Возьмемся за руки, друзья»</vt:lpstr>
      <vt:lpstr>География проекта:  г. Смоленск, Смоленская область</vt:lpstr>
      <vt:lpstr>Результат: Раскрытие талантов и способностей учеников; Изучение традиций и культур разных стран и народов России; Изменения, произошедшие с участниками после фестиваля </vt:lpstr>
      <vt:lpstr>Конкурсная программа фестиваля включает:  «Знакомство». Цель: знакомство с командами.  «Обрядовая песня»:  Участники конкурса исполняют произведения фольклора на национальном языке или на русском, демонстрируют танцы, а также национальные и народные игры.  «Национальный  костюм»: Демонстрация национального костюма или его деталей (можно использовать макет), сопровождается рассказом об истории происхождения, символике и способах изготовления данного изделия. Конкурс рисунков на тему «Целый мир в моих руках»: Книги помогают нам узнать об обычаях, культуре, традициях, истории и современности людей, народов. Создайте  свою иллюстрацию к такой книге. Прокомментировать рисунок: рассказать, о том, какое открытие могла сделать Вам книга, и почему Вы рекомендуете прочитать её своим сверстникам. «Национальная кухня»: В конкурсе участвуют блюда, рецепты которых передаются из поколения в поколение.  По итогам фестиваля все участники награждаются дипломами и грамотами организационного комитета. </vt:lpstr>
      <vt:lpstr>Из архивных фото. Конкурс-фестиваль «Возьмемся за руки, друзья».</vt:lpstr>
      <vt:lpstr>Из архивных фото. Конкурс-фестиваль «Возьмемся за руки, друзья». Номинация «Национальная кухня».</vt:lpstr>
      <vt:lpstr>Команда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«Возьмемся за руки, друзья»</dc:title>
  <dc:creator>макс</dc:creator>
  <cp:lastModifiedBy>макс</cp:lastModifiedBy>
  <cp:revision>9</cp:revision>
  <dcterms:created xsi:type="dcterms:W3CDTF">2021-05-01T22:47:54Z</dcterms:created>
  <dcterms:modified xsi:type="dcterms:W3CDTF">2021-07-25T18:59:24Z</dcterms:modified>
</cp:coreProperties>
</file>