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89" r:id="rId5"/>
    <p:sldId id="288" r:id="rId6"/>
    <p:sldId id="260" r:id="rId7"/>
    <p:sldId id="261" r:id="rId8"/>
    <p:sldId id="284" r:id="rId9"/>
    <p:sldId id="264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>
        <p:scale>
          <a:sx n="70" d="100"/>
          <a:sy n="70" d="100"/>
        </p:scale>
        <p:origin x="-1824" y="-36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ПК\Desktop\РАБОТА-КАРАНТИН\ОТЧЁТ ПО ВОЛОНТЁРАМ\hinh-nen-powerpoint-mau-trang-dep-17.jpg"/>
          <p:cNvPicPr>
            <a:picLocks noChangeAspect="1" noChangeArrowheads="1"/>
          </p:cNvPicPr>
          <p:nvPr/>
        </p:nvPicPr>
        <p:blipFill>
          <a:blip r:embed="rId2" cstate="print"/>
          <a:srcRect l="7875" r="68500"/>
          <a:stretch>
            <a:fillRect/>
          </a:stretch>
        </p:blipFill>
        <p:spPr bwMode="auto">
          <a:xfrm>
            <a:off x="0" y="0"/>
            <a:ext cx="216024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548680"/>
            <a:ext cx="8460432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ПРОФИЛАКТИЧЕСКОЙ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АНТИНАРКОТИЧЕСКОЙ ДЕЯТЕЛЬНОСТИ</a:t>
            </a:r>
            <a:endParaRPr lang="ru-RU" sz="3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ВОЛОНТЁРСКОГО ОТРЯДА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«ВЫБОР ЗА ТОБОЙ»</a:t>
            </a:r>
          </a:p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ЛГ МАОУ «ГИМНАЗИЯ №6»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2021-2022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уч. год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ИНФОРМАЦИОННЫЙ ЧАС «Что мы знаем о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вейпинге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Ученик\Desktop\Camera МАЙ\IMG_20210305_1036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C:\Users\Ученик\Desktop\Camera МАЙ\IMG_20210430_0907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996952"/>
            <a:ext cx="3995936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C:\Users\Ученик\Desktop\РАБОТА\фото\ФОТО\Camera 2019 -2020 уч.год\IMG_20200922_1402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4077072"/>
            <a:ext cx="288032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2" name="Picture 6" descr="https://im0-tub-ru.yandex.net/i?id=472d987f109af8ba6cc8eea693a94c8d-l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1052736"/>
            <a:ext cx="1772816" cy="17728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ДЕНЬ </a:t>
            </a:r>
            <a:r>
              <a:rPr lang="ru-RU" sz="3600" b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ТРЕЗВОСТИ</a:t>
            </a:r>
          </a:p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АКЦИЯ «ТРЕЗВОСТЬ ВЫБОР РАЗУМНЫХ»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УЧАСТИЕ В ГОРОДСКОЙ КВЕСТ-ИГРЕ «Сила выбора»</a:t>
            </a:r>
            <a:endParaRPr lang="ru-RU" sz="2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https://sun9-61.userapi.com/s/v1/ig2/d16zRW4oM4OiVc5VCXPu9mJIF4i8Nl15y2cG98OaLc0fUwEiqNRueVvyVPZG9HkCGvh1lzrD3zxH6Zn07z97G7CQ.jpg?size=1600x1200&amp;quality=96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3798301" cy="28487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36.userapi.com/s/v1/ig2/mq79eoamw2se-OVjJ4alt8OVA65Ct5_wnTveCpyAX_KgJbje_SEtAPpKluwhIrJC2u2jRL9u5pClCGzOYXsV14iE.jpg?size=1600x1200&amp;quality=96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004" y="1340768"/>
            <a:ext cx="4013019" cy="29523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un9-84.userapi.com/s/v1/ig2/c-Gl0gULSw2XMsi-Jr6wRXCCoJWz3XyM1fVERDLQBs4IJT8njFtmpskys3AAmPjZ3TNmRiIn4C4euGWyWFkjnQMz.jpg?size=1600x1200&amp;quality=96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478" y="4170089"/>
            <a:ext cx="3510269" cy="26327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Уроки социальной активности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Соцпедагог\Desktop\РАБОТА\ВОЛОНТЕРЫ\21-22 учебный год\ФОТО\IMG_20210904_1043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79" y="1251941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28800"/>
            <a:ext cx="3487981" cy="2615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298" y="4509120"/>
            <a:ext cx="4579888" cy="206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14157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ОТКРЫТЫЙ ЛЕГКОАТЛЕТИЧЕСКИЙ КРОСС </a:t>
            </a:r>
          </a:p>
          <a:p>
            <a:pPr algn="ctr"/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(КРОСС ЗАНЯЛО В ГОРОДСКОМ КОНКУРСЕ ТЕРРИТОРИЯ ДОБРА 3 МЕСТО)</a:t>
            </a:r>
          </a:p>
        </p:txBody>
      </p:sp>
      <p:pic>
        <p:nvPicPr>
          <p:cNvPr id="7" name="Picture 2" descr="C:\Users\Ученик\Desktop\РАБОТА\ВОЛОНТЕРЫ\21-22 учебный год\изображение_viber_2021-11-08_13-44-20-7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8840"/>
            <a:ext cx="4528596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C:\Users\Ученик\Desktop\РАБОТА\ВОЛОНТЕРЫ\21-22 учебный год\изображение_viber_2021-11-08_13-44-21-6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933056"/>
            <a:ext cx="3913810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Ученик\Desktop\РАБОТА\ВОЛОНТЕРЫ\21-22 учебный год\Территория добра 2021\добровольческая инициатива\изображение_viber_2021-11-08_13-44-38-869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437112"/>
            <a:ext cx="3496342" cy="1855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 descr="C:\Users\Ученик\Desktop\РАБОТА\ВОЛОНТЕРЫ\21-22 учебный год\изображение_viber_2021-11-08_13-44-38-7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29903" y="1973830"/>
            <a:ext cx="297406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9023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Международный день отказа от </a:t>
            </a: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курения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Видеолектории  «Мы выбираем здоровье»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5033679" cy="37658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647" y="1340768"/>
            <a:ext cx="3496494" cy="46736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2227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0" y="5901880"/>
            <a:ext cx="9144000" cy="956120"/>
            <a:chOff x="0" y="5901880"/>
            <a:chExt cx="9144000" cy="956120"/>
          </a:xfrm>
        </p:grpSpPr>
        <p:pic>
          <p:nvPicPr>
            <p:cNvPr id="3074" name="Picture 2" descr="C:\Users\ПК\Desktop\РАБОТА-КАРАНТИН\ОТЧЁТ ПО ВОЛОНТЁРАМ\Kim_ENGL4371.jpg"/>
            <p:cNvPicPr>
              <a:picLocks noChangeAspect="1" noChangeArrowheads="1"/>
            </p:cNvPicPr>
            <p:nvPr/>
          </p:nvPicPr>
          <p:blipFill>
            <a:blip r:embed="rId2" cstate="print"/>
            <a:srcRect l="2770" t="33333" r="3054" b="34849"/>
            <a:stretch>
              <a:fillRect/>
            </a:stretch>
          </p:blipFill>
          <p:spPr bwMode="auto">
            <a:xfrm>
              <a:off x="0" y="5901880"/>
              <a:ext cx="4644008" cy="956119"/>
            </a:xfrm>
            <a:prstGeom prst="rect">
              <a:avLst/>
            </a:prstGeom>
            <a:noFill/>
          </p:spPr>
        </p:pic>
        <p:pic>
          <p:nvPicPr>
            <p:cNvPr id="3" name="Picture 2" descr="C:\Users\ПК\Desktop\РАБОТА-КАРАНТИН\ОТЧЁТ ПО ВОЛОНТЁРАМ\Kim_ENGL4371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770" t="33333" r="3054" b="34849"/>
            <a:stretch>
              <a:fillRect/>
            </a:stretch>
          </p:blipFill>
          <p:spPr bwMode="auto">
            <a:xfrm>
              <a:off x="4499992" y="5901881"/>
              <a:ext cx="4644008" cy="956119"/>
            </a:xfrm>
            <a:prstGeom prst="rect">
              <a:avLst/>
            </a:prstGeom>
            <a:noFill/>
          </p:spPr>
        </p:pic>
      </p:grpSp>
      <p:sp>
        <p:nvSpPr>
          <p:cNvPr id="5" name="Прямоугольник 4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Всемирный день борьбы со </a:t>
            </a:r>
            <a:r>
              <a:rPr lang="ru-RU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спид</a:t>
            </a:r>
            <a:r>
              <a:rPr lang="ru-RU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7" name="Picture 1" descr="C:\Users\Ученик\Desktop\РАБОТА\фото\телефон\Camera\IMG_20201203_1731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645024"/>
            <a:ext cx="3227851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8" name="Picture 2" descr="C:\Users\Ученик\Desktop\РАБОТА\фото\телефон\Camera\IMG_20201202_1242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620688"/>
            <a:ext cx="2715766" cy="3621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9" name="Picture 3" descr="C:\Users\Ученик\Desktop\РАБОТА\фото\телефон\Camera\IMG_20201201_1356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1196752"/>
            <a:ext cx="2427734" cy="3236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1" name="Picture 5" descr="C:\Users\Ученик\Desktop\РАБОТА\фото\телефон\Camera\IMG_20201201_10485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4221088"/>
            <a:ext cx="2411760" cy="1782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3933056"/>
            <a:ext cx="2808612" cy="2106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https://sun9-22.userapi.com/s/v1/ig2/xbotj2-V3e0fTWCABzQl9RLeE8nWMbdXhbuVPLcPy6gDh1jF96zo6VWWCqVeh-vn1eoYotybpanvRYggsG0JS4iH.jpg?size=1600x1197&amp;quality=96&amp;type=albu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26" y="1196752"/>
            <a:ext cx="3272544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21852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 также мы провели:</a:t>
            </a:r>
          </a:p>
          <a:p>
            <a:pPr algn="ctr"/>
            <a:r>
              <a:rPr lang="ru-RU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Брейн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-ринг « Мы знаем все о </a:t>
            </a:r>
            <a:r>
              <a:rPr lang="ru-RU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зож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!»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Товарищеская игра в баскетбол среди мальчишек 9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Трансляция видеороликов антинаркотической направленности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Конкурс плакатов о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зож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76" y="2185214"/>
            <a:ext cx="3438781" cy="25726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165269"/>
            <a:ext cx="3710476" cy="2775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149080"/>
            <a:ext cx="3423816" cy="25614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91743" y="3968898"/>
            <a:ext cx="1763943" cy="31324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88640"/>
            <a:ext cx="9144000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Всемирный день </a:t>
            </a: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ЗДОРОВЬЯ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Конкурс по прыжкам через скакалку среди гимназистов</a:t>
            </a:r>
          </a:p>
          <a:p>
            <a:pPr algn="ctr"/>
            <a:endParaRPr lang="ru-RU" sz="2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s://sun9-35.userapi.com/s/v1/ig2/sVZZTONBhzAZV02_wirghnkbpQnOBU5GWcSZXG_JasLX9INhQ7LkGVF91vGAeLVo19bd2JUMkgqfnIH1bZ4E9Yj_.jpg?size=1600x1197&amp;quality=95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6553"/>
            <a:ext cx="3352274" cy="25079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n9-87.userapi.com/s/v1/ig2/ofeWHpJn5NVMIaFoNp3tOMqb2XP4GiKa1XV_-SVMLUo6FBTM4hdZ8ziqV-pWtci_O71kTG6KkcYyYR6x-yssp7iw.jpg?size=1197x1600&amp;quality=95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340768"/>
            <a:ext cx="2661991" cy="3558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sun9-63.userapi.com/s/v1/ig2/BQ5M5QGbzuTjVm1qb4KQ6X_oQK96IKj31itMGMdPgDQT1ilf-UV89F7EOFhokuyFs5TEYNOdufROB1YI1IphbUci.jpg?size=1197x1600&amp;quality=95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573016"/>
            <a:ext cx="2367228" cy="31642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День памяти умерших от </a:t>
            </a:r>
          </a:p>
          <a:p>
            <a:pPr algn="ctr"/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СПИДа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59" y="2003038"/>
            <a:ext cx="4013655" cy="3010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12776"/>
            <a:ext cx="3384376" cy="4512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1402</TotalTime>
  <Words>127</Words>
  <Application>Microsoft Office PowerPoint</Application>
  <PresentationFormat>Экран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Соцпедагог</cp:lastModifiedBy>
  <cp:revision>121</cp:revision>
  <dcterms:created xsi:type="dcterms:W3CDTF">2020-04-24T17:27:58Z</dcterms:created>
  <dcterms:modified xsi:type="dcterms:W3CDTF">2022-05-25T11:24:42Z</dcterms:modified>
</cp:coreProperties>
</file>