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065A7F-975E-448B-9EBE-BB2DC2AC8D42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AA6712-62E6-4F4F-B886-EFDDB6BF38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5A7F-975E-448B-9EBE-BB2DC2AC8D42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6712-62E6-4F4F-B886-EFDDB6BF3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5A7F-975E-448B-9EBE-BB2DC2AC8D42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6712-62E6-4F4F-B886-EFDDB6BF3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065A7F-975E-448B-9EBE-BB2DC2AC8D42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AA6712-62E6-4F4F-B886-EFDDB6BF38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065A7F-975E-448B-9EBE-BB2DC2AC8D42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AA6712-62E6-4F4F-B886-EFDDB6BF38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5A7F-975E-448B-9EBE-BB2DC2AC8D42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6712-62E6-4F4F-B886-EFDDB6BF38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5A7F-975E-448B-9EBE-BB2DC2AC8D42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6712-62E6-4F4F-B886-EFDDB6BF38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065A7F-975E-448B-9EBE-BB2DC2AC8D42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AA6712-62E6-4F4F-B886-EFDDB6BF38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5A7F-975E-448B-9EBE-BB2DC2AC8D42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6712-62E6-4F4F-B886-EFDDB6BF3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065A7F-975E-448B-9EBE-BB2DC2AC8D42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AA6712-62E6-4F4F-B886-EFDDB6BF384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065A7F-975E-448B-9EBE-BB2DC2AC8D42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AA6712-62E6-4F4F-B886-EFDDB6BF384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065A7F-975E-448B-9EBE-BB2DC2AC8D42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AA6712-62E6-4F4F-B886-EFDDB6BF38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0004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Волонтеры культуры </a:t>
            </a: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Кадошкинского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X3oIdt8HB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8754185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UxS0sOQUm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jaL_TTQJC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Sziwt63Ky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5438">
            <a:off x="285720" y="785794"/>
            <a:ext cx="3571900" cy="2678925"/>
          </a:xfrm>
          <a:prstGeom prst="rect">
            <a:avLst/>
          </a:prstGeom>
        </p:spPr>
      </p:pic>
      <p:pic>
        <p:nvPicPr>
          <p:cNvPr id="4" name="Рисунок 3" descr="pcWTp7UOhP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394" y="3527018"/>
            <a:ext cx="4429156" cy="3058021"/>
          </a:xfrm>
          <a:prstGeom prst="rect">
            <a:avLst/>
          </a:prstGeom>
        </p:spPr>
      </p:pic>
      <p:pic>
        <p:nvPicPr>
          <p:cNvPr id="5" name="Рисунок 4" descr="wu02lTO3vk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1992">
            <a:off x="4179065" y="487617"/>
            <a:ext cx="4572000" cy="2571750"/>
          </a:xfrm>
          <a:prstGeom prst="rect">
            <a:avLst/>
          </a:prstGeom>
        </p:spPr>
      </p:pic>
      <p:pic>
        <p:nvPicPr>
          <p:cNvPr id="6" name="Рисунок 5" descr="WHKvilaF9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3571876"/>
            <a:ext cx="2286016" cy="304802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</TotalTime>
  <Words>5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bibliotekawz</dc:creator>
  <cp:lastModifiedBy>bibliotekawz</cp:lastModifiedBy>
  <cp:revision>1</cp:revision>
  <dcterms:created xsi:type="dcterms:W3CDTF">2024-02-02T12:40:58Z</dcterms:created>
  <dcterms:modified xsi:type="dcterms:W3CDTF">2024-02-02T12:49:32Z</dcterms:modified>
</cp:coreProperties>
</file>