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5.pn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png"/><Relationship Id="rId7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25.png"/><Relationship Id="rId9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25.png"/><Relationship Id="rId9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2.png"/><Relationship Id="rId4" Type="http://schemas.openxmlformats.org/officeDocument/2006/relationships/image" Target="../media/image25.png"/><Relationship Id="rId9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268760"/>
            <a:ext cx="7056784" cy="201622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автономной некоммерческой организации</a:t>
            </a:r>
          </a:p>
          <a:p>
            <a:pPr algn="ctr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социальной помощи» Шаг вперед»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2321931" cy="225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16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276934" cy="123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32402" y="302589"/>
            <a:ext cx="5756008" cy="10032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социальной помощи «Шаг вперед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349"/>
            <a:ext cx="1239741" cy="123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3728" y="1439115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проекты:</a:t>
            </a:r>
          </a:p>
        </p:txBody>
      </p:sp>
      <p:pic>
        <p:nvPicPr>
          <p:cNvPr id="4098" name="Picture 2" descr="C:\Users\Engineer\Desktop\Шаг вперед\IMG_20190911_2130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56" y="1658028"/>
            <a:ext cx="1196431" cy="1340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15770" y="1849599"/>
            <a:ext cx="6741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оциальный проект  "Шаг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вперед"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Ресоциализация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в социум лиц, освободившихся из мест лишения свободы, в том числе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затронутых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проблемой социально-значимых заболеваний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3160692"/>
            <a:ext cx="2928325" cy="2196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Engineer\Desktop\Шаг вперед\IMG_20191121_1436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56" y="3140801"/>
            <a:ext cx="2636592" cy="3515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Engineer\Desktop\Шаг вперед\IMG_20191121_1439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962" y="3140800"/>
            <a:ext cx="2430395" cy="3240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3872" y="5378022"/>
            <a:ext cx="2736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 поддержки освободившимся гражданам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72061"/>
            <a:ext cx="1581135" cy="1178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512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276934" cy="123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32402" y="302589"/>
            <a:ext cx="5756008" cy="10032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социальной помощи «Шаг вперед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349"/>
            <a:ext cx="1239741" cy="123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1259665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проекты: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14404" y="1838475"/>
            <a:ext cx="634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"Социальная гостиница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постпенитенциарной ресоциализации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1728192" cy="97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77" y="3212633"/>
            <a:ext cx="2892749" cy="2892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35" y="2996950"/>
            <a:ext cx="2245957" cy="3324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403" y="2715133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403" y="4592875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42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276934" cy="123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32402" y="302589"/>
            <a:ext cx="5756008" cy="10032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социальной помощи «Шаг вперед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349"/>
            <a:ext cx="1239741" cy="123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1259665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проекты: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14404" y="1838475"/>
            <a:ext cx="634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"Социальная гостиница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постпенитенциарной ресоциализации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1728192" cy="97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70750"/>
            <a:ext cx="2268252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7" y="3159838"/>
            <a:ext cx="2174286" cy="2899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63" y="2744049"/>
            <a:ext cx="4067175" cy="3730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441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276934" cy="123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32402" y="302589"/>
            <a:ext cx="5756008" cy="10032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социальной помощи «Шаг вперед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349"/>
            <a:ext cx="1239741" cy="123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1259665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проекты: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14404" y="1838475"/>
            <a:ext cx="634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"Социальная гостиница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постпенитенциарной ресоциализации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1728192" cy="97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96" y="2564904"/>
            <a:ext cx="2108784" cy="2292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35" y="2836116"/>
            <a:ext cx="3009557" cy="2308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86" y="2852936"/>
            <a:ext cx="2871981" cy="2292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764" y="4620429"/>
            <a:ext cx="2780264" cy="2085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964" y="4061300"/>
            <a:ext cx="2217561" cy="2639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593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276934" cy="123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32402" y="302589"/>
            <a:ext cx="5756008" cy="10032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социальной помощи «Шаг вперед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349"/>
            <a:ext cx="1239741" cy="123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1259665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проекты: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14404" y="1838475"/>
            <a:ext cx="634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"Социальная гостиница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постпенитенциарной ресоциализации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1728192" cy="97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52936"/>
            <a:ext cx="243027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C:\Users\Engineer\Desktop\Шаг вперед\DSC02331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2507854" cy="1667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74" y="2996952"/>
            <a:ext cx="2153805" cy="2134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76271"/>
            <a:ext cx="2625179" cy="1968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10" y="4797152"/>
            <a:ext cx="1497387" cy="1818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329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276934" cy="123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32402" y="302589"/>
            <a:ext cx="5756008" cy="10032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социальной помощи «Шаг вперед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349"/>
            <a:ext cx="1239741" cy="123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1259665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проекты: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14404" y="1838475"/>
            <a:ext cx="634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"Социальная гостиница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постпенитенциарной ресоциализации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1728192" cy="97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36912"/>
            <a:ext cx="3167060" cy="2375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2" y="3691159"/>
            <a:ext cx="3787147" cy="28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53" y="2510702"/>
            <a:ext cx="2779713" cy="2084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17996"/>
            <a:ext cx="1612501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2" y="4221088"/>
            <a:ext cx="1780989" cy="1940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285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276934" cy="123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32402" y="302589"/>
            <a:ext cx="5756008" cy="10032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социальной помощи «Шаг вперед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349"/>
            <a:ext cx="1239741" cy="123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1259665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проекты: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14404" y="1838475"/>
            <a:ext cx="634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"Социальная гостиница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постпенитенциарной ресоциализации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1728192" cy="97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51348"/>
            <a:ext cx="2479520" cy="1859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85" y="4131884"/>
            <a:ext cx="1862422" cy="2483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9" y="3284984"/>
            <a:ext cx="3741153" cy="2805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094" y="2638950"/>
            <a:ext cx="1605369" cy="2140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150" y="4581128"/>
            <a:ext cx="1515969" cy="2019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417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276934" cy="123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32402" y="302589"/>
            <a:ext cx="5756008" cy="10032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социальной помощи «Шаг вперед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349"/>
            <a:ext cx="1239741" cy="123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1259665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проекты: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14404" y="1838475"/>
            <a:ext cx="634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"Социальная гостиница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постпенитенциарной ресоциализации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22" y="1628800"/>
            <a:ext cx="1728192" cy="97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3006"/>
            <a:ext cx="3683046" cy="3683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41" y="3284984"/>
            <a:ext cx="4506991" cy="2607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41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729" y="404663"/>
            <a:ext cx="1276934" cy="123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35277" y="692696"/>
            <a:ext cx="5756008" cy="10032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социальной помощи «Шаг вперед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4" y="404664"/>
            <a:ext cx="1239741" cy="123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2350486"/>
            <a:ext cx="80859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всех за внимание и поддержку!</a:t>
            </a:r>
          </a:p>
          <a:p>
            <a:pPr algn="ctr"/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Надеемся на дальнейшее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взаимовыгодное сотрудничество!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6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64" y="188639"/>
            <a:ext cx="1276934" cy="123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59674" y="821480"/>
            <a:ext cx="6501106" cy="548783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социальной помощи «Шаг вперед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существляет свою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Сургута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Сургутского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октября 2009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июля 2018 года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включена 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поставщиков социальных услуг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Ханты-Мансийского автономного - Югры                 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исполнителем общественно-полезных услуг по приоритетным направлениям деятельности в сфере оказания социальных услуг.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1239741" cy="123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4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276934" cy="123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32402" y="302589"/>
            <a:ext cx="5756008" cy="10032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социальной помощи «Шаг вперед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349"/>
            <a:ext cx="1239741" cy="123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5406" y="3573016"/>
            <a:ext cx="71569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обслуживаемых граждан: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освободившиеся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мест лишения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находящиеся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местах принудительного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раждане, затронутые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проблемой социально значимых заболеваний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5277" y="1500389"/>
            <a:ext cx="56010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400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4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ель:</a:t>
            </a:r>
          </a:p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нижение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преступного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рецидива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уменьшение распространения социально значимых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автономном округе.</a:t>
            </a:r>
          </a:p>
        </p:txBody>
      </p:sp>
    </p:spTree>
    <p:extLst>
      <p:ext uri="{BB962C8B-B14F-4D97-AF65-F5344CB8AC3E}">
        <p14:creationId xmlns:p14="http://schemas.microsoft.com/office/powerpoint/2010/main" val="1063744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276934" cy="123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32402" y="302589"/>
            <a:ext cx="5756008" cy="10032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социальной помощи «Шаг вперед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349"/>
            <a:ext cx="1239741" cy="123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5406" y="3861048"/>
            <a:ext cx="71569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консультации, консультации по оформлению мер социальной поддержки, поиск родственников и восстановление родственных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сихологические консультации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 в исправительных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колониях;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по вопросам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медицинском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проживание в социальной гостинице, которая рассчитана на 16 койко-мест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5277" y="1500389"/>
            <a:ext cx="5601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услуги: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социально-правовые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социально-психологические услуги;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социально-трудовые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социально-медицинские услуги;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социально-бытовые услуги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0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276934" cy="123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32402" y="302589"/>
            <a:ext cx="5756008" cy="10032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социальной помощи «Шаг вперед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349"/>
            <a:ext cx="1239741" cy="123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9772" y="1364585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01382"/>
            <a:ext cx="2009915" cy="981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3973"/>
            <a:ext cx="2088232" cy="90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Engineer\Desktop\Шаг вперед\Безымянный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96686"/>
            <a:ext cx="1598125" cy="1590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7" y="4255676"/>
            <a:ext cx="1173135" cy="1413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707" y="2087932"/>
            <a:ext cx="1440160" cy="1608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C:\Users\Engineer\Desktop\cropped-Alternativa-Logo-main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190" y="4144063"/>
            <a:ext cx="1631564" cy="1637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260" y="4144063"/>
            <a:ext cx="1512168" cy="1637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166903"/>
            <a:ext cx="1323975" cy="132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933" y="4255676"/>
            <a:ext cx="1095678" cy="1413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849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276934" cy="123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32402" y="302589"/>
            <a:ext cx="5756008" cy="10032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социальной помощи «Шаг вперед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349"/>
            <a:ext cx="1239741" cy="123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752" y="1364585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проекты:</a:t>
            </a:r>
          </a:p>
        </p:txBody>
      </p:sp>
      <p:pic>
        <p:nvPicPr>
          <p:cNvPr id="4098" name="Picture 2" descr="C:\Users\Engineer\Desktop\Шаг вперед\IMG_20190911_2130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30377"/>
            <a:ext cx="1440160" cy="161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ngineer\Desktop\Шаг вперед\IMG_20190831_1732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21" y="4192217"/>
            <a:ext cx="2160240" cy="155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77988" y="2348880"/>
            <a:ext cx="5840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оциальный проект  "Шаг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вперед"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Ресоциализация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интеграция в социум лиц, освободившихся из мест лишения свободы, в том числе затронутых проблемой социально-значимых заболеваний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568 332,00 рублей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2076" y="4509120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"Социальная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гостиница как инструмент постпенитенциарной ресоциализации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граждан« -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1 760 509,63 рублей </a:t>
            </a:r>
          </a:p>
        </p:txBody>
      </p:sp>
    </p:spTree>
    <p:extLst>
      <p:ext uri="{BB962C8B-B14F-4D97-AF65-F5344CB8AC3E}">
        <p14:creationId xmlns:p14="http://schemas.microsoft.com/office/powerpoint/2010/main" val="382208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276934" cy="123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32402" y="302589"/>
            <a:ext cx="5756008" cy="10032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социальной помощи «Шаг вперед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349"/>
            <a:ext cx="1239741" cy="123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71800" y="1372770"/>
            <a:ext cx="3914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проекты:</a:t>
            </a:r>
          </a:p>
        </p:txBody>
      </p:sp>
      <p:pic>
        <p:nvPicPr>
          <p:cNvPr id="4098" name="Picture 2" descr="C:\Users\Engineer\Desktop\Шаг вперед\IMG_20190911_2130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3" y="1993029"/>
            <a:ext cx="1192743" cy="133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15770" y="2060848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оциальный проект  "Шаг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вперед"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Ресоциализация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интеграция в социум лиц, освободившихся из мест лишения свободы, в том числе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затронутых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проблемой социально-значимых заболеваний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573016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межведомственного взаимодействия с исправительными учреждениями и организациями, оказывающими социальные, медицинские, образовательные услуги и услуги по трудоустройству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юридическое консультирование граждан, освободившихся из мест лишения свободы;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граждан по вопросам юридического и социального характера, отбывающих наказание в исправительных колониях путем посещения исправительных колоний. </a:t>
            </a:r>
          </a:p>
        </p:txBody>
      </p:sp>
    </p:spTree>
    <p:extLst>
      <p:ext uri="{BB962C8B-B14F-4D97-AF65-F5344CB8AC3E}">
        <p14:creationId xmlns:p14="http://schemas.microsoft.com/office/powerpoint/2010/main" val="207098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276934" cy="123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32402" y="302589"/>
            <a:ext cx="5756008" cy="10032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социальной помощи «Шаг вперед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349"/>
            <a:ext cx="1239741" cy="123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1720" y="1238779"/>
            <a:ext cx="3914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проекты:</a:t>
            </a:r>
          </a:p>
        </p:txBody>
      </p:sp>
      <p:pic>
        <p:nvPicPr>
          <p:cNvPr id="5123" name="Picture 3" descr="C:\Users\Engineer\Desktop\Шаг вперед\ijRSRGMtg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15" y="2015271"/>
            <a:ext cx="3800057" cy="1772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ngineer\Desktop\Шаг вперед\IMG_20191003_084537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2" y="1988840"/>
            <a:ext cx="4558816" cy="4558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03190" y="4149080"/>
            <a:ext cx="37222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граждан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юридического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социального характера, отбывающих наказание в исправительных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колониях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исправительных колоний</a:t>
            </a:r>
          </a:p>
        </p:txBody>
      </p:sp>
    </p:spTree>
    <p:extLst>
      <p:ext uri="{BB962C8B-B14F-4D97-AF65-F5344CB8AC3E}">
        <p14:creationId xmlns:p14="http://schemas.microsoft.com/office/powerpoint/2010/main" val="2051132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276934" cy="123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32402" y="302589"/>
            <a:ext cx="5756008" cy="10032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некоммерческая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социальной помощи «Шаг вперед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349"/>
            <a:ext cx="1239741" cy="123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1415960"/>
            <a:ext cx="3914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проекты:</a:t>
            </a:r>
          </a:p>
        </p:txBody>
      </p:sp>
      <p:pic>
        <p:nvPicPr>
          <p:cNvPr id="6146" name="Picture 2" descr="C:\Users\Engineer\Desktop\Шаг вперед\IMG_20191030_1456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676" y="2344600"/>
            <a:ext cx="2309962" cy="1996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ngineer\Desktop\Шаг вперед\IMG_20191120_1039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45" y="2196713"/>
            <a:ext cx="2858689" cy="2144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725144"/>
            <a:ext cx="75271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печатных материалов (выпущена памятка-путеводитель лицам освободившимся из мест лишения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к изданию справочник для родственников осужденных, находящихся в местах лишения свободы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92592"/>
            <a:ext cx="3528392" cy="2352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5377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</TotalTime>
  <Words>713</Words>
  <Application>Microsoft Office PowerPoint</Application>
  <PresentationFormat>Экран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Инженер</dc:creator>
  <cp:lastModifiedBy>Engineer</cp:lastModifiedBy>
  <cp:revision>16</cp:revision>
  <dcterms:created xsi:type="dcterms:W3CDTF">2019-11-21T11:31:45Z</dcterms:created>
  <dcterms:modified xsi:type="dcterms:W3CDTF">2019-11-21T14:03:07Z</dcterms:modified>
</cp:coreProperties>
</file>