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83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152"/>
            <a:ext cx="7416824" cy="454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38164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472987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Проект </a:t>
            </a:r>
            <a:r>
              <a:rPr 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«Юные сердца Победы»</a:t>
            </a:r>
            <a:endParaRPr lang="ru-RU" sz="5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3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84976" cy="674136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i="1" dirty="0" smtClean="0">
                <a:solidFill>
                  <a:srgbClr val="FF0000"/>
                </a:solidFill>
              </a:rPr>
              <a:t>Описание основной </a:t>
            </a:r>
            <a:r>
              <a:rPr lang="ru-RU" sz="11200" i="1" dirty="0" err="1" smtClean="0">
                <a:solidFill>
                  <a:srgbClr val="FF0000"/>
                </a:solidFill>
              </a:rPr>
              <a:t>проблемности</a:t>
            </a:r>
            <a:r>
              <a:rPr lang="ru-RU" sz="11200" i="1" dirty="0" smtClean="0">
                <a:solidFill>
                  <a:srgbClr val="FF0000"/>
                </a:solidFill>
              </a:rPr>
              <a:t> проекта</a:t>
            </a:r>
          </a:p>
          <a:p>
            <a:r>
              <a:rPr lang="ru-RU" sz="7200" b="1" dirty="0" smtClean="0"/>
              <a:t>Исторически </a:t>
            </a:r>
            <a:r>
              <a:rPr lang="ru-RU" sz="7200" b="1" dirty="0"/>
              <a:t>сложилось так, что любовь к Родине, патриотизм во все времена в Российском государстве были чертой национального характера. Это находило отклик в народной и композиторской русской музыке. Но в силу последних политических и экономических перемен все более заметной стала утрата нашим обществом традиционного российского патриотического сознания. Всё чаще дети обращают своё внимание на «популярную» музыку с низким качеством </a:t>
            </a:r>
            <a:r>
              <a:rPr lang="ru-RU" sz="7200" b="1" dirty="0" smtClean="0"/>
              <a:t>исполнения, все больше уделяют внимание современным гаджетам и социальным сетям. </a:t>
            </a:r>
            <a:r>
              <a:rPr lang="ru-RU" sz="7200" b="1" dirty="0"/>
              <a:t>Таким образом, теряется связь с культурным, истинно русским наследием Российского государства. В связи с этим очевидна неотложность решения острейших проблем воспитания патриотизма по работе с детьми путем изучения патриотических и военных песен хоровым способом. С апреля 2019 года я была назначена на должность руководителя 3-го отделения военно-патриотического объединения «Путь к Победе» отряда юнармейцев «Юные сердца ». Дети активно изучали символику нашего государства, страны Россия, знакомились с историей возникновения войны Великой Отечественной 1941-1945 годов и слушали военные песни и </a:t>
            </a:r>
            <a:r>
              <a:rPr lang="ru-RU" sz="7200" b="1" dirty="0" err="1" smtClean="0"/>
              <a:t>пробывали</a:t>
            </a:r>
            <a:r>
              <a:rPr lang="ru-RU" sz="7200" b="1" dirty="0" smtClean="0"/>
              <a:t> </a:t>
            </a:r>
            <a:r>
              <a:rPr lang="ru-RU" sz="7200" b="1" dirty="0"/>
              <a:t>петь их </a:t>
            </a:r>
            <a:r>
              <a:rPr lang="ru-RU" sz="7200" b="1" dirty="0" smtClean="0"/>
              <a:t>хором , чтобы, прочувствовать  всю важность таких песен.  </a:t>
            </a:r>
            <a:r>
              <a:rPr lang="ru-RU" sz="7200" b="1" dirty="0"/>
              <a:t>Я считаю, что слово патриотизм включает в себя не только изучение: строевой подготовки, обучению уставу, военно-прикладным видам спорта , это все настолько узко а у русского человека душа наполненная, широкая, творческая-душа поющая. Возраст детей моего отряда от 8 до 10 лет- это впитывающий возраст. В этом возрасте детей легко научить, не только говорить что он патриот, а но и чувствовать это, при этом закладывая основные задатки . В рамках своих занятий, я планирую применить методику изучение военно-патриотических песен воспевающих мужество героизм и стойкость наших солдат.</a:t>
            </a:r>
          </a:p>
        </p:txBody>
      </p:sp>
    </p:spTree>
    <p:extLst>
      <p:ext uri="{BB962C8B-B14F-4D97-AF65-F5344CB8AC3E}">
        <p14:creationId xmlns:p14="http://schemas.microsoft.com/office/powerpoint/2010/main" val="92240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31520"/>
            <a:ext cx="8064896" cy="347472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Привить детям через изучение военно-патриотических песен, чувство глубокого слова патриотизм и </a:t>
            </a:r>
            <a:r>
              <a:rPr lang="ru-RU" b="1" dirty="0" smtClean="0"/>
              <a:t>тиражировать </a:t>
            </a:r>
            <a:r>
              <a:rPr lang="ru-RU" b="1" dirty="0"/>
              <a:t>свою концертную программу из 10-ти военных песен "Юные сердца Победы" по Самарской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70550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7533456" cy="5217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0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24"/>
            <a:ext cx="875340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 и новизна проекта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83264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Актуальность проекта: С судьбами людей на протяжении их жизни тесно переплетались судьбы  песен. Актуальность проекта усиливается тем, что в военной песне заложена потенциальная возможность формирования чувства сопричастности к огромному историческому пласту предшествующих поколений, к разделению исторической судьбы с предшествующими поколениями.</a:t>
            </a:r>
          </a:p>
          <a:p>
            <a:r>
              <a:rPr lang="ru-RU" dirty="0"/>
              <a:t>Воспитание современного ребенка и формирование у него духовности,  нравственно – патриотических ценностей, любви и преданности своему народу и Отчизне  – приоритетная, наиглавнейшая задача особенно в современных условиях, поскольку любой стране нужны личности высоко патриотичные с сильной гражданской позицией.</a:t>
            </a:r>
          </a:p>
          <a:p>
            <a:r>
              <a:rPr lang="ru-RU" dirty="0"/>
              <a:t>Новизна моего проекта заключается в инновационном подходе к решению проблемы воспитания патриотических чувств детей по средствами песен. Сам же инновационный подход в реализации проекта состоит в понимании патриотического воспитания как основы для реализации личностно-ориентированного обучения, в выявлении возможностей искусства в патриотическом воспитании, в применении ценностного содержания музыкальных произведений в качестве фактора воздействия на личность ребенка. Воспитательное воздействие воплощается через активную творческую деятельность воспитанников и основано на произведениях, посвященных теме ВОВ.</a:t>
            </a:r>
          </a:p>
        </p:txBody>
      </p:sp>
    </p:spTree>
    <p:extLst>
      <p:ext uri="{BB962C8B-B14F-4D97-AF65-F5344CB8AC3E}">
        <p14:creationId xmlns:p14="http://schemas.microsoft.com/office/powerpoint/2010/main" val="173198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Ожидаемые результаты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703214"/>
            <a:ext cx="3528392" cy="236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3347864" y="620688"/>
            <a:ext cx="5616624" cy="6237312"/>
          </a:xfrm>
        </p:spPr>
        <p:txBody>
          <a:bodyPr>
            <a:noAutofit/>
          </a:bodyPr>
          <a:lstStyle/>
          <a:p>
            <a:r>
              <a:rPr lang="ru-RU" sz="1400" b="1" dirty="0"/>
              <a:t>Количественные результаты</a:t>
            </a:r>
            <a:r>
              <a:rPr lang="ru-RU" sz="1400" b="1" dirty="0" smtClean="0"/>
              <a:t>:</a:t>
            </a:r>
          </a:p>
          <a:p>
            <a:r>
              <a:rPr lang="ru-RU" sz="1400" b="1" dirty="0" smtClean="0"/>
              <a:t>В </a:t>
            </a:r>
            <a:r>
              <a:rPr lang="ru-RU" sz="1400" b="1" dirty="0"/>
              <a:t>рамках реализации </a:t>
            </a:r>
            <a:r>
              <a:rPr lang="ru-RU" sz="1400" b="1" dirty="0" smtClean="0"/>
              <a:t>проекта, </a:t>
            </a:r>
            <a:r>
              <a:rPr lang="ru-RU" sz="1400" b="1" dirty="0"/>
              <a:t>я планирую собрать отряд юнармейцев «Юные </a:t>
            </a:r>
            <a:r>
              <a:rPr lang="ru-RU" sz="1400" b="1" dirty="0" smtClean="0"/>
              <a:t>сердца Победы» </a:t>
            </a:r>
            <a:r>
              <a:rPr lang="ru-RU" sz="1400" b="1" dirty="0"/>
              <a:t>в количестве 12 </a:t>
            </a:r>
            <a:r>
              <a:rPr lang="ru-RU" sz="1400" b="1" dirty="0" smtClean="0"/>
              <a:t>человек, изучить </a:t>
            </a:r>
            <a:r>
              <a:rPr lang="ru-RU" sz="1400" b="1" dirty="0"/>
              <a:t>10 военно-патриотических песен, принять участия в 20 районных мероприятиях таких как: Фестиваль молодежи и студентов, день волонтера, Присяга ВПО «Путь к Победе», </a:t>
            </a:r>
            <a:r>
              <a:rPr lang="ru-RU" sz="1400" b="1" dirty="0" smtClean="0"/>
              <a:t>исторические </a:t>
            </a:r>
            <a:r>
              <a:rPr lang="ru-RU" sz="1400" b="1" dirty="0" err="1"/>
              <a:t>квесты</a:t>
            </a:r>
            <a:r>
              <a:rPr lang="ru-RU" sz="1400" b="1" dirty="0"/>
              <a:t>, День вывода Советских войск из Афганистана, Празднование Дня Победы и другие </a:t>
            </a:r>
            <a:r>
              <a:rPr lang="ru-RU" sz="1400" b="1" dirty="0" smtClean="0"/>
              <a:t>волонтерские </a:t>
            </a:r>
            <a:r>
              <a:rPr lang="ru-RU" sz="1400" b="1" dirty="0"/>
              <a:t>и патриотические мероприятия. Принять участие в 20 мероприятий за год с выездом хоровой группой  в муниципалитеты Самарской области с концертом под названием "Юные сердца Победы" с охватом более 500000 тысяч жителей в качестве зрителей.</a:t>
            </a:r>
          </a:p>
          <a:p>
            <a:r>
              <a:rPr lang="ru-RU" sz="1400" b="1" dirty="0"/>
              <a:t>Качественные результаты:</a:t>
            </a:r>
          </a:p>
          <a:p>
            <a:r>
              <a:rPr lang="ru-RU" sz="1400" b="1" dirty="0"/>
              <a:t>1)Мой проект сформирует у детей представление о значении победы нашего народа в войнах;</a:t>
            </a:r>
          </a:p>
          <a:p>
            <a:r>
              <a:rPr lang="ru-RU" sz="1400" b="1" dirty="0"/>
              <a:t>2)Разовьет устойчивый интерес к военно-патриотической музыке; </a:t>
            </a:r>
            <a:endParaRPr lang="ru-RU" sz="1400" b="1" dirty="0" smtClean="0"/>
          </a:p>
          <a:p>
            <a:r>
              <a:rPr lang="ru-RU" sz="1400" b="1" dirty="0" smtClean="0"/>
              <a:t>3)Воспитает </a:t>
            </a:r>
            <a:r>
              <a:rPr lang="ru-RU" sz="1400" b="1" dirty="0"/>
              <a:t>чувство гордости за старшее поколение, проявит любовь и интерес к песням Великой Победы, тем самым совершенствует </a:t>
            </a:r>
            <a:r>
              <a:rPr lang="ru-RU" sz="1400" b="1" dirty="0" smtClean="0"/>
              <a:t>знания </a:t>
            </a:r>
            <a:r>
              <a:rPr lang="ru-RU" sz="1400" b="1" dirty="0"/>
              <a:t>о Великой Отечественной </a:t>
            </a:r>
            <a:r>
              <a:rPr lang="ru-RU" sz="1400" b="1" dirty="0" smtClean="0"/>
              <a:t>войне;</a:t>
            </a:r>
            <a:endParaRPr lang="ru-RU" sz="1400" b="1" dirty="0"/>
          </a:p>
          <a:p>
            <a:r>
              <a:rPr lang="ru-RU" sz="1400" b="1" dirty="0"/>
              <a:t>4)Развитие навыков </a:t>
            </a:r>
            <a:r>
              <a:rPr lang="ru-RU" sz="1400" b="1" dirty="0" err="1"/>
              <a:t>командообразования</a:t>
            </a:r>
            <a:r>
              <a:rPr lang="ru-RU" sz="1400" b="1" dirty="0"/>
              <a:t>, сплоченности, групповой работы и снижение эмоционального </a:t>
            </a:r>
            <a:r>
              <a:rPr lang="ru-RU" sz="1400" b="1" dirty="0" smtClean="0"/>
              <a:t>напряжения.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7327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14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Desktop\hranim_750_auto_jpg_5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43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652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Воздушный поток</vt:lpstr>
      <vt:lpstr>Эркер</vt:lpstr>
      <vt:lpstr>Поток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и новизна проекта</vt:lpstr>
      <vt:lpstr>Ожидаемые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15</cp:revision>
  <dcterms:created xsi:type="dcterms:W3CDTF">2019-06-14T04:37:46Z</dcterms:created>
  <dcterms:modified xsi:type="dcterms:W3CDTF">2020-04-24T15:47:36Z</dcterms:modified>
</cp:coreProperties>
</file>