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F40C2-524C-475C-B239-451DBEFB0994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41990-81A8-4A0B-BE24-18669D013D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524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F40C2-524C-475C-B239-451DBEFB0994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41990-81A8-4A0B-BE24-18669D013D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175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F40C2-524C-475C-B239-451DBEFB0994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41990-81A8-4A0B-BE24-18669D013DC6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86015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F40C2-524C-475C-B239-451DBEFB0994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41990-81A8-4A0B-BE24-18669D013D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285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F40C2-524C-475C-B239-451DBEFB0994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41990-81A8-4A0B-BE24-18669D013DC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85652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F40C2-524C-475C-B239-451DBEFB0994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41990-81A8-4A0B-BE24-18669D013D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328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F40C2-524C-475C-B239-451DBEFB0994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41990-81A8-4A0B-BE24-18669D013D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6000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F40C2-524C-475C-B239-451DBEFB0994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41990-81A8-4A0B-BE24-18669D013D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257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F40C2-524C-475C-B239-451DBEFB0994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41990-81A8-4A0B-BE24-18669D013D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987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F40C2-524C-475C-B239-451DBEFB0994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41990-81A8-4A0B-BE24-18669D013D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141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F40C2-524C-475C-B239-451DBEFB0994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41990-81A8-4A0B-BE24-18669D013D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485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F40C2-524C-475C-B239-451DBEFB0994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41990-81A8-4A0B-BE24-18669D013D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774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F40C2-524C-475C-B239-451DBEFB0994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41990-81A8-4A0B-BE24-18669D013D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52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F40C2-524C-475C-B239-451DBEFB0994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41990-81A8-4A0B-BE24-18669D013D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898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F40C2-524C-475C-B239-451DBEFB0994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41990-81A8-4A0B-BE24-18669D013D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7407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F40C2-524C-475C-B239-451DBEFB0994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41990-81A8-4A0B-BE24-18669D013D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88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F40C2-524C-475C-B239-451DBEFB0994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2A41990-81A8-4A0B-BE24-18669D013D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436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779" y="1944704"/>
            <a:ext cx="5596009" cy="4913296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2931716"/>
            <a:ext cx="7766936" cy="1096899"/>
          </a:xfrm>
        </p:spPr>
        <p:txBody>
          <a:bodyPr/>
          <a:lstStyle/>
          <a:p>
            <a:r>
              <a:rPr lang="ru-RU" dirty="0" smtClean="0"/>
              <a:t>2020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1507067" y="1121553"/>
            <a:ext cx="7766936" cy="1646302"/>
          </a:xfrm>
        </p:spPr>
        <p:txBody>
          <a:bodyPr>
            <a:normAutofit/>
          </a:bodyPr>
          <a:lstStyle/>
          <a:p>
            <a:r>
              <a:rPr lang="ru-RU" sz="4500" dirty="0" smtClean="0"/>
              <a:t>ЭКОЛОГИЧЕСКАЯ РЕВОЛЮЦИЯ</a:t>
            </a:r>
            <a:endParaRPr lang="ru-RU" sz="4500" dirty="0"/>
          </a:p>
        </p:txBody>
      </p:sp>
    </p:spTree>
    <p:extLst>
      <p:ext uri="{BB962C8B-B14F-4D97-AF65-F5344CB8AC3E}">
        <p14:creationId xmlns:p14="http://schemas.microsoft.com/office/powerpoint/2010/main" val="2418998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77333" y="1618776"/>
            <a:ext cx="8596668" cy="1320800"/>
          </a:xfrm>
        </p:spPr>
        <p:txBody>
          <a:bodyPr/>
          <a:lstStyle/>
          <a:p>
            <a:r>
              <a:rPr lang="ru-RU" dirty="0" smtClean="0"/>
              <a:t>Цель проекта:</a:t>
            </a:r>
            <a:endParaRPr lang="ru-RU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387493" y="2440397"/>
            <a:ext cx="9176350" cy="19814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400" dirty="0"/>
              <a:t>Экологическое образование и формирование экологической культуры поведения людей на основе трудового, духовно-нравственного развития личности через совместную деятельность жителей посёлка. </a:t>
            </a:r>
            <a:r>
              <a:rPr lang="ru-RU" sz="2400" dirty="0" smtClean="0"/>
              <a:t>Очищение </a:t>
            </a:r>
            <a:r>
              <a:rPr lang="ru-RU" sz="2400" dirty="0"/>
              <a:t>и сохранение здоровой экологической ситуации.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78954">
            <a:off x="8714883" y="222534"/>
            <a:ext cx="2172352" cy="2210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483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Диалоги, </a:t>
            </a:r>
            <a:r>
              <a:rPr lang="ru-RU" dirty="0" smtClean="0"/>
              <a:t>лекции </a:t>
            </a:r>
            <a:r>
              <a:rPr lang="ru-RU" dirty="0"/>
              <a:t>об </a:t>
            </a:r>
            <a:r>
              <a:rPr lang="ru-RU" dirty="0" smtClean="0"/>
              <a:t>экологии</a:t>
            </a:r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87493" y="1485054"/>
            <a:ext cx="9176350" cy="19814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400" dirty="0"/>
              <a:t>Волонтёры и куратор проекта будут проводить беседы: как сохранить природу, как правильно утилизировать отходы, от использования каких не нужных вещей стоит отказаться, и т.д.</a:t>
            </a:r>
            <a:endParaRPr lang="ru-RU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097" y="3164775"/>
            <a:ext cx="3428571" cy="3600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401" y="3164775"/>
            <a:ext cx="3386760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336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8528" y="609600"/>
            <a:ext cx="8596668" cy="1320800"/>
          </a:xfrm>
        </p:spPr>
        <p:txBody>
          <a:bodyPr/>
          <a:lstStyle/>
          <a:p>
            <a:r>
              <a:rPr lang="ru-RU" dirty="0"/>
              <a:t>Ведение социальных </a:t>
            </a:r>
            <a:r>
              <a:rPr lang="ru-RU" dirty="0" smtClean="0"/>
              <a:t>сетей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05496"/>
            <a:ext cx="8596668" cy="1660785"/>
          </a:xfrm>
        </p:spPr>
        <p:txBody>
          <a:bodyPr>
            <a:normAutofit/>
          </a:bodyPr>
          <a:lstStyle/>
          <a:p>
            <a:r>
              <a:rPr lang="ru-RU" sz="2400" dirty="0"/>
              <a:t>Публикации о проделанной работе; полезной для населения информации; информация для волонтёров и </a:t>
            </a:r>
            <a:r>
              <a:rPr lang="ru-RU" sz="2400" dirty="0" smtClean="0"/>
              <a:t>жителей </a:t>
            </a:r>
            <a:r>
              <a:rPr lang="ru-RU" sz="2400" dirty="0"/>
              <a:t>посёлка, желающих принять участие в акциях и т.д.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6819" y="2927445"/>
            <a:ext cx="3106287" cy="2982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348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Уборка </a:t>
            </a:r>
            <a:r>
              <a:rPr lang="ru-RU" dirty="0" smtClean="0"/>
              <a:t>территорий </a:t>
            </a:r>
            <a:r>
              <a:rPr lang="ru-RU" dirty="0"/>
              <a:t>и сохранение </a:t>
            </a:r>
            <a:r>
              <a:rPr lang="ru-RU" dirty="0" smtClean="0"/>
              <a:t>порядка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96314"/>
            <a:ext cx="8596668" cy="388077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(</a:t>
            </a:r>
            <a:r>
              <a:rPr lang="ru-RU" sz="2400" dirty="0"/>
              <a:t>В основном внимание будет уделяться лесам, садам, посадкам)</a:t>
            </a:r>
          </a:p>
          <a:p>
            <a:r>
              <a:rPr lang="ru-RU" sz="2400" dirty="0"/>
              <a:t>Вывоз мусора; установка табличек запрещающих выбрасывать мусор на данной территории; где это будет возможно - установка контролируемых ТБО мусорных контейнеров.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43" y="4516651"/>
            <a:ext cx="2598839" cy="2224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626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383" y="259307"/>
            <a:ext cx="9444251" cy="1983475"/>
          </a:xfrm>
        </p:spPr>
        <p:txBody>
          <a:bodyPr>
            <a:normAutofit/>
          </a:bodyPr>
          <a:lstStyle/>
          <a:p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Сотрудничество с ОМВД России по </a:t>
            </a:r>
            <a:r>
              <a:rPr lang="ru-RU" sz="2400" dirty="0" err="1"/>
              <a:t>Краснояружскому</a:t>
            </a:r>
            <a:r>
              <a:rPr lang="ru-RU" sz="2400" dirty="0"/>
              <a:t> району</a:t>
            </a:r>
            <a:br>
              <a:rPr lang="ru-RU" sz="2400" dirty="0"/>
            </a:br>
            <a:r>
              <a:rPr lang="ru-RU" sz="2400" dirty="0"/>
              <a:t>Сотрудничество с ОКУ «</a:t>
            </a:r>
            <a:r>
              <a:rPr lang="ru-RU" sz="2400" dirty="0" err="1"/>
              <a:t>Краснояружское</a:t>
            </a:r>
            <a:r>
              <a:rPr lang="ru-RU" sz="2400" dirty="0"/>
              <a:t> лесничество</a:t>
            </a:r>
            <a:r>
              <a:rPr lang="ru-RU" sz="2400" dirty="0" smtClean="0"/>
              <a:t>»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3541" y="1585155"/>
            <a:ext cx="9954984" cy="388077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Составить </a:t>
            </a:r>
            <a:r>
              <a:rPr lang="ru-RU" sz="2400" dirty="0"/>
              <a:t>график патрулирования природных зон, предназначенных для отдыха, особое внимание в теплый период времени года, а так же в праздничные календарные дни.</a:t>
            </a:r>
          </a:p>
          <a:p>
            <a:r>
              <a:rPr lang="ru-RU" sz="2400" dirty="0" smtClean="0"/>
              <a:t>Получение </a:t>
            </a:r>
            <a:r>
              <a:rPr lang="ru-RU" sz="2400" dirty="0"/>
              <a:t>полной картины </a:t>
            </a:r>
            <a:r>
              <a:rPr lang="ru-RU" sz="2400" dirty="0" smtClean="0"/>
              <a:t>лесопарковой </a:t>
            </a:r>
            <a:r>
              <a:rPr lang="ru-RU" sz="2400" dirty="0"/>
              <a:t>зоны района, составление совместного плана работы; озеленение района.</a:t>
            </a:r>
          </a:p>
          <a:p>
            <a:r>
              <a:rPr lang="ru-RU" sz="2400" dirty="0"/>
              <a:t>Посадка деревьев на территориях района.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4768" y="4055400"/>
            <a:ext cx="2790440" cy="273637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3340" y="4925704"/>
            <a:ext cx="1932296" cy="193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484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Ежегодный экологический марафон и концерт в поддержку </a:t>
            </a:r>
            <a:r>
              <a:rPr lang="ru-RU" dirty="0" smtClean="0"/>
              <a:t>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Велопробег </a:t>
            </a:r>
            <a:r>
              <a:rPr lang="ru-RU" sz="2400" dirty="0"/>
              <a:t>со сбором мусора (территория будет определяться каждый год разная);</a:t>
            </a:r>
          </a:p>
          <a:p>
            <a:r>
              <a:rPr lang="ru-RU" sz="2400" dirty="0" smtClean="0"/>
              <a:t>Подведение </a:t>
            </a:r>
            <a:r>
              <a:rPr lang="ru-RU" sz="2400" dirty="0"/>
              <a:t>итогов года;</a:t>
            </a:r>
          </a:p>
          <a:p>
            <a:r>
              <a:rPr lang="ru-RU" sz="2400" dirty="0" smtClean="0"/>
              <a:t>Награждение </a:t>
            </a:r>
            <a:r>
              <a:rPr lang="ru-RU" sz="2400" dirty="0"/>
              <a:t>волонтёров;</a:t>
            </a:r>
          </a:p>
          <a:p>
            <a:r>
              <a:rPr lang="ru-RU" sz="2400" dirty="0" smtClean="0"/>
              <a:t>Праздничный </a:t>
            </a:r>
            <a:r>
              <a:rPr lang="ru-RU" sz="2400" dirty="0"/>
              <a:t>концерт.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4675" y="3047502"/>
            <a:ext cx="3933825" cy="362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488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195" y="1382667"/>
            <a:ext cx="9340123" cy="3880773"/>
          </a:xfrm>
        </p:spPr>
        <p:txBody>
          <a:bodyPr>
            <a:normAutofit/>
          </a:bodyPr>
          <a:lstStyle/>
          <a:p>
            <a:r>
              <a:rPr lang="ru-RU" sz="2400" dirty="0"/>
              <a:t>Формирование у людей правильного отношения к природе;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 smtClean="0"/>
          </a:p>
          <a:p>
            <a:r>
              <a:rPr lang="ru-RU" sz="2400" dirty="0" smtClean="0"/>
              <a:t>Территория </a:t>
            </a:r>
            <a:r>
              <a:rPr lang="ru-RU" sz="2400" dirty="0"/>
              <a:t>района станет чище;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 smtClean="0"/>
          </a:p>
          <a:p>
            <a:r>
              <a:rPr lang="ru-RU" sz="2400" dirty="0" smtClean="0"/>
              <a:t>Максимальное </a:t>
            </a:r>
            <a:r>
              <a:rPr lang="ru-RU" sz="2400" dirty="0"/>
              <a:t>вовлечение населения в проект;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 smtClean="0"/>
          </a:p>
          <a:p>
            <a:r>
              <a:rPr lang="ru-RU" sz="2400" dirty="0" smtClean="0"/>
              <a:t>Это </a:t>
            </a:r>
            <a:r>
              <a:rPr lang="ru-RU" sz="2400" dirty="0"/>
              <a:t>должно улучшить экологическую ситуацию поселка, а в дальнейшем и соседних районов.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81536365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77</TotalTime>
  <Words>222</Words>
  <Application>Microsoft Office PowerPoint</Application>
  <PresentationFormat>Широкоэкранный</PresentationFormat>
  <Paragraphs>25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Грань</vt:lpstr>
      <vt:lpstr>ЭКОЛОГИЧЕСКАЯ РЕВОЛЮЦИЯ</vt:lpstr>
      <vt:lpstr>Цель проекта:</vt:lpstr>
      <vt:lpstr>Диалоги, лекции об экологии</vt:lpstr>
      <vt:lpstr>Ведение социальных сетей</vt:lpstr>
      <vt:lpstr>Уборка территорий и сохранение порядка </vt:lpstr>
      <vt:lpstr> Сотрудничество с ОМВД России по Краснояружскому району Сотрудничество с ОКУ «Краснояружское лесничество»</vt:lpstr>
      <vt:lpstr>Ежегодный экологический марафон и концерт в поддержку проекта</vt:lpstr>
      <vt:lpstr>Результаты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ЭКОЛОГИЧЕСКАЯ РЕВОЛЮЦИЯ</dc:title>
  <dc:creator>Марина Хахалева</dc:creator>
  <cp:lastModifiedBy>Марина Хахалева</cp:lastModifiedBy>
  <cp:revision>3</cp:revision>
  <dcterms:created xsi:type="dcterms:W3CDTF">2020-04-13T21:45:00Z</dcterms:created>
  <dcterms:modified xsi:type="dcterms:W3CDTF">2020-04-13T23:02:06Z</dcterms:modified>
</cp:coreProperties>
</file>