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2" d="100"/>
          <a:sy n="122" d="100"/>
        </p:scale>
        <p:origin x="-1314" y="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43F2-04D5-435C-B3B8-0F3B039808A0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A506-580C-47E0-BA11-BF57B94621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43F2-04D5-435C-B3B8-0F3B039808A0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A506-580C-47E0-BA11-BF57B94621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43F2-04D5-435C-B3B8-0F3B039808A0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A506-580C-47E0-BA11-BF57B94621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43F2-04D5-435C-B3B8-0F3B039808A0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A506-580C-47E0-BA11-BF57B94621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43F2-04D5-435C-B3B8-0F3B039808A0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A506-580C-47E0-BA11-BF57B94621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43F2-04D5-435C-B3B8-0F3B039808A0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A506-580C-47E0-BA11-BF57B946212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43F2-04D5-435C-B3B8-0F3B039808A0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A506-580C-47E0-BA11-BF57B94621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43F2-04D5-435C-B3B8-0F3B039808A0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A506-580C-47E0-BA11-BF57B94621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43F2-04D5-435C-B3B8-0F3B039808A0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A506-580C-47E0-BA11-BF57B94621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43F2-04D5-435C-B3B8-0F3B039808A0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16A506-580C-47E0-BA11-BF57B94621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43F2-04D5-435C-B3B8-0F3B039808A0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A506-580C-47E0-BA11-BF57B94621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79643F2-04D5-435C-B3B8-0F3B039808A0}" type="datetimeFigureOut">
              <a:rPr lang="ru-RU" smtClean="0"/>
              <a:t>12.06.2022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616A506-580C-47E0-BA11-BF57B946212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5.pn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5348" y="4754810"/>
            <a:ext cx="4698626" cy="1089775"/>
          </a:xfrm>
        </p:spPr>
        <p:txBody>
          <a:bodyPr/>
          <a:lstStyle/>
          <a:p>
            <a:pPr algn="ctr"/>
            <a:r>
              <a:rPr lang="ru-RU" sz="4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ПЕЧОРСКИЕ </a:t>
            </a:r>
            <a:br>
              <a:rPr lang="ru-RU" sz="4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ИГРИЩА</a:t>
            </a:r>
            <a:endParaRPr lang="ru-RU" sz="4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3940" y="3185709"/>
            <a:ext cx="3764231" cy="1256623"/>
          </a:xfrm>
        </p:spPr>
        <p:txBody>
          <a:bodyPr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Межрайонный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Спортивно-творческий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работающей молодежи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endParaRPr lang="ru-RU" dirty="0"/>
          </a:p>
        </p:txBody>
      </p:sp>
      <p:pic>
        <p:nvPicPr>
          <p:cNvPr id="4" name="Picture 11" descr="C:\Users\Ускова\Pictures\9a17d07c9f8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10" y="267451"/>
            <a:ext cx="19023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Ускова\Pictures\9a17d07c9f8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440" y="800708"/>
            <a:ext cx="19023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:\Users\Ускова\Pictures\9a17d07c9f8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38" y="689682"/>
            <a:ext cx="19023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C:\Users\Ускова\Pictures\9a17d07c9f8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822" y="2306088"/>
            <a:ext cx="19023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Ускова\Pictures\9a17d07c9f8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195" y="159439"/>
            <a:ext cx="19023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Ускова\Pictures\9a17d07c9f8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23" y="1744718"/>
            <a:ext cx="19023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Users\Ускова\Pictures\9a17d07c9f8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769" y="1436942"/>
            <a:ext cx="19023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C:\Users\Ускова\Pictures\9a17d07c9f8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404" y="475165"/>
            <a:ext cx="19023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Ускова\Pictures\9a17d07c9f8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93" y="1528694"/>
            <a:ext cx="19023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Ускова\Pictures\9a17d07c9f8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69" y="2414100"/>
            <a:ext cx="19023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C:\Users\Ускова\Pictures\9a17d07c9f8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742" y="933450"/>
            <a:ext cx="19023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38" y="-295870"/>
            <a:ext cx="3788224" cy="3473075"/>
          </a:xfrm>
          <a:prstGeom prst="rect">
            <a:avLst/>
          </a:prstGeom>
        </p:spPr>
      </p:pic>
      <p:pic>
        <p:nvPicPr>
          <p:cNvPr id="16" name="Picture 11" descr="C:\Users\Ускова\Pictures\9a17d07c9f8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3658"/>
            <a:ext cx="19023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C:\Users\Ускова\Pictures\9a17d07c9f8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81" y="3063056"/>
            <a:ext cx="19023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C:\Users\Ускова\Pictures\9a17d07c9f8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74" y="267451"/>
            <a:ext cx="19023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Ускова\Pictures\pechor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778" y="2850313"/>
            <a:ext cx="1112644" cy="1542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0" name="Прямоугольник 19"/>
          <p:cNvSpPr/>
          <p:nvPr/>
        </p:nvSpPr>
        <p:spPr>
          <a:xfrm>
            <a:off x="685556" y="5287892"/>
            <a:ext cx="2555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2009 </a:t>
            </a:r>
          </a:p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2022 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" name="Picture 13" descr="C:\Users\Ускова\Desktop\ПИ зима 20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156" y="448445"/>
            <a:ext cx="1724818" cy="226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262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526" y="188640"/>
            <a:ext cx="7520940" cy="548640"/>
          </a:xfrm>
        </p:spPr>
        <p:txBody>
          <a:bodyPr/>
          <a:lstStyle/>
          <a:p>
            <a:pPr algn="ctr"/>
            <a:r>
              <a:rPr lang="ru-RU" sz="2400" dirty="0" smtClean="0"/>
              <a:t>История ПРАКТИКИ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157192"/>
            <a:ext cx="1570841" cy="1440160"/>
          </a:xfrm>
          <a:prstGeom prst="rect">
            <a:avLst/>
          </a:prstGeom>
        </p:spPr>
      </p:pic>
      <p:pic>
        <p:nvPicPr>
          <p:cNvPr id="5" name="Picture 8" descr="C:\Users\Ускова\Pictures\pecho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01208"/>
            <a:ext cx="779353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3960440"/>
          </a:xfrm>
        </p:spPr>
        <p:txBody>
          <a:bodyPr/>
          <a:lstStyle/>
          <a:p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…. 2009                                                                                    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дальше больше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67744" y="5373216"/>
            <a:ext cx="453650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i="1" cap="none" dirty="0" smtClean="0">
                <a:solidFill>
                  <a:schemeClr val="bg1"/>
                </a:solidFill>
              </a:rPr>
              <a:t>Межрайонный спортивно-творческий Фестиваль работающей молодежи </a:t>
            </a:r>
          </a:p>
          <a:p>
            <a:r>
              <a:rPr lang="ru-RU" sz="3600" b="1" i="1" u="sng" cap="none" dirty="0" smtClean="0">
                <a:solidFill>
                  <a:schemeClr val="bg1"/>
                </a:solidFill>
              </a:rPr>
              <a:t>«Печорские игрища»</a:t>
            </a:r>
            <a:endParaRPr lang="ru-RU" sz="3600" b="1" i="1" u="sng" cap="none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2448272" cy="1671359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3311860" y="1739141"/>
            <a:ext cx="24482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Y:\Мероприятия 2021\29. Конкурс проектов Минобр\Преза ПИ\Общая зима 20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96751"/>
            <a:ext cx="2592288" cy="167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347864" y="980728"/>
            <a:ext cx="223224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Фестивалей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08506"/>
            <a:ext cx="4289637" cy="210466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79512" y="3312664"/>
            <a:ext cx="2016224" cy="10524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4 – х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 участниц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(2009 год)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04457" y="3312768"/>
            <a:ext cx="2232248" cy="10523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16 –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 участниц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(2019 год)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978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20940" cy="548640"/>
          </a:xfrm>
        </p:spPr>
        <p:txBody>
          <a:bodyPr/>
          <a:lstStyle/>
          <a:p>
            <a:pPr algn="ctr"/>
            <a:r>
              <a:rPr lang="ru-RU" dirty="0" err="1" smtClean="0"/>
              <a:t>ПРАКТИКа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157192"/>
            <a:ext cx="1570841" cy="1440160"/>
          </a:xfrm>
          <a:prstGeom prst="rect">
            <a:avLst/>
          </a:prstGeom>
        </p:spPr>
      </p:pic>
      <p:pic>
        <p:nvPicPr>
          <p:cNvPr id="5" name="Picture 8" descr="C:\Users\Ускова\Pictures\pecho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01208"/>
            <a:ext cx="779353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267744" y="5373216"/>
            <a:ext cx="453650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i="1" cap="none" dirty="0" smtClean="0">
                <a:solidFill>
                  <a:schemeClr val="bg1"/>
                </a:solidFill>
              </a:rPr>
              <a:t>Межрайонный спортивно-творческий Фестиваль работающей молодежи </a:t>
            </a:r>
          </a:p>
          <a:p>
            <a:r>
              <a:rPr lang="ru-RU" sz="3600" b="1" i="1" u="sng" cap="none" dirty="0" smtClean="0">
                <a:solidFill>
                  <a:schemeClr val="bg1"/>
                </a:solidFill>
              </a:rPr>
              <a:t>«Печорские игрища»</a:t>
            </a:r>
            <a:endParaRPr lang="ru-RU" sz="3600" b="1" i="1" u="sng" cap="none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836712"/>
            <a:ext cx="4032448" cy="194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Разработан и реализован работающей молодежью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3264" y="2996952"/>
            <a:ext cx="4002712" cy="194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Сообщества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35996" y="2933328"/>
            <a:ext cx="4271141" cy="194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Комплексность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93324" y="836712"/>
            <a:ext cx="4356484" cy="194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Активный досуг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32" y="1110580"/>
            <a:ext cx="1122392" cy="748408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859">
            <a:off x="3059832" y="1628800"/>
            <a:ext cx="1154121" cy="769564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905" y="1485299"/>
            <a:ext cx="1692294" cy="12048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2017">
            <a:off x="7214616" y="1576740"/>
            <a:ext cx="1630900" cy="9178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9618">
            <a:off x="4667699" y="1701016"/>
            <a:ext cx="1453648" cy="8181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7" y="1260955"/>
            <a:ext cx="1941312" cy="10925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4" y="3212977"/>
            <a:ext cx="1133904" cy="7560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933" y="3364804"/>
            <a:ext cx="1301620" cy="86791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4" y="3815854"/>
            <a:ext cx="1553296" cy="103573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55" y="3263804"/>
            <a:ext cx="713278" cy="10699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25" y="4179382"/>
            <a:ext cx="1008111" cy="67220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252" y="3173864"/>
            <a:ext cx="3539082" cy="159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53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526" y="332656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Реалии </a:t>
            </a:r>
            <a:r>
              <a:rPr lang="ru-RU" dirty="0" err="1" smtClean="0"/>
              <a:t>прОЕКТА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157192"/>
            <a:ext cx="1570841" cy="1440160"/>
          </a:xfrm>
          <a:prstGeom prst="rect">
            <a:avLst/>
          </a:prstGeom>
        </p:spPr>
      </p:pic>
      <p:pic>
        <p:nvPicPr>
          <p:cNvPr id="5" name="Picture 8" descr="C:\Users\Ускова\Pictures\pecho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01208"/>
            <a:ext cx="779353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267744" y="5373216"/>
            <a:ext cx="453650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i="1" cap="none" dirty="0" smtClean="0">
                <a:solidFill>
                  <a:schemeClr val="bg1"/>
                </a:solidFill>
              </a:rPr>
              <a:t>Межрайонный спортивно-творческий Фестиваль работающей молодежи </a:t>
            </a:r>
          </a:p>
          <a:p>
            <a:r>
              <a:rPr lang="ru-RU" sz="3600" b="1" i="1" u="sng" cap="none" dirty="0" smtClean="0">
                <a:solidFill>
                  <a:schemeClr val="bg1"/>
                </a:solidFill>
              </a:rPr>
              <a:t>«Печорские игрища»</a:t>
            </a:r>
            <a:endParaRPr lang="ru-RU" sz="3600" b="1" i="1" u="sng" cap="none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10354" y="910250"/>
            <a:ext cx="3714780" cy="19442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ОРГанизаторы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39552" y="2996952"/>
            <a:ext cx="3714780" cy="19442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Партнеры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Печорское ЛПУ МГ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Печорская ГРЭС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ГПОУ «ППЭТ»</a:t>
            </a: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МАУ «</a:t>
            </a:r>
            <a:r>
              <a:rPr lang="ru-RU" sz="1400" dirty="0" err="1" smtClean="0">
                <a:solidFill>
                  <a:schemeClr val="tx1"/>
                </a:solidFill>
              </a:rPr>
              <a:t>Этнопарк</a:t>
            </a:r>
            <a:r>
              <a:rPr lang="ru-RU" sz="1400" dirty="0" smtClean="0">
                <a:solidFill>
                  <a:schemeClr val="tx1"/>
                </a:solidFill>
              </a:rPr>
              <a:t> «</a:t>
            </a:r>
            <a:r>
              <a:rPr lang="ru-RU" sz="1400" dirty="0" err="1" smtClean="0">
                <a:solidFill>
                  <a:schemeClr val="tx1"/>
                </a:solidFill>
              </a:rPr>
              <a:t>Бызовая</a:t>
            </a:r>
            <a:r>
              <a:rPr lang="ru-RU" sz="1400" dirty="0" smtClean="0">
                <a:solidFill>
                  <a:schemeClr val="tx1"/>
                </a:solidFill>
              </a:rPr>
              <a:t>»</a:t>
            </a:r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>
                <a:solidFill>
                  <a:schemeClr val="tx1"/>
                </a:solidFill>
              </a:rPr>
              <a:t>и</a:t>
            </a:r>
            <a:r>
              <a:rPr lang="ru-RU" dirty="0" smtClean="0">
                <a:solidFill>
                  <a:schemeClr val="tx1"/>
                </a:solidFill>
              </a:rPr>
              <a:t> добрые люди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041990" y="3068960"/>
            <a:ext cx="3714780" cy="19442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Опыт</a:t>
            </a: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Алгоритмы и методики</a:t>
            </a: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Гибкость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- Обратная связь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- Забота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041990" y="908720"/>
            <a:ext cx="3714780" cy="19442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Команды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300" y="1250183"/>
            <a:ext cx="1489044" cy="148904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50183"/>
            <a:ext cx="1464929" cy="1098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7" y="1130008"/>
            <a:ext cx="1625163" cy="1218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27623"/>
            <a:ext cx="1079486" cy="14393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6669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551988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Результаты практики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157192"/>
            <a:ext cx="1570841" cy="1440160"/>
          </a:xfrm>
          <a:prstGeom prst="rect">
            <a:avLst/>
          </a:prstGeom>
        </p:spPr>
      </p:pic>
      <p:pic>
        <p:nvPicPr>
          <p:cNvPr id="5" name="Picture 8" descr="C:\Users\Ускова\Pictures\pecho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01208"/>
            <a:ext cx="779353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267744" y="5373216"/>
            <a:ext cx="453650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i="1" cap="none" dirty="0" smtClean="0">
                <a:solidFill>
                  <a:schemeClr val="bg1"/>
                </a:solidFill>
              </a:rPr>
              <a:t>Межрайонный спортивно-творческий Фестиваль работающей молодежи </a:t>
            </a:r>
          </a:p>
          <a:p>
            <a:r>
              <a:rPr lang="ru-RU" sz="3600" b="1" i="1" u="sng" cap="none" dirty="0" smtClean="0">
                <a:solidFill>
                  <a:schemeClr val="bg1"/>
                </a:solidFill>
              </a:rPr>
              <a:t>«Печорские игрища»</a:t>
            </a:r>
            <a:endParaRPr lang="ru-RU" sz="3600" b="1" i="1" u="sng" cap="none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6039" y="1055991"/>
            <a:ext cx="3564396" cy="17398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 </a:t>
            </a:r>
            <a:r>
              <a:rPr lang="ru-RU" dirty="0" smtClean="0">
                <a:solidFill>
                  <a:schemeClr val="tx1"/>
                </a:solidFill>
              </a:rPr>
              <a:t>13 </a:t>
            </a:r>
            <a:r>
              <a:rPr lang="ru-RU" dirty="0" smtClean="0">
                <a:solidFill>
                  <a:schemeClr val="tx1"/>
                </a:solidFill>
              </a:rPr>
              <a:t>лет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Приняло участие более </a:t>
            </a:r>
            <a:r>
              <a:rPr lang="ru-RU" dirty="0" smtClean="0">
                <a:solidFill>
                  <a:schemeClr val="tx1"/>
                </a:solidFill>
              </a:rPr>
              <a:t>115 </a:t>
            </a:r>
            <a:r>
              <a:rPr lang="ru-RU" dirty="0" smtClean="0">
                <a:solidFill>
                  <a:schemeClr val="tx1"/>
                </a:solidFill>
              </a:rPr>
              <a:t>команд = 2000 человек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из них </a:t>
            </a:r>
            <a:r>
              <a:rPr lang="ru-RU" dirty="0" smtClean="0">
                <a:solidFill>
                  <a:schemeClr val="tx1"/>
                </a:solidFill>
              </a:rPr>
              <a:t>15 </a:t>
            </a:r>
            <a:r>
              <a:rPr lang="ru-RU" dirty="0" smtClean="0">
                <a:solidFill>
                  <a:schemeClr val="tx1"/>
                </a:solidFill>
              </a:rPr>
              <a:t>команд соседей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60032" y="1041104"/>
            <a:ext cx="3420380" cy="16485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 основе команд создано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Не менее 15 стойких молодежных сообществ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(из них 7 СМС предприятий)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14038" y="2955050"/>
            <a:ext cx="3312368" cy="1800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 Фестивале все сложилось у 14 семейных (в последствии) пар.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19 официальных детей Фестиваля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5301" y="2996952"/>
            <a:ext cx="3836954" cy="1800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Участие команд Фестиваля в добровольческих акциях </a:t>
            </a:r>
            <a:r>
              <a:rPr lang="ru-RU" sz="1600" dirty="0" smtClean="0">
                <a:solidFill>
                  <a:schemeClr val="tx1"/>
                </a:solidFill>
              </a:rPr>
              <a:t>(</a:t>
            </a:r>
            <a:r>
              <a:rPr lang="en-US" sz="1600" dirty="0" smtClean="0">
                <a:solidFill>
                  <a:schemeClr val="tx1"/>
                </a:solidFill>
              </a:rPr>
              <a:t>#</a:t>
            </a:r>
            <a:r>
              <a:rPr lang="ru-RU" sz="1600" dirty="0" smtClean="0">
                <a:solidFill>
                  <a:schemeClr val="tx1"/>
                </a:solidFill>
              </a:rPr>
              <a:t>МЫВМЕСТЕ, Цифра в телек, голосование ФГКС и многих других )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35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551988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157192"/>
            <a:ext cx="1570841" cy="1440160"/>
          </a:xfrm>
          <a:prstGeom prst="rect">
            <a:avLst/>
          </a:prstGeom>
        </p:spPr>
      </p:pic>
      <p:pic>
        <p:nvPicPr>
          <p:cNvPr id="5" name="Picture 8" descr="C:\Users\Ускова\Pictures\pecho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01208"/>
            <a:ext cx="779353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71" y="980728"/>
            <a:ext cx="5757049" cy="3841031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267744" y="5373216"/>
            <a:ext cx="453650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i="1" cap="none" dirty="0" smtClean="0">
                <a:solidFill>
                  <a:schemeClr val="bg1"/>
                </a:solidFill>
              </a:rPr>
              <a:t>Межрайонный спортивно-творческий Фестиваль работающей молодежи </a:t>
            </a:r>
          </a:p>
          <a:p>
            <a:r>
              <a:rPr lang="ru-RU" sz="3600" b="1" i="1" u="sng" cap="none" dirty="0" smtClean="0">
                <a:solidFill>
                  <a:schemeClr val="bg1"/>
                </a:solidFill>
              </a:rPr>
              <a:t>«Печорские игрища»</a:t>
            </a:r>
            <a:endParaRPr lang="ru-RU" sz="3600" b="1" i="1" u="sng" cap="none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С компа\Работа\Проекты\ПИ\На презентацию\13 орго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1387999" cy="92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С компа\Работа\Проекты\ПИ\На презентацию\13 оргов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9013"/>
            <a:ext cx="1387999" cy="92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С компа\Работа\Проекты\ПИ\На презентацию\DSC_03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34" y="2708920"/>
            <a:ext cx="1431954" cy="95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С компа\Работа\Проекты\ПИ\На презентацию\Семь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37778" y="355260"/>
            <a:ext cx="979611" cy="147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С компа\Работа\Проекты\ПИ\На презентацию\Семья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990" y="1858913"/>
            <a:ext cx="1462496" cy="97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С компа\Работа\Проекты\ПИ\На презентацию\Семья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6" y="2880447"/>
            <a:ext cx="1486445" cy="9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С компа\Работа\Проекты\ПИ\На презентацию\Семья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411" y="4005064"/>
            <a:ext cx="1522741" cy="101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С компа\Работа\Проекты\ПИ\На презентацию\Творчество1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37" y="3857842"/>
            <a:ext cx="1396473" cy="92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785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412</TotalTime>
  <Words>207</Words>
  <Application>Microsoft Office PowerPoint</Application>
  <PresentationFormat>Экран (4:3)</PresentationFormat>
  <Paragraphs>93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Углы</vt:lpstr>
      <vt:lpstr>ПЕЧОРСКИЕ  ИГРИЩА</vt:lpstr>
      <vt:lpstr>История ПРАКТИКИ</vt:lpstr>
      <vt:lpstr>ПРАКТИКа</vt:lpstr>
      <vt:lpstr>Реалии прОЕКТА</vt:lpstr>
      <vt:lpstr>Результаты практики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Бобровицский СС</dc:creator>
  <cp:lastModifiedBy>admin</cp:lastModifiedBy>
  <cp:revision>19</cp:revision>
  <dcterms:created xsi:type="dcterms:W3CDTF">2021-04-20T15:19:44Z</dcterms:created>
  <dcterms:modified xsi:type="dcterms:W3CDTF">2022-06-12T11:32:37Z</dcterms:modified>
</cp:coreProperties>
</file>