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67" r:id="rId2"/>
    <p:sldId id="269" r:id="rId3"/>
    <p:sldId id="264" r:id="rId4"/>
    <p:sldId id="268" r:id="rId5"/>
    <p:sldId id="265" r:id="rId6"/>
    <p:sldId id="273" r:id="rId7"/>
    <p:sldId id="27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D692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C6CF-45D4-4A07-9293-B8BBA555994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9B044-C30F-430A-A090-24602492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154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</a:t>
            </a:r>
          </a:p>
          <a:p>
            <a:pPr algn="just"/>
            <a:r>
              <a:rPr lang="ru-RU" sz="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Духовно-нравственное воспитание </a:t>
            </a:r>
            <a:r>
              <a:rPr lang="ru-RU" sz="1500" b="1" dirty="0" smtClean="0"/>
              <a:t>– </a:t>
            </a:r>
            <a:r>
              <a:rPr lang="ru-RU" sz="1500" dirty="0"/>
              <a:t>это целенаправленно организованный педагогический процесс усвоения и принятия учащимися культурных, духовных и нравственных ценностей.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	Сущность </a:t>
            </a:r>
            <a:r>
              <a:rPr lang="ru-RU" sz="1500" dirty="0"/>
              <a:t>духовно-нравственного воспитания заключается в последовательном расширении и укреплении ценностной сферы личности ребенка, формирования у него способности находить, видеть, воспринимать и оценивать прекрасное на основании культурных и моральных норм и традиций.</a:t>
            </a:r>
          </a:p>
          <a:p>
            <a:pPr algn="just"/>
            <a:endParaRPr lang="ru-RU" sz="1500" dirty="0"/>
          </a:p>
          <a:p>
            <a:pPr algn="ctr"/>
            <a:r>
              <a:rPr lang="ru-RU" sz="1500" dirty="0"/>
              <a:t>Основные направления духовно-нравственного воспитания: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   Воспитание </a:t>
            </a:r>
            <a:r>
              <a:rPr lang="ru-RU" sz="1500" dirty="0"/>
              <a:t>любви к Родине, развитие патриотизма, уважения к правам и свободе каждого человека.</a:t>
            </a:r>
          </a:p>
          <a:p>
            <a:pPr algn="just"/>
            <a:r>
              <a:rPr lang="ru-RU" sz="1500" dirty="0" smtClean="0"/>
              <a:t>   Воспитание </a:t>
            </a:r>
            <a:r>
              <a:rPr lang="ru-RU" sz="1500" dirty="0"/>
              <a:t>эстетического сознания и нравственных чувств.</a:t>
            </a:r>
          </a:p>
          <a:p>
            <a:pPr algn="just"/>
            <a:r>
              <a:rPr lang="ru-RU" sz="1500" dirty="0"/>
              <a:t>Воспитание трудолюбия, положительного отношения к труду, обучению и жизни.</a:t>
            </a:r>
          </a:p>
          <a:p>
            <a:pPr algn="just"/>
            <a:r>
              <a:rPr lang="ru-RU" sz="1500" dirty="0" smtClean="0"/>
              <a:t>   Формирование </a:t>
            </a:r>
            <a:r>
              <a:rPr lang="ru-RU" sz="1500" dirty="0"/>
              <a:t>и развитие ценностного отношения к здоровому образу жизни, своему здоровью, любви и уважения к семье, воспитание семейных ценностей.</a:t>
            </a:r>
          </a:p>
          <a:p>
            <a:pPr algn="just"/>
            <a:r>
              <a:rPr lang="ru-RU" sz="1500" dirty="0" smtClean="0"/>
              <a:t>   Воспитание </a:t>
            </a:r>
            <a:r>
              <a:rPr lang="ru-RU" sz="1500" dirty="0"/>
              <a:t>уважительного и ценностного отношения к окружающему миру, природе, родной земле.</a:t>
            </a:r>
          </a:p>
          <a:p>
            <a:pPr algn="just"/>
            <a:r>
              <a:rPr lang="ru-RU" sz="1500" dirty="0" smtClean="0"/>
              <a:t>   Воспитание </a:t>
            </a:r>
            <a:r>
              <a:rPr lang="ru-RU" sz="1500" dirty="0"/>
              <a:t>ценностного отношения к эстетически прекрасному, формирование представлений об идеалах и ценностях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 smtClean="0"/>
              <a:t>   	 Таким образом, духовно-нравственное воспитание достаточно обширное и охватывает все стороны жизни человека.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52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ПРЕЗЕНТАЦИЯ  К ПРОЕКТУ </a:t>
            </a:r>
          </a:p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«Живая память поколений» </a:t>
            </a:r>
          </a:p>
        </p:txBody>
      </p:sp>
    </p:spTree>
    <p:extLst>
      <p:ext uri="{BB962C8B-B14F-4D97-AF65-F5344CB8AC3E}">
        <p14:creationId xmlns="" xmlns:p14="http://schemas.microsoft.com/office/powerpoint/2010/main" val="30620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370425" y="-13027024"/>
            <a:ext cx="4526564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888825" y="-674543"/>
            <a:ext cx="3286149" cy="463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98599" y="-4903788"/>
            <a:ext cx="1652341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14290"/>
            <a:ext cx="41434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фото\ФОТО ШКОЛА окт-дек. 2019\20191024_13492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214686"/>
            <a:ext cx="4714908" cy="344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25"/>
          <a:stretch/>
        </p:blipFill>
        <p:spPr bwMode="auto">
          <a:xfrm>
            <a:off x="238125" y="176214"/>
            <a:ext cx="8667750" cy="6211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370425" y="-13027024"/>
            <a:ext cx="4526564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дмин\Desktop\фото\ФОТО ШКОЛА окт-дек. 2019\20191024_1349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373600" y="-13030200"/>
            <a:ext cx="4531200" cy="33984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79913">
            <a:off x="332589" y="236580"/>
            <a:ext cx="2997282" cy="397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52629">
            <a:off x="4058703" y="302490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464591" y="2250261"/>
            <a:ext cx="364331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29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214756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- формирование представлений об устройстве государства;</a:t>
            </a:r>
          </a:p>
          <a:p>
            <a:pPr algn="just"/>
            <a:r>
              <a:rPr lang="ru-RU" sz="2200" b="1" dirty="0" smtClean="0"/>
              <a:t>воспитание уважительного отношения к национальному языку, культуре, традициям, истории, народных героях и т.п.;</a:t>
            </a:r>
          </a:p>
          <a:p>
            <a:pPr algn="just"/>
            <a:r>
              <a:rPr lang="ru-RU" sz="2200" b="1" dirty="0" smtClean="0"/>
              <a:t>- формирование представлений о символах государства и их значении;</a:t>
            </a:r>
          </a:p>
          <a:p>
            <a:pPr algn="just"/>
            <a:r>
              <a:rPr lang="ru-RU" sz="2200" b="1" dirty="0" smtClean="0"/>
              <a:t>- формирование элементарных представлений о правах граждан, различных институтах общества и их участии в жизни общества;</a:t>
            </a:r>
          </a:p>
          <a:p>
            <a:pPr algn="just"/>
            <a:r>
              <a:rPr lang="ru-RU" sz="2200" b="1" dirty="0" smtClean="0"/>
              <a:t>- воспитание стремления принимать активное участие в жизни общества и государства;</a:t>
            </a:r>
          </a:p>
          <a:p>
            <a:pPr algn="just"/>
            <a:r>
              <a:rPr lang="ru-RU" sz="2200" b="1" dirty="0" smtClean="0"/>
              <a:t>- формирование представлений о роли человека в обществе и государстве;</a:t>
            </a:r>
          </a:p>
          <a:p>
            <a:pPr algn="just"/>
            <a:r>
              <a:rPr lang="ru-RU" sz="2200" b="1" dirty="0" smtClean="0"/>
              <a:t>воспитание любви и уважения к Родине, стремление ее защищать;</a:t>
            </a:r>
          </a:p>
          <a:p>
            <a:pPr algn="just"/>
            <a:r>
              <a:rPr lang="ru-RU" sz="2200" b="1" dirty="0" smtClean="0"/>
              <a:t>- воспитывать умение отвечать за свои поступки и действия.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9"/>
            <a:ext cx="7488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гражданственности и патриотизма:</a:t>
            </a:r>
          </a:p>
        </p:txBody>
      </p:sp>
    </p:spTree>
    <p:extLst>
      <p:ext uri="{BB962C8B-B14F-4D97-AF65-F5344CB8AC3E}">
        <p14:creationId xmlns="" xmlns:p14="http://schemas.microsoft.com/office/powerpoint/2010/main" val="23329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700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ПОЗДРАВЛЕНИЕ      ВЕТЕРАНОВ 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000108"/>
            <a:ext cx="3897970" cy="316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00108"/>
            <a:ext cx="395695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357562"/>
            <a:ext cx="4143404" cy="324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45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3543296" cy="57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</a:rPr>
              <a:t>Сталинградская  битва</a:t>
            </a:r>
            <a:endParaRPr lang="ru-RU" sz="2000" b="1" dirty="0">
              <a:solidFill>
                <a:srgbClr val="76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4038600" cy="287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389572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357298"/>
            <a:ext cx="3853488" cy="485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428604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</a:rPr>
              <a:t>Просмотр фильма о Суворове «Переход через Альпы»</a:t>
            </a:r>
            <a:endParaRPr lang="ru-RU" sz="2000" dirty="0">
              <a:solidFill>
                <a:srgbClr val="7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829048" cy="13470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445296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321948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АКЦИЯ «Письма Победы»</a:t>
            </a:r>
            <a:endParaRPr lang="ru-RU" dirty="0">
              <a:solidFill>
                <a:srgbClr val="76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643314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1857364"/>
            <a:ext cx="4352956" cy="4434840"/>
          </a:xfrm>
        </p:spPr>
        <p:txBody>
          <a:bodyPr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800" b="1" dirty="0" smtClean="0"/>
          </a:p>
          <a:p>
            <a:pPr algn="ctr"/>
            <a:r>
              <a:rPr lang="ru-RU" sz="2000" b="1" dirty="0" smtClean="0">
                <a:solidFill>
                  <a:srgbClr val="760000"/>
                </a:solidFill>
              </a:rPr>
              <a:t>Проекты «Родные лица  Победы»</a:t>
            </a:r>
            <a:endParaRPr lang="ru-RU" sz="2000" dirty="0">
              <a:solidFill>
                <a:srgbClr val="760000"/>
              </a:solidFill>
            </a:endParaRPr>
          </a:p>
        </p:txBody>
      </p:sp>
      <p:pic>
        <p:nvPicPr>
          <p:cNvPr id="1026" name="Picture 2" descr="C:\Users\админ\Downloads\IMG-20200225-WA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4"/>
            <a:ext cx="40719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ownloads\IMG-20200225-WA0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28604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428604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Суть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патриотического воспитания состоит в том, чтобы посеять и взрастить в детской душе семена любви к родной природе, к родному дому и семье, к истории и культуре страны, созданной трудами родных и близких людей, тех, кого зовут соотечественниками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     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админ\Downloads\IMG-20200221-WA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462890"/>
            <a:ext cx="3786214" cy="219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071678"/>
            <a:ext cx="4071966" cy="256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админ\Downloads\IMG-20200221-WA00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057413"/>
            <a:ext cx="3714776" cy="24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14338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февраля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4429132"/>
            <a:ext cx="385765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86446" y="392906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БЛОКАДНЫЙ  ЛЕНИНГРАД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6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430</TotalTime>
  <Words>184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</vt:lpstr>
      <vt:lpstr>Слайд 2</vt:lpstr>
      <vt:lpstr>Слайд 3</vt:lpstr>
      <vt:lpstr>Слайд 4</vt:lpstr>
      <vt:lpstr>Слайд 5</vt:lpstr>
      <vt:lpstr>Сталинградская  битва</vt:lpstr>
      <vt:lpstr>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Фестиваль педагогического мастерства  «Созвездие – 2019»</dc:title>
  <dc:creator>Вика</dc:creator>
  <cp:lastModifiedBy>Люда</cp:lastModifiedBy>
  <cp:revision>47</cp:revision>
  <dcterms:created xsi:type="dcterms:W3CDTF">2020-02-24T19:07:54Z</dcterms:created>
  <dcterms:modified xsi:type="dcterms:W3CDTF">2020-04-22T17:57:08Z</dcterms:modified>
</cp:coreProperties>
</file>