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effectLst/>
              </a:rPr>
              <a:t>Опрос</a:t>
            </a:r>
            <a:r>
              <a:rPr lang="ru-RU" sz="1800" baseline="0" dirty="0" smtClean="0">
                <a:effectLst/>
              </a:rPr>
              <a:t> о реализации проекта</a:t>
            </a:r>
            <a:r>
              <a:rPr lang="ru-RU" sz="1800" dirty="0" smtClean="0">
                <a:effectLst/>
              </a:rPr>
              <a:t> "</a:t>
            </a:r>
            <a:r>
              <a:rPr lang="en-US" sz="1800" dirty="0" smtClean="0">
                <a:effectLst/>
              </a:rPr>
              <a:t>PRO</a:t>
            </a:r>
            <a:r>
              <a:rPr lang="ru-RU" sz="1800" dirty="0" smtClean="0">
                <a:effectLst/>
              </a:rPr>
              <a:t>ЗОЖ</a:t>
            </a:r>
            <a:endParaRPr lang="ru-RU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Вам понравился проект "PROЗОЖ"?</c:v>
                </c:pt>
                <c:pt idx="1">
                  <c:v>Будете ли вы ещё принимать участие в проектах такого рода?</c:v>
                </c:pt>
                <c:pt idx="2">
                  <c:v>Был дли этот проект для вас полезным?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31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F-4EFD-B70B-6A4E62F27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Вам понравился проект "PROЗОЖ"?</c:v>
                </c:pt>
                <c:pt idx="1">
                  <c:v>Будете ли вы ещё принимать участие в проектах такого рода?</c:v>
                </c:pt>
                <c:pt idx="2">
                  <c:v>Был дли этот проект для вас полезным?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25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F-4EFD-B70B-6A4E62F273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Вам понравился проект "PROЗОЖ"?</c:v>
                </c:pt>
                <c:pt idx="1">
                  <c:v>Будете ли вы ещё принимать участие в проектах такого рода?</c:v>
                </c:pt>
                <c:pt idx="2">
                  <c:v>Был дли этот проект для вас полезным?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F-4EFD-B70B-6A4E62F273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Вам понравился проект "PROЗОЖ"?</c:v>
                </c:pt>
                <c:pt idx="1">
                  <c:v>Будете ли вы ещё принимать участие в проектах такого рода?</c:v>
                </c:pt>
                <c:pt idx="2">
                  <c:v>Был дли этот проект для вас полезным?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F-4EFD-B70B-6A4E62F27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16416"/>
        <c:axId val="326839840"/>
      </c:barChart>
      <c:catAx>
        <c:axId val="3766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839840"/>
        <c:crosses val="autoZero"/>
        <c:auto val="1"/>
        <c:lblAlgn val="ctr"/>
        <c:lblOffset val="100"/>
        <c:noMultiLvlLbl val="0"/>
      </c:catAx>
      <c:valAx>
        <c:axId val="32683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6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9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4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2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2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3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1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8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7396-5F06-403D-9F0F-DC663A56E6D1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6884-859E-47C2-AF04-26A9DBB50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ewstream37?w=wall-158795385_652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ewstream3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ewstream37?w=wall-158795385_626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ewstream37?w=wall-158795385_640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vk.com/newstream37?w=wall-158795385_63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ewstream37?w=wall-158795385_671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3" y="1585"/>
            <a:ext cx="11644312" cy="2643201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города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 «Средняя общеобразовательная школа №37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А.Неустроева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5026" y="2644787"/>
            <a:ext cx="6043612" cy="2798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Павловна, заместитель директора по воспитательной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Дизер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обучающийся 8Б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Черникова Доминика, обучающаяся 5В класса;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Дарина, обучающаяся 5В класса;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Денисевич Екатерина, обучающаяся 5В класса;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Рофе Светлана, обучающаяся 5В класса;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Курносова Евелина, обучающаяся 5В класса.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9656" y="199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«Квиз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Плиз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квиза участники вспомнили о полезном питании, полезных привычках, фильмах и песнях о спорте.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https://vk.com/newstream37?w=wall-158795385_6526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35" y="3937355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46" y="4073356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199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Игра-путешествие «Здоровым быть модно!».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которой команды прошли 5 станций, которые соответствуют 5 правилам ЗОЖ.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https://vk.com/newstream37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46" y="4073356"/>
            <a:ext cx="2252700" cy="2293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3287" y="2620370"/>
            <a:ext cx="3307786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7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17896" y="199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Разработка настольной игры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ЗОЖ» для младших 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89" y="3127344"/>
            <a:ext cx="2252700" cy="229399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58" y="2391368"/>
            <a:ext cx="5220000" cy="3696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28899"/>
              </p:ext>
            </p:extLst>
          </p:nvPr>
        </p:nvGraphicFramePr>
        <p:xfrm>
          <a:off x="2565778" y="2698535"/>
          <a:ext cx="7533565" cy="34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4760" y="1998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Опрос обучающихся начальной школы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2579641" y="1995488"/>
            <a:ext cx="777901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в качестве целевых групп выбраны школьники 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28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7-10 лет),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начальной школы. Подписчики группы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NewStream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социальной сети «ВКонтакте». В общей сложности планируется охватить не менее 535 человек. В ходе проекта планируется повысить уровень знаний о ЗОЖ, и в следствии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улучшить здоровье не менее 535 учеников с 1 по 4 классы начальной школы ГБОУ СОШ №37.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3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8484" y="1825625"/>
            <a:ext cx="782016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информированности о ЗОЖ и в следствии этого улучшение состояния 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0" y="3661986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дальнейшего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20371" y="1567856"/>
            <a:ext cx="749262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имеет перспективы развития, которые связаны с увеличением охвата аудитории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регулярным проведением ЗОЖ челледжей в социальных сетях.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мультипликативным, так как может быть запущен в других школах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профилактических целях.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72" y="4564001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выбираем ЗОЖ!</a:t>
            </a:r>
            <a:endParaRPr lang="ru-RU" sz="7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93074" y="1585248"/>
            <a:ext cx="767004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призван научить школьников 1-4 классов ГБОУ СОШ №37 вести Здоровый Образ Жизни (ЗОЖ). Правильно выбирать продукты питания и с ответственностью относиться к сортировке потребляемой еды, постоянно заниматься спортом. Мы планируем достичь цели путём проведения не менее 13 мероприятий (для каждой из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параллелей начальной школы)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улучшение знаний о ЗОЖ и в следствии улучшение здоровья школьников.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проекта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79427" y="1792212"/>
            <a:ext cx="76563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Наш проект призван снизить негативное воздействие вредных для человека продуктов</a:t>
            </a:r>
            <a:r>
              <a:rPr kumimoji="0" lang="ru-RU" altLang="ru-RU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питания, социальных сетей, виртуальной реальности (в общем гаджетов) 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обучающихся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начальной школы ГБОУ СОШ №37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60" y="4465317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666" y="1825625"/>
            <a:ext cx="7560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июня 2022 года повысить уровень знаний о здоровом образе жизни не менее 535 учеников с 1 по 4 классы начальной школы, закрепить полученные в ходе проекта знания путём проведения не менее 13 мероприятий (для каждой из 4 параллелей): 4 классных часа, 4 подвижные перемены, 1 челлендж, 1 конкурс видеороликов, 1 квиз, 1 игра-путешествие, 1 опрос и разработать настольную игру «PROЗОЖ» для обучающихся начальной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1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47666" y="1825624"/>
            <a:ext cx="7560859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Провести собрание команды проекта, на котором проработать все детали проекта и выработать план дальнейших действий.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Организовать и провести все запланированные мероприятия для обучающихся начальной школы ГБОУ СОШ №37. Вручить призы победителям.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аналитический опрос среди обучающихся 1-4 классов, насколько полезен для них был наш проект, и на основании полученных данных создать отчёт о проделанной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14500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188" y="1457131"/>
            <a:ext cx="8215952" cy="51074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Провести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команды проекта, на котором проработать все детали проекта и выработать план дальнейших действий.</a:t>
            </a:r>
          </a:p>
          <a:p>
            <a:pPr marL="0" lv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Организовать и провести все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обучающихся начальной школы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№37. Вручить призы победителям.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опрос среди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классов, насколько полезен для них был наш проект, и 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полученных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создать отчёт о проделанной работе.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248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Классный час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ЗОЖ». Проведение классных часов в ходе которых младшие школьники знакомятся с 5 правилами ЗОЖ.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https://vk.com/newstream37?w=wall-158795385_6264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3"/>
          <a:stretch/>
        </p:blipFill>
        <p:spPr>
          <a:xfrm>
            <a:off x="6096000" y="3617270"/>
            <a:ext cx="3600000" cy="309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26" y="4073356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80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5778" y="1525372"/>
            <a:ext cx="76836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«Подвижные перемены». Проведение танцевальных перемен для обучающихся начальной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https://vk.com/newstream37?w=wall-158795385_6405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3" y="3258000"/>
            <a:ext cx="36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26" y="4073356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14" y="3701041"/>
            <a:ext cx="318874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4247" y="27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вперёд!».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ребята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спортивное упражнение 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это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загрузить в группу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NewStream.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https://vk.com/newstream37?w=wall-158795385_6353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4168890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27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5778" y="1525372"/>
            <a:ext cx="768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видеороликов "Полезное Питание". Участники конкурса должны снять видеоролик продолжительностью до 1 минуты о полезном: завтраке, перекусе, обеде или ужине.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https://vk.com/newstream37?w=wall-158795385_6712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35" y="3701041"/>
            <a:ext cx="3240000" cy="2925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4168890"/>
            <a:ext cx="2252700" cy="22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751</Words>
  <Application>Microsoft Office PowerPoint</Application>
  <PresentationFormat>Широкоэкранный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Государственное бюджетное образовательное учреждение города Севастополя «Средняя общеобразовательная школа №37  имени Героя Советского Союза С. А.Неустроева»  Проект PROЗОЖ</vt:lpstr>
      <vt:lpstr>Краткое описание проекта</vt:lpstr>
      <vt:lpstr>Обоснование актуальности проекта</vt:lpstr>
      <vt:lpstr>Цель проекта:</vt:lpstr>
      <vt:lpstr>Презентация PowerPoint</vt:lpstr>
      <vt:lpstr>Задачи проекта:</vt:lpstr>
      <vt:lpstr>План мероприятий:</vt:lpstr>
      <vt:lpstr>Презентация PowerPoint</vt:lpstr>
      <vt:lpstr>Презентация PowerPoint</vt:lpstr>
      <vt:lpstr>Презентация PowerPoint</vt:lpstr>
      <vt:lpstr>План мероприятий:</vt:lpstr>
      <vt:lpstr>Презентация PowerPoint</vt:lpstr>
      <vt:lpstr>Презентация PowerPoint</vt:lpstr>
      <vt:lpstr>Презентация PowerPoint</vt:lpstr>
      <vt:lpstr>Качественные результаты проекта:</vt:lpstr>
      <vt:lpstr>Перспективы дальнейшего развития проекта:</vt:lpstr>
      <vt:lpstr>Мы выбираем ЗОЖ!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города Севастополя «Средняя общеобразовательная школа №37  имени Героя Советского Союза Неустроева С.А.» Проект PROЗОЖ</dc:title>
  <dc:creator>Яна Яна</dc:creator>
  <cp:lastModifiedBy>Яна Яна</cp:lastModifiedBy>
  <cp:revision>21</cp:revision>
  <dcterms:created xsi:type="dcterms:W3CDTF">2022-02-12T07:30:07Z</dcterms:created>
  <dcterms:modified xsi:type="dcterms:W3CDTF">2022-04-14T07:16:34Z</dcterms:modified>
</cp:coreProperties>
</file>