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978" r:id="rId1"/>
  </p:sldMasterIdLst>
  <p:sldIdLst>
    <p:sldId id="256" r:id="rId2"/>
    <p:sldId id="258" r:id="rId3"/>
    <p:sldId id="257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8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44" autoAdjust="0"/>
    <p:restoredTop sz="94660"/>
  </p:normalViewPr>
  <p:slideViewPr>
    <p:cSldViewPr snapToGrid="0">
      <p:cViewPr varScale="1">
        <p:scale>
          <a:sx n="74" d="100"/>
          <a:sy n="74" d="100"/>
        </p:scale>
        <p:origin x="558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84890-85D2-4D7B-8EF5-15A9C1DB8F42}" type="datetimeFigureOut">
              <a:rPr lang="en-US" smtClean="0"/>
              <a:t>9/11/2023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1334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4C608-40B1-4030-A28D-5B74BC98ADCE}" type="datetimeFigureOut">
              <a:rPr lang="en-US" smtClean="0"/>
              <a:t>9/11/2023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7543104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4C608-40B1-4030-A28D-5B74BC98ADCE}" type="datetimeFigureOut">
              <a:rPr lang="en-US" smtClean="0"/>
              <a:t>9/11/2023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751669772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4C608-40B1-4030-A28D-5B74BC98ADCE}" type="datetimeFigureOut">
              <a:rPr lang="en-US" smtClean="0"/>
              <a:t>9/11/2023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243860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4C608-40B1-4030-A28D-5B74BC98ADCE}" type="datetimeFigureOut">
              <a:rPr lang="en-US" smtClean="0"/>
              <a:t>9/11/2023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622478425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4C608-40B1-4030-A28D-5B74BC98ADCE}" type="datetimeFigureOut">
              <a:rPr lang="en-US" smtClean="0"/>
              <a:t>9/11/2023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9070439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57CC2-0FC8-4686-B024-99790E0F5162}" type="datetimeFigureOut">
              <a:rPr lang="en-US" smtClean="0"/>
              <a:t>9/11/2023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626216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64DA5-CD3D-4590-A511-FCD3BC7A793E}" type="datetimeFigureOut">
              <a:rPr lang="en-US" smtClean="0"/>
              <a:t>9/11/2023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45982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5661D-6934-4B32-B92C-470368BF1EC6}" type="datetimeFigureOut">
              <a:rPr lang="en-US" smtClean="0"/>
              <a:t>9/11/2023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75442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822A4-8DA6-4447-9B1F-C5DB58435268}" type="datetimeFigureOut">
              <a:rPr lang="en-US" smtClean="0"/>
              <a:t>9/11/2023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97594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8D31E-DCDA-41A7-9C67-C4B11B94D21D}" type="datetimeFigureOut">
              <a:rPr lang="en-US" smtClean="0"/>
              <a:t>9/11/2023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65193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762C0-B258-48F1-ADE6-176B4174CCDD}" type="datetimeFigureOut">
              <a:rPr lang="en-US" smtClean="0"/>
              <a:t>9/11/2023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60288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919A6-33EB-49BD-A62F-1FA56B9F9712}" type="datetimeFigureOut">
              <a:rPr lang="en-US" smtClean="0"/>
              <a:t>9/11/2023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27866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E7D1B-D673-4CF6-8672-009D42ABD2A0}" type="datetimeFigureOut">
              <a:rPr lang="en-US" smtClean="0"/>
              <a:t>9/11/2023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18320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6AA21-1863-4931-97CB-99D0A168701B}" type="datetimeFigureOut">
              <a:rPr lang="en-US" smtClean="0"/>
              <a:t>9/11/2023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73749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2C379-9A7C-4C87-A116-CBE9F58B04C5}" type="datetimeFigureOut">
              <a:rPr lang="en-US" smtClean="0"/>
              <a:t>9/11/2023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45987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64C608-40B1-4030-A28D-5B74BC98ADCE}" type="datetimeFigureOut">
              <a:rPr lang="en-US" smtClean="0"/>
              <a:t>9/11/2023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99890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9" r:id="rId1"/>
    <p:sldLayoutId id="2147483980" r:id="rId2"/>
    <p:sldLayoutId id="2147483981" r:id="rId3"/>
    <p:sldLayoutId id="2147483982" r:id="rId4"/>
    <p:sldLayoutId id="2147483983" r:id="rId5"/>
    <p:sldLayoutId id="2147483984" r:id="rId6"/>
    <p:sldLayoutId id="2147483985" r:id="rId7"/>
    <p:sldLayoutId id="2147483986" r:id="rId8"/>
    <p:sldLayoutId id="2147483987" r:id="rId9"/>
    <p:sldLayoutId id="2147483988" r:id="rId10"/>
    <p:sldLayoutId id="2147483989" r:id="rId11"/>
    <p:sldLayoutId id="2147483990" r:id="rId12"/>
    <p:sldLayoutId id="2147483991" r:id="rId13"/>
    <p:sldLayoutId id="2147483992" r:id="rId14"/>
    <p:sldLayoutId id="2147483993" r:id="rId15"/>
    <p:sldLayoutId id="2147483994" r:id="rId16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G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859670" y="1677473"/>
            <a:ext cx="8915399" cy="2262781"/>
          </a:xfrm>
        </p:spPr>
        <p:txBody>
          <a:bodyPr>
            <a:normAutofit/>
          </a:bodyPr>
          <a:lstStyle/>
          <a:p>
            <a:r>
              <a:rPr lang="ru-RU" sz="4000" dirty="0" smtClean="0">
                <a:solidFill>
                  <a:schemeClr val="tx1"/>
                </a:solidFill>
              </a:rPr>
              <a:t>МАОУ «СОШ № 11 им. И.А. Кабалина» г. Канаш ЧР</a:t>
            </a:r>
            <a:endParaRPr lang="ru-RU" sz="4000" dirty="0">
              <a:solidFill>
                <a:schemeClr val="tx1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142448" y="4558183"/>
            <a:ext cx="6362164" cy="2151710"/>
          </a:xfrm>
        </p:spPr>
        <p:txBody>
          <a:bodyPr/>
          <a:lstStyle/>
          <a:p>
            <a:endParaRPr lang="ru-RU" dirty="0" smtClean="0"/>
          </a:p>
          <a:p>
            <a:r>
              <a:rPr lang="ru-RU" dirty="0" smtClean="0">
                <a:solidFill>
                  <a:schemeClr val="tx1"/>
                </a:solidFill>
              </a:rPr>
              <a:t>Яковлева А.И., директор </a:t>
            </a:r>
          </a:p>
          <a:p>
            <a:r>
              <a:rPr lang="ru-RU" dirty="0" smtClean="0">
                <a:solidFill>
                  <a:schemeClr val="tx1"/>
                </a:solidFill>
              </a:rPr>
              <a:t>МАОУ «СОШ № 11 им. И.А. Кабалина» </a:t>
            </a:r>
          </a:p>
          <a:p>
            <a:r>
              <a:rPr lang="ru-RU" dirty="0" smtClean="0">
                <a:solidFill>
                  <a:schemeClr val="tx1"/>
                </a:solidFill>
              </a:rPr>
              <a:t>г. Канаш ЧР</a:t>
            </a:r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5827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1079" y="120587"/>
            <a:ext cx="7044302" cy="3169936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944" y="120587"/>
            <a:ext cx="4295961" cy="322568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5135" y="3506047"/>
            <a:ext cx="4202805" cy="315210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344" r="2317" b="22139"/>
          <a:stretch/>
        </p:blipFill>
        <p:spPr>
          <a:xfrm>
            <a:off x="444944" y="4117002"/>
            <a:ext cx="7320038" cy="1930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48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89382" y="721238"/>
            <a:ext cx="4051300" cy="3038475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628541" y="831982"/>
            <a:ext cx="5014531" cy="376089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5431" y="3771966"/>
            <a:ext cx="3419015" cy="291684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46" r="11176" b="13234"/>
          <a:stretch/>
        </p:blipFill>
        <p:spPr>
          <a:xfrm>
            <a:off x="3578528" y="214825"/>
            <a:ext cx="4453806" cy="312956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47"/>
          <a:stretch/>
        </p:blipFill>
        <p:spPr>
          <a:xfrm>
            <a:off x="1320485" y="3771966"/>
            <a:ext cx="4293064" cy="2941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0666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02276" y="2121408"/>
            <a:ext cx="11539469" cy="4050792"/>
          </a:xfrm>
        </p:spPr>
        <p:txBody>
          <a:bodyPr/>
          <a:lstStyle/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r>
              <a:rPr lang="ru-RU" sz="3200" dirty="0" smtClean="0"/>
              <a:t>курс Истоки            </a:t>
            </a:r>
          </a:p>
          <a:p>
            <a:pPr marL="0" indent="0">
              <a:buNone/>
            </a:pPr>
            <a:endParaRPr lang="ru-RU" sz="3200" dirty="0"/>
          </a:p>
          <a:p>
            <a:r>
              <a:rPr lang="ru-RU" sz="3200" dirty="0" smtClean="0"/>
              <a:t> «</a:t>
            </a:r>
            <a:r>
              <a:rPr lang="ru-RU" sz="3200" dirty="0"/>
              <a:t>Воспитание на социокультурном опыте»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674254" y="375514"/>
            <a:ext cx="945399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Экспериментальная площадка </a:t>
            </a:r>
          </a:p>
          <a:p>
            <a:pPr algn="ctr"/>
            <a:r>
              <a:rPr lang="ru-RU" sz="32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«</a:t>
            </a:r>
            <a:r>
              <a:rPr lang="ru-RU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Духовно-нравственное воспитание учащихся через программу </a:t>
            </a:r>
            <a:r>
              <a:rPr lang="ru-RU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Истоковедение</a:t>
            </a:r>
            <a:r>
              <a:rPr lang="ru-RU" sz="32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»: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172789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99290" y="244700"/>
            <a:ext cx="4610636" cy="1210614"/>
          </a:xfrm>
        </p:spPr>
        <p:txBody>
          <a:bodyPr/>
          <a:lstStyle/>
          <a:p>
            <a:r>
              <a:rPr lang="ru-RU" dirty="0" smtClean="0"/>
              <a:t>Истоки - 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881" y="244700"/>
            <a:ext cx="3038475" cy="4051300"/>
          </a:xfrm>
        </p:spPr>
      </p:pic>
      <p:sp>
        <p:nvSpPr>
          <p:cNvPr id="6" name="Объект 2"/>
          <p:cNvSpPr txBox="1">
            <a:spLocks/>
          </p:cNvSpPr>
          <p:nvPr/>
        </p:nvSpPr>
        <p:spPr>
          <a:xfrm>
            <a:off x="4494727" y="2510282"/>
            <a:ext cx="4649273" cy="605307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itchFamily="2" charset="2"/>
              <a:buNone/>
            </a:pPr>
            <a:endParaRPr lang="ru-RU" dirty="0" smtClean="0"/>
          </a:p>
          <a:p>
            <a:pPr marL="0" indent="0">
              <a:buNone/>
            </a:pPr>
            <a:r>
              <a:rPr lang="ru-RU" sz="3200" dirty="0" smtClean="0"/>
              <a:t>        </a:t>
            </a:r>
          </a:p>
          <a:p>
            <a:pPr marL="0" indent="0">
              <a:buFont typeface="Wingdings" pitchFamily="2" charset="2"/>
              <a:buNone/>
            </a:pPr>
            <a:endParaRPr lang="ru-RU" sz="3200" dirty="0" smtClean="0"/>
          </a:p>
        </p:txBody>
      </p:sp>
      <p:sp>
        <p:nvSpPr>
          <p:cNvPr id="7" name="Объект 2"/>
          <p:cNvSpPr txBox="1">
            <a:spLocks/>
          </p:cNvSpPr>
          <p:nvPr/>
        </p:nvSpPr>
        <p:spPr>
          <a:xfrm>
            <a:off x="3631842" y="1090193"/>
            <a:ext cx="7418231" cy="27605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3200" dirty="0" smtClean="0"/>
              <a:t>  </a:t>
            </a:r>
          </a:p>
          <a:p>
            <a:pPr marL="0" indent="0">
              <a:buFont typeface="Wingdings" pitchFamily="2" charset="2"/>
              <a:buNone/>
            </a:pPr>
            <a:endParaRPr lang="ru-RU" sz="3200" dirty="0" smtClean="0"/>
          </a:p>
        </p:txBody>
      </p:sp>
      <p:sp>
        <p:nvSpPr>
          <p:cNvPr id="8" name="Прямоугольник 7"/>
          <p:cNvSpPr/>
          <p:nvPr/>
        </p:nvSpPr>
        <p:spPr>
          <a:xfrm>
            <a:off x="3771363" y="2679006"/>
            <a:ext cx="6096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dirty="0">
                <a:latin typeface="+mj-lt"/>
                <a:ea typeface="Calibri" panose="020F0502020204030204" pitchFamily="34" charset="0"/>
              </a:rPr>
              <a:t>у</a:t>
            </a:r>
            <a:r>
              <a:rPr lang="ru-RU" sz="2800" dirty="0" smtClean="0">
                <a:latin typeface="+mj-lt"/>
                <a:ea typeface="Calibri" panose="020F0502020204030204" pitchFamily="34" charset="0"/>
              </a:rPr>
              <a:t>крепляет и  </a:t>
            </a:r>
            <a:r>
              <a:rPr lang="ru-RU" sz="2800" dirty="0">
                <a:latin typeface="+mj-lt"/>
                <a:ea typeface="Calibri" panose="020F0502020204030204" pitchFamily="34" charset="0"/>
              </a:rPr>
              <a:t>воскрешает связи с нашими </a:t>
            </a:r>
            <a:r>
              <a:rPr lang="ru-RU" sz="2800" dirty="0" smtClean="0">
                <a:latin typeface="+mj-lt"/>
                <a:ea typeface="Calibri" panose="020F0502020204030204" pitchFamily="34" charset="0"/>
              </a:rPr>
              <a:t>предками;</a:t>
            </a:r>
            <a:endParaRPr lang="ru-RU" sz="2800" dirty="0">
              <a:latin typeface="+mj-lt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771363" y="3766867"/>
            <a:ext cx="4561268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dirty="0"/>
              <a:t>п</a:t>
            </a:r>
            <a:r>
              <a:rPr lang="ru-RU" sz="2800" dirty="0" smtClean="0"/>
              <a:t>омогает </a:t>
            </a:r>
            <a:r>
              <a:rPr lang="ru-RU" sz="2800" dirty="0"/>
              <a:t>учащимся стать личностью, способной самостоятельно мыслить 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3771363" y="1313740"/>
            <a:ext cx="6096000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dirty="0" smtClean="0"/>
              <a:t>помогает </a:t>
            </a:r>
            <a:r>
              <a:rPr lang="ru-RU" sz="2800" dirty="0"/>
              <a:t>учащимся стать личностью, способной самостоятельно мыслить </a:t>
            </a:r>
            <a:r>
              <a:rPr lang="ru-RU" sz="28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;</a:t>
            </a:r>
            <a:endParaRPr lang="ru-RU" sz="2800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5621" y="3633113"/>
            <a:ext cx="3882526" cy="2911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3822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18683" y="353654"/>
            <a:ext cx="8911687" cy="128089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400" dirty="0"/>
              <a:t>Программа </a:t>
            </a:r>
            <a:r>
              <a:rPr lang="ru-RU" sz="4400" dirty="0" smtClean="0"/>
              <a:t>«</a:t>
            </a:r>
            <a:r>
              <a:rPr lang="ru-RU" sz="4400" dirty="0"/>
              <a:t>Воспитание на социокультурном опыте»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95524" y="2221606"/>
            <a:ext cx="4803524" cy="1757047"/>
          </a:xfrm>
        </p:spPr>
        <p:txBody>
          <a:bodyPr>
            <a:noAutofit/>
          </a:bodyPr>
          <a:lstStyle/>
          <a:p>
            <a:r>
              <a:rPr lang="ru-RU" sz="2800" dirty="0" smtClean="0"/>
              <a:t>«Семья»;</a:t>
            </a:r>
          </a:p>
          <a:p>
            <a:r>
              <a:rPr lang="ru-RU" sz="2800" dirty="0" smtClean="0"/>
              <a:t>«</a:t>
            </a:r>
            <a:r>
              <a:rPr lang="ru-RU" sz="2800" dirty="0"/>
              <a:t>Церковь, школа и семья</a:t>
            </a:r>
            <a:r>
              <a:rPr lang="ru-RU" sz="2800" dirty="0" smtClean="0"/>
              <a:t>»; </a:t>
            </a:r>
          </a:p>
          <a:p>
            <a:r>
              <a:rPr lang="ru-RU" sz="2800" dirty="0" smtClean="0"/>
              <a:t>«</a:t>
            </a:r>
            <a:r>
              <a:rPr lang="ru-RU" sz="2800" dirty="0"/>
              <a:t>Великая Россия - любимая Чувашия</a:t>
            </a:r>
            <a:r>
              <a:rPr lang="ru-RU" sz="2800" dirty="0" smtClean="0"/>
              <a:t>»; </a:t>
            </a:r>
          </a:p>
          <a:p>
            <a:r>
              <a:rPr lang="ru-RU" sz="2800" dirty="0" smtClean="0"/>
              <a:t>«</a:t>
            </a:r>
            <a:r>
              <a:rPr lang="ru-RU" sz="2800" dirty="0"/>
              <a:t>Центр досуга</a:t>
            </a:r>
            <a:r>
              <a:rPr lang="ru-RU" sz="2800" dirty="0" smtClean="0"/>
              <a:t>»;</a:t>
            </a:r>
            <a:endParaRPr lang="ru-RU" sz="2800" dirty="0"/>
          </a:p>
          <a:p>
            <a:r>
              <a:rPr lang="ru-RU" sz="2800" dirty="0" smtClean="0"/>
              <a:t>«Детский </a:t>
            </a:r>
            <a:r>
              <a:rPr lang="ru-RU" sz="2800" dirty="0"/>
              <a:t>сад и школа</a:t>
            </a:r>
            <a:r>
              <a:rPr lang="ru-RU" sz="2800" dirty="0" smtClean="0"/>
              <a:t>» </a:t>
            </a:r>
            <a:endParaRPr lang="ru-RU" sz="2800" dirty="0"/>
          </a:p>
        </p:txBody>
      </p:sp>
      <p:pic>
        <p:nvPicPr>
          <p:cNvPr id="1028" name="Picture 4" descr="http://112ds.ru/base/data/1214mi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4494" y="1893192"/>
            <a:ext cx="5285876" cy="4679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7758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600" dirty="0" smtClean="0"/>
              <a:t>Открытие классов, где внеурочная деятельность с православным уклоном:</a:t>
            </a:r>
            <a:endParaRPr lang="ru-RU" sz="3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z="3200" dirty="0"/>
              <a:t>«</a:t>
            </a:r>
            <a:r>
              <a:rPr lang="ru-RU" sz="3600" dirty="0"/>
              <a:t>Час с Батюшкой. Уроки Добра</a:t>
            </a:r>
            <a:r>
              <a:rPr lang="ru-RU" sz="3200" dirty="0" smtClean="0"/>
              <a:t>»</a:t>
            </a:r>
          </a:p>
          <a:p>
            <a:endParaRPr lang="ru-RU" sz="3200" dirty="0" smtClean="0"/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4394" y="2965360"/>
            <a:ext cx="4795234" cy="359642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2466" y="2965360"/>
            <a:ext cx="4795234" cy="3596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1073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5175" y="1190624"/>
            <a:ext cx="8924454" cy="4643505"/>
          </a:xfrm>
        </p:spPr>
      </p:pic>
      <p:sp>
        <p:nvSpPr>
          <p:cNvPr id="4" name="Прямоугольник 3"/>
          <p:cNvSpPr/>
          <p:nvPr/>
        </p:nvSpPr>
        <p:spPr>
          <a:xfrm>
            <a:off x="1314547" y="241093"/>
            <a:ext cx="478708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ru-RU" sz="3600" dirty="0" smtClean="0"/>
              <a:t>«</a:t>
            </a:r>
            <a:r>
              <a:rPr lang="ru-RU" sz="3600" dirty="0"/>
              <a:t>Народные танцы</a:t>
            </a:r>
            <a:r>
              <a:rPr lang="ru-RU" sz="3600" dirty="0" smtClean="0"/>
              <a:t>»</a:t>
            </a:r>
            <a:endParaRPr lang="ru-RU" sz="36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8498811" y="6014433"/>
            <a:ext cx="259077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 err="1" smtClean="0"/>
              <a:t>Флешмоб</a:t>
            </a:r>
            <a:r>
              <a:rPr lang="ru-RU" sz="2400" dirty="0" smtClean="0"/>
              <a:t> к 9 мая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453014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43841" y="1485544"/>
            <a:ext cx="5401733" cy="4051300"/>
          </a:xfrm>
        </p:spPr>
      </p:pic>
      <p:sp>
        <p:nvSpPr>
          <p:cNvPr id="4" name="Прямоугольник 3"/>
          <p:cNvSpPr/>
          <p:nvPr/>
        </p:nvSpPr>
        <p:spPr>
          <a:xfrm>
            <a:off x="1087008" y="165261"/>
            <a:ext cx="343235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ru-RU" sz="3600" dirty="0" smtClean="0"/>
              <a:t>«</a:t>
            </a:r>
            <a:r>
              <a:rPr lang="ru-RU" sz="3600" dirty="0"/>
              <a:t>Рисование</a:t>
            </a:r>
            <a:r>
              <a:rPr lang="ru-RU" sz="3600" dirty="0" smtClean="0"/>
              <a:t>»</a:t>
            </a:r>
            <a:endParaRPr lang="ru-RU" sz="36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017087" y="872344"/>
            <a:ext cx="5656659" cy="4242494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639654" y="5572009"/>
            <a:ext cx="468929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 smtClean="0"/>
              <a:t>Конкурс рисунков ко дню Мамы</a:t>
            </a:r>
            <a:endParaRPr lang="ru-RU" sz="24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7854326" y="5855027"/>
            <a:ext cx="398218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 smtClean="0"/>
              <a:t>Выставка работ «Чудо Божье»</a:t>
            </a:r>
            <a:endParaRPr lang="ru-RU" sz="2000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6897" y="731682"/>
            <a:ext cx="4382034" cy="3286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019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170" y="2275447"/>
            <a:ext cx="4051300" cy="4051300"/>
          </a:xfrm>
        </p:spPr>
      </p:pic>
      <p:sp>
        <p:nvSpPr>
          <p:cNvPr id="4" name="Прямоугольник 3"/>
          <p:cNvSpPr/>
          <p:nvPr/>
        </p:nvSpPr>
        <p:spPr>
          <a:xfrm>
            <a:off x="1314547" y="241093"/>
            <a:ext cx="471353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ru-RU" sz="3600" dirty="0" smtClean="0"/>
              <a:t>«</a:t>
            </a:r>
            <a:r>
              <a:rPr lang="ru-RU" sz="3600" dirty="0"/>
              <a:t>Хоровое занятие</a:t>
            </a:r>
            <a:r>
              <a:rPr lang="ru-RU" sz="3600" dirty="0" smtClean="0"/>
              <a:t>»</a:t>
            </a:r>
            <a:endParaRPr lang="ru-RU" sz="3600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6567" y="1090590"/>
            <a:ext cx="6257862" cy="3520047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5958493" y="4582970"/>
            <a:ext cx="551401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 smtClean="0"/>
              <a:t>Праздник в честь Кирилла и </a:t>
            </a:r>
            <a:r>
              <a:rPr lang="ru-RU" sz="2400" dirty="0" err="1" smtClean="0"/>
              <a:t>Мефодия</a:t>
            </a:r>
            <a:endParaRPr lang="ru-RU" sz="24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815170" y="1444450"/>
            <a:ext cx="40513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/>
              <a:t>Фестиваль </a:t>
            </a:r>
          </a:p>
          <a:p>
            <a:r>
              <a:rPr lang="ru-RU" sz="2400" dirty="0" smtClean="0"/>
              <a:t>православных хоров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717293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4400" dirty="0" smtClean="0"/>
              <a:t>Экзамен по Православию </a:t>
            </a:r>
            <a:br>
              <a:rPr lang="ru-RU" sz="4400" dirty="0" smtClean="0"/>
            </a:br>
            <a:r>
              <a:rPr lang="ru-RU" sz="4400" dirty="0" smtClean="0"/>
              <a:t>(4 класс)</a:t>
            </a:r>
            <a:endParaRPr lang="ru-RU" sz="44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8954" y="1996226"/>
            <a:ext cx="5989699" cy="4492274"/>
          </a:xfrm>
        </p:spPr>
      </p:pic>
      <p:sp>
        <p:nvSpPr>
          <p:cNvPr id="5" name="Прямоугольник 4"/>
          <p:cNvSpPr/>
          <p:nvPr/>
        </p:nvSpPr>
        <p:spPr>
          <a:xfrm>
            <a:off x="8365791" y="5795493"/>
            <a:ext cx="230531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/>
              <a:t>25 мая 2022 г.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886711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Легкий дым">
  <a:themeElements>
    <a:clrScheme name="Легкий дым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Легкий дым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177</Words>
  <Application>Microsoft Office PowerPoint</Application>
  <PresentationFormat>Широкоэкранный</PresentationFormat>
  <Paragraphs>38</Paragraphs>
  <Slides>11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8" baseType="lpstr">
      <vt:lpstr>Arial</vt:lpstr>
      <vt:lpstr>Calibri</vt:lpstr>
      <vt:lpstr>Century Gothic</vt:lpstr>
      <vt:lpstr>Times New Roman</vt:lpstr>
      <vt:lpstr>Wingdings</vt:lpstr>
      <vt:lpstr>Wingdings 3</vt:lpstr>
      <vt:lpstr>Легкий дым</vt:lpstr>
      <vt:lpstr>МАОУ «СОШ № 11 им. И.А. Кабалина» г. Канаш ЧР</vt:lpstr>
      <vt:lpstr>Презентация PowerPoint</vt:lpstr>
      <vt:lpstr>Истоки - </vt:lpstr>
      <vt:lpstr>Программа «Воспитание на социокультурном опыте»</vt:lpstr>
      <vt:lpstr>Открытие классов, где внеурочная деятельность с православным уклоном:</vt:lpstr>
      <vt:lpstr>Презентация PowerPoint</vt:lpstr>
      <vt:lpstr>Презентация PowerPoint</vt:lpstr>
      <vt:lpstr>Презентация PowerPoint</vt:lpstr>
      <vt:lpstr>Экзамен по Православию  (4 класс)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МАОУ «СОШ № 11 им. И.А. Кабалина» г. Канаш ЧР</dc:title>
  <dc:creator>123</dc:creator>
  <cp:lastModifiedBy>123</cp:lastModifiedBy>
  <cp:revision>1</cp:revision>
  <dcterms:modified xsi:type="dcterms:W3CDTF">2023-09-11T00:55:01Z</dcterms:modified>
</cp:coreProperties>
</file>