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69" r:id="rId5"/>
    <p:sldId id="264" r:id="rId6"/>
    <p:sldId id="265" r:id="rId7"/>
    <p:sldId id="261" r:id="rId8"/>
    <p:sldId id="277" r:id="rId9"/>
    <p:sldId id="267" r:id="rId10"/>
    <p:sldId id="268" r:id="rId11"/>
    <p:sldId id="273" r:id="rId12"/>
    <p:sldId id="271" r:id="rId13"/>
    <p:sldId id="270" r:id="rId14"/>
    <p:sldId id="272" r:id="rId15"/>
    <p:sldId id="275" r:id="rId16"/>
    <p:sldId id="276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57" autoAdjust="0"/>
  </p:normalViewPr>
  <p:slideViewPr>
    <p:cSldViewPr snapToGrid="0">
      <p:cViewPr varScale="1">
        <p:scale>
          <a:sx n="56" d="100"/>
          <a:sy n="56" d="100"/>
        </p:scale>
        <p:origin x="10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9FA51-AF2E-41E8-3225-570B83704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181FB3-87A3-F17A-27D5-576203E22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7E9EB-15C1-7675-3B89-497941CE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7E1E7A-C59B-1B04-0EC5-013865FC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D396C-92CA-1621-A1E3-E9E29540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07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82145-C697-8104-28BF-69732C39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880C4D-991B-43CF-C2ED-211C4D4BB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57150B-D111-275A-A73C-4CEED698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231DEC-33A7-7443-C4EC-044AA8A3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65D23-83B6-2B7E-21E2-4B17CDBE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66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0FF6BE-9C51-D92B-97BB-BADE7D4CF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FD6086-DEFC-325D-6362-B1DA0646F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DE77E-64F7-C5C6-9801-D042C4B1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9C458-7FF3-546D-EC99-3674BDCC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9C29C-BAEF-FB70-EAAB-02344663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5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0AB0D-E3E2-A72C-D613-50A6DDDC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CC8760-9CAA-7A10-429B-6AEB76886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A5F0BE-3992-C653-6989-41132F1F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9F2FE-4695-47D9-CE2A-0BC939D0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41FC5-02B9-7B6E-05FA-C375BB84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B1DA3-6E22-F5C9-47D5-DB3E42DD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F00A6F-B667-ED90-3FFB-D5E1AF0CE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9AE83-C4D0-B5C9-1130-5C28A8A1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3A075B-F9A2-5EA2-D93B-D3FB6F7B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D07F50-442E-E394-BE17-0ACC6B0E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83973-E850-52CB-C612-77E88635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61BF4-C0B6-F3F7-3006-6964917D3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4EDFA5-0B07-B44C-C0EB-0D5EE5BA8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0EAFD7-8FC7-74E6-4C6E-10F71ED4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A7594D-6A31-5E9C-EE28-A50A36A9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9A2BD-968A-2EE7-5E84-771EC60E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0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D38E9-D4E9-496D-B787-04C9C895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97C4C6-218B-F391-B9A3-EB058928B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C9C42F-622F-BAAF-D718-2A6A70513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4E02C5-02C6-DBED-F1AF-4B8ACBF74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A188C3-B3FE-71AB-A9C8-47B791074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89C2AA-6C2B-C396-7D8C-4640CD99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C02FAA-A2BE-6F3D-E179-403CD3AD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3DBDFB-A08C-6E9A-D0FB-DDF126F0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7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91BC5-1452-23E7-1CE4-A742CE9F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6F9F4-D3F4-BD9F-E292-C36DECBF3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13B47A-EC6E-3617-BA9E-73ED887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F29EAD-829F-D69B-1ED7-97F7947C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4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D533A8-2B94-3492-6414-9EDA2960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06117A-7A5F-1AE8-5F38-191293BE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851D65-87BB-6B71-A94E-F7926DCB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5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A21E8-A581-A188-4C96-A2F7BB00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DCE70-D811-290C-A866-C0887EB0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E6B21B-E673-06B8-D533-FD781B824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A58BB-B167-DE76-27A1-3955EF74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01EF00-A1F7-9963-A74E-00F289D7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A52B77-F323-597B-3B7F-BC4AB7E5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5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D0544-C7BE-1F24-4EC9-575E6F1F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D66048-DFAF-E502-191F-90DD64343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E54B27-F9CD-AA68-7F53-14C151B1F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FD2EC7-D1A6-677D-A55D-2AD4CD8F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7AC14C-A6E5-DBC6-92E3-58A7D178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ADA65E-FD1B-1DAA-00A9-258DD192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1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781E-242D-88CC-8541-4D4A44CC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AEFE3E-E9F4-59ED-09A8-28BCF0228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4BC7-2DF0-B89C-3929-EE64458DA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BA492-33FF-4C1B-8B79-BA55DF48AA0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E30C0-72E5-1EC7-17E1-C6A788C83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1683DB-7C6F-72C6-706A-1175F6566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482A-DD31-4478-9D39-B7B919392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pozhok.ryazan.gov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739C9-F4A6-8B63-6B03-B7824F2C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88D8F8-1575-5817-D1C2-0AC336447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96" y="-199278"/>
            <a:ext cx="12900543" cy="72565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412271-AB14-FBCE-E60C-20A974BB1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96" y="-199278"/>
            <a:ext cx="3047476" cy="179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AF87F9-1327-E270-8446-0A42CF000913}"/>
              </a:ext>
            </a:extLst>
          </p:cNvPr>
          <p:cNvSpPr txBox="1"/>
          <p:nvPr/>
        </p:nvSpPr>
        <p:spPr>
          <a:xfrm>
            <a:off x="2817628" y="1"/>
            <a:ext cx="843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«Сапожковская средняя школа имени Героя России Тучина Алексея Ивановича Сапожковского муниципального района Рязанской области»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2DE42-DB16-5349-5CC4-4E55EF11C8C0}"/>
              </a:ext>
            </a:extLst>
          </p:cNvPr>
          <p:cNvSpPr txBox="1"/>
          <p:nvPr/>
        </p:nvSpPr>
        <p:spPr>
          <a:xfrm>
            <a:off x="2424222" y="1392866"/>
            <a:ext cx="97677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</a:t>
            </a:r>
          </a:p>
          <a:p>
            <a:pPr algn="ctr"/>
            <a:r>
              <a:rPr lang="ru-RU" sz="4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сила в единстве»</a:t>
            </a:r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выполнил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обучающейся 10 «б» класса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Владимир Васильевич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Терехина О.М.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</p:spTree>
    <p:extLst>
      <p:ext uri="{BB962C8B-B14F-4D97-AF65-F5344CB8AC3E}">
        <p14:creationId xmlns:p14="http://schemas.microsoft.com/office/powerpoint/2010/main" val="323301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CE1555-3BAC-7CC6-0ED6-F33A13915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00ECBF-5F7C-7298-80AC-E9C972582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2656806" cy="1562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3D2EE-EDFD-D45A-2FB0-DA64CE813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1" y="2129905"/>
            <a:ext cx="8047365" cy="4728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10527" y="252920"/>
            <a:ext cx="55155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нами были приобретены нательные крестики с изображением Иисуса Христа, напечатаны              </a:t>
            </a:r>
          </a:p>
          <a:p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буклеты со 			словами                      		поддержки. Всё 		это мы передали 		в 137 полк ВДВ.</a:t>
            </a:r>
          </a:p>
        </p:txBody>
      </p:sp>
    </p:spTree>
    <p:extLst>
      <p:ext uri="{BB962C8B-B14F-4D97-AF65-F5344CB8AC3E}">
        <p14:creationId xmlns:p14="http://schemas.microsoft.com/office/powerpoint/2010/main" val="278681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437A8-F565-EA57-0BE9-4FE93B94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A8368-AF98-94B9-DCCA-00BF9DFFC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00669" cy="1588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4D0F83-7727-74ED-C7A0-98FFB8669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90" y="1588789"/>
            <a:ext cx="5269211" cy="526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2160" y="674370"/>
            <a:ext cx="61036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бросаем»</a:t>
            </a:r>
          </a:p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войне нет времени для отдыха, но есть отдушины в череде суровых солдатских будней. В русской армии одной из таких отдушин всегда был фольклор – живое солдатское слово.</a:t>
            </a: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сложные времена песни и поэзия имеют особое значение. Через них передаются чувства на огромное расстояние. Цель проекта: популяризация современного военного фольклора.</a:t>
            </a:r>
          </a:p>
        </p:txBody>
      </p:sp>
    </p:spTree>
    <p:extLst>
      <p:ext uri="{BB962C8B-B14F-4D97-AF65-F5344CB8AC3E}">
        <p14:creationId xmlns:p14="http://schemas.microsoft.com/office/powerpoint/2010/main" val="224764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E7B55A-943C-D40C-D271-EC8F1A574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7521BE-465F-1931-9301-21F4D67E1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2955" cy="15842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8780" y="2093816"/>
            <a:ext cx="98526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Неотъемлемую значимость для поддержки морального духа играет искусство, поэтому по инициативе советника директора школы по ВР Тюжина С.В. Был организован и проведен онлайн концерт, посвященный Дню Героев Отечества. Информация о мероприятии была выложена в социальных сетях, в телеграмм группе </a:t>
            </a: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Героями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руку» благотворительного фонда </a:t>
            </a: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Доброты Елизаветы Юровой». </a:t>
            </a:r>
          </a:p>
        </p:txBody>
      </p:sp>
    </p:spTree>
    <p:extLst>
      <p:ext uri="{BB962C8B-B14F-4D97-AF65-F5344CB8AC3E}">
        <p14:creationId xmlns:p14="http://schemas.microsoft.com/office/powerpoint/2010/main" val="2313314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0E2FB-637C-B186-1B42-0353CBF2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4C9D95-F588-21AC-091D-360007FA1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927910" cy="17224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89BC38-E57A-EB1F-0D36-D7610D93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80" y="1437367"/>
            <a:ext cx="6356862" cy="5420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085D7-523B-E60B-CE87-70E58FFC62CD}"/>
              </a:ext>
            </a:extLst>
          </p:cNvPr>
          <p:cNvSpPr txBox="1"/>
          <p:nvPr/>
        </p:nvSpPr>
        <p:spPr>
          <a:xfrm>
            <a:off x="6926580" y="365760"/>
            <a:ext cx="47663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«Новый год в каждый дом»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всегда ассоциируется с верой в чудо, с мечтами, и мы старались подарить надежду в свершении  желаний детей участников СВО Сапожковского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97912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5C1D73-FFB5-CA3F-A306-6A115A66F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0F865-2BBC-F5D7-E28A-3724FA265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909838" cy="17118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199B2A-5625-33FB-16BA-952B9A5B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824"/>
            <a:ext cx="7620000" cy="5591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5B4D7-8925-A0D0-230C-8FC63549AC81}"/>
              </a:ext>
            </a:extLst>
          </p:cNvPr>
          <p:cNvSpPr txBox="1"/>
          <p:nvPr/>
        </p:nvSpPr>
        <p:spPr>
          <a:xfrm>
            <a:off x="7619999" y="1266824"/>
            <a:ext cx="41077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К годовщине начала СВО в школе появился арт-объект «Мы гордимся земляками»</a:t>
            </a:r>
          </a:p>
        </p:txBody>
      </p:sp>
    </p:spTree>
    <p:extLst>
      <p:ext uri="{BB962C8B-B14F-4D97-AF65-F5344CB8AC3E}">
        <p14:creationId xmlns:p14="http://schemas.microsoft.com/office/powerpoint/2010/main" val="166478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02045F-9BCD-A4FD-5A82-5BF51D54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23AAF-C3C5-F4AC-6AAF-D09ACC164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361224" cy="197739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DC744E3-1B75-3EE6-57B5-388D3A342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66777"/>
              </p:ext>
            </p:extLst>
          </p:nvPr>
        </p:nvGraphicFramePr>
        <p:xfrm>
          <a:off x="3968885" y="628650"/>
          <a:ext cx="7159557" cy="4710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458">
                  <a:extLst>
                    <a:ext uri="{9D8B030D-6E8A-4147-A177-3AD203B41FA5}">
                      <a16:colId xmlns:a16="http://schemas.microsoft.com/office/drawing/2014/main" val="2650927099"/>
                    </a:ext>
                  </a:extLst>
                </a:gridCol>
                <a:gridCol w="2650330">
                  <a:extLst>
                    <a:ext uri="{9D8B030D-6E8A-4147-A177-3AD203B41FA5}">
                      <a16:colId xmlns:a16="http://schemas.microsoft.com/office/drawing/2014/main" val="2004759069"/>
                    </a:ext>
                  </a:extLst>
                </a:gridCol>
                <a:gridCol w="4109769">
                  <a:extLst>
                    <a:ext uri="{9D8B030D-6E8A-4147-A177-3AD203B41FA5}">
                      <a16:colId xmlns:a16="http://schemas.microsoft.com/office/drawing/2014/main" val="3606004188"/>
                    </a:ext>
                  </a:extLst>
                </a:gridCol>
              </a:tblGrid>
              <a:tr h="107449"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№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Ресурсы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2901662"/>
                  </a:ext>
                </a:extLst>
              </a:tr>
              <a:tr h="638472">
                <a:tc>
                  <a:txBody>
                    <a:bodyPr/>
                    <a:lstStyle/>
                    <a:p>
                      <a:r>
                        <a:rPr lang="ru-RU" sz="1400" kern="100">
                          <a:effectLst/>
                        </a:rPr>
                        <a:t>1.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Материальные 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Гуманитарная помощь, буклеты, другое.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371296"/>
                  </a:ext>
                </a:extLst>
              </a:tr>
              <a:tr h="1102546">
                <a:tc>
                  <a:txBody>
                    <a:bodyPr/>
                    <a:lstStyle/>
                    <a:p>
                      <a:r>
                        <a:rPr lang="ru-RU" sz="1400" kern="100">
                          <a:effectLst/>
                        </a:rPr>
                        <a:t>2.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Затрачены финансы на расходные материалы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3718184"/>
                  </a:ext>
                </a:extLst>
              </a:tr>
              <a:tr h="1102546">
                <a:tc>
                  <a:txBody>
                    <a:bodyPr/>
                    <a:lstStyle/>
                    <a:p>
                      <a:r>
                        <a:rPr lang="ru-RU" sz="1400" kern="100">
                          <a:effectLst/>
                        </a:rPr>
                        <a:t>3.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Человеческие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Написание писем, упаковка гуманитарной помощи и другое.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8700359"/>
                  </a:ext>
                </a:extLst>
              </a:tr>
              <a:tr h="1653820">
                <a:tc>
                  <a:txBody>
                    <a:bodyPr/>
                    <a:lstStyle/>
                    <a:p>
                      <a:r>
                        <a:rPr lang="ru-RU" sz="1400" kern="100">
                          <a:effectLst/>
                        </a:rPr>
                        <a:t>4.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</a:t>
                      </a:r>
                      <a:endParaRPr lang="ru-RU" sz="1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в социальных сетях, на сайте школы, в телеграмм группе «С Героями 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руку»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502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08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0167C-F17D-AC73-2220-445438DE1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262EF3-988C-6D39-2BEF-32C5ABE3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89217" cy="1817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5C3F-5495-78E9-CE21-995786E67F54}"/>
              </a:ext>
            </a:extLst>
          </p:cNvPr>
          <p:cNvSpPr txBox="1"/>
          <p:nvPr/>
        </p:nvSpPr>
        <p:spPr>
          <a:xfrm>
            <a:off x="422910" y="-1"/>
            <a:ext cx="110528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реализации проекта </a:t>
            </a:r>
          </a:p>
          <a:p>
            <a:pPr algn="ctr">
              <a:buNone/>
            </a:pP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планируется:</a:t>
            </a:r>
          </a:p>
          <a:p>
            <a:pPr algn="ctr">
              <a:buNone/>
            </a:pPr>
            <a:endParaRPr lang="ru-RU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Повышение сознательности и активности среди обучающихся МОУ Сапожковской СШ;</a:t>
            </a:r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Привлечь партнеров для увеличения материальных и финансовых ресурсов;</a:t>
            </a:r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Поддерживать связь с волонтёрскими и благотворительными отрядами ближайших районов (Сапожковский, Ухоловский, Сараевский);</a:t>
            </a:r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Увеличение числа зарегистрированных волонтёров, социальных партнёров и благополучателей;</a:t>
            </a:r>
            <a:endParaRPr lang="ru-RU" sz="2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Участие в районных акциях и мероприятиях.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8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D7D67F-9769-5751-A29D-27A77DF63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A247D-B25C-0CDA-B0E6-A672BE8F7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29102" cy="160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A2B42-7B12-3B88-614F-9B4764D3837A}"/>
              </a:ext>
            </a:extLst>
          </p:cNvPr>
          <p:cNvSpPr txBox="1"/>
          <p:nvPr/>
        </p:nvSpPr>
        <p:spPr>
          <a:xfrm>
            <a:off x="2526030" y="1605517"/>
            <a:ext cx="68694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6776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1C7F3-5DBD-AE97-F45A-55B8F15F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7F378C-44F7-A68D-0C76-620290B58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417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CA887-04B8-1F4D-50E7-1FE46D320238}"/>
              </a:ext>
            </a:extLst>
          </p:cNvPr>
          <p:cNvSpPr txBox="1"/>
          <p:nvPr/>
        </p:nvSpPr>
        <p:spPr>
          <a:xfrm>
            <a:off x="95693" y="0"/>
            <a:ext cx="11706447" cy="681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</a:t>
            </a:r>
            <a:r>
              <a:rPr lang="ru-RU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Актуальность: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Тему своего проекта считаю актуальной и социально значимой, так как моя страна сейчас переживает очередные трудности и нуждается в поддержке каждого из нас.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Ничто так сильно не укрепляет наш дух и боевой настрой, как проявление заботы, отзывчивости, оказание эмоциональной поддержки и другое.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1A845-B289-0A6F-A134-0F4E74E93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94146" cy="14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3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EFF909-3090-1557-6685-15901A02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F73AD-670D-4B40-F129-E5C7232D0C32}"/>
              </a:ext>
            </a:extLst>
          </p:cNvPr>
          <p:cNvSpPr txBox="1"/>
          <p:nvPr/>
        </p:nvSpPr>
        <p:spPr>
          <a:xfrm>
            <a:off x="180753" y="255180"/>
            <a:ext cx="1186593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957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69570" algn="just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6957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69570" algn="just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69570" algn="ctr">
              <a:buNone/>
            </a:pPr>
            <a:r>
              <a:rPr lang="ru-RU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Выявленные проблемы:</a:t>
            </a:r>
          </a:p>
          <a:p>
            <a:pPr indent="369570" algn="just">
              <a:buNone/>
            </a:pPr>
            <a:r>
              <a:rPr lang="ru-RU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1.Недостаток информации о проводящихся сборах гуманитарной помощи;</a:t>
            </a:r>
            <a:endParaRPr lang="ru-RU" sz="4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4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2.Качественная социальная интеграция между физическими и юридическими лицами.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124C3-4E30-5345-8C9B-1F25D208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1322" cy="17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7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4005A-56BF-1F1F-70BA-63581C9C8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35C63-D4EC-B3CA-2EC8-AB01C9899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801396" cy="1648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5FA5D-B8DB-0E17-4135-6F5C33465E6F}"/>
              </a:ext>
            </a:extLst>
          </p:cNvPr>
          <p:cNvSpPr txBox="1"/>
          <p:nvPr/>
        </p:nvSpPr>
        <p:spPr>
          <a:xfrm>
            <a:off x="262890" y="2033360"/>
            <a:ext cx="11647169" cy="3712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  <a:r>
              <a:rPr lang="ru-RU" sz="3200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Оказание помощи участникам СВО и членам их семей через материальные и человеческие ресурсы, способствующих улучшению психоэмоционального состояния по средствам интеграции волонтерского движения учащихся МОУ Сапожковской СШ им. Героя России Тучина А.И. и индивидуальных волонтеров Сапожковского и Ухоловского районов в 2023-2025гг.</a:t>
            </a:r>
            <a:endParaRPr lang="ru-RU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6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F1406-3613-BB8F-362B-4A15A7DB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CD19A9-2007-D3F7-85C9-B0B54FAEE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74882" cy="1573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554D7-D9CA-0885-6919-CB9BE28A9DCA}"/>
              </a:ext>
            </a:extLst>
          </p:cNvPr>
          <p:cNvSpPr txBox="1"/>
          <p:nvPr/>
        </p:nvSpPr>
        <p:spPr>
          <a:xfrm>
            <a:off x="182880" y="1463040"/>
            <a:ext cx="11852910" cy="551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None/>
            </a:pPr>
            <a:r>
              <a:rPr lang="ru-RU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оценить свои возможности и ресурсы на начальном этапе реализации проекта;</a:t>
            </a:r>
            <a:endParaRPr lang="ru-RU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составить план акций и мероприятий, направленных на поддержку боевого настроя и духовного здоровья участников СВО;</a:t>
            </a:r>
            <a:endParaRPr lang="ru-RU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3) создание условий для развития социальных коллаборационных связей для всех участников проекта;</a:t>
            </a:r>
            <a:endParaRPr lang="ru-RU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4) вовлечение разновозрастной аудитории в волонтерскую деятельность в оказании помощи.</a:t>
            </a:r>
            <a:endParaRPr lang="ru-RU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6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3C609-7A60-8F09-0DEB-36ADBC89C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ED73EA-72E0-B010-E684-6F64DDD3F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45985" cy="1733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2886F4-A7B3-1ADA-57B2-F20C478FB1D5}"/>
              </a:ext>
            </a:extLst>
          </p:cNvPr>
          <p:cNvSpPr txBox="1"/>
          <p:nvPr/>
        </p:nvSpPr>
        <p:spPr>
          <a:xfrm>
            <a:off x="2834640" y="2331720"/>
            <a:ext cx="401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882D0FF-B9C5-0278-78FA-66E8CFDDC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825911"/>
              </p:ext>
            </p:extLst>
          </p:nvPr>
        </p:nvGraphicFramePr>
        <p:xfrm>
          <a:off x="386715" y="2050813"/>
          <a:ext cx="11418569" cy="4674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8280">
                  <a:extLst>
                    <a:ext uri="{9D8B030D-6E8A-4147-A177-3AD203B41FA5}">
                      <a16:colId xmlns:a16="http://schemas.microsoft.com/office/drawing/2014/main" val="1944719699"/>
                    </a:ext>
                  </a:extLst>
                </a:gridCol>
                <a:gridCol w="3363152">
                  <a:extLst>
                    <a:ext uri="{9D8B030D-6E8A-4147-A177-3AD203B41FA5}">
                      <a16:colId xmlns:a16="http://schemas.microsoft.com/office/drawing/2014/main" val="13200935"/>
                    </a:ext>
                  </a:extLst>
                </a:gridCol>
                <a:gridCol w="4591871">
                  <a:extLst>
                    <a:ext uri="{9D8B030D-6E8A-4147-A177-3AD203B41FA5}">
                      <a16:colId xmlns:a16="http://schemas.microsoft.com/office/drawing/2014/main" val="3341768600"/>
                    </a:ext>
                  </a:extLst>
                </a:gridCol>
                <a:gridCol w="2495266">
                  <a:extLst>
                    <a:ext uri="{9D8B030D-6E8A-4147-A177-3AD203B41FA5}">
                      <a16:colId xmlns:a16="http://schemas.microsoft.com/office/drawing/2014/main" val="2828304936"/>
                    </a:ext>
                  </a:extLst>
                </a:gridCol>
              </a:tblGrid>
              <a:tr h="2139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300" kern="100">
                          <a:effectLst/>
                        </a:rPr>
                        <a:t>№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300" kern="100">
                          <a:effectLst/>
                        </a:rPr>
                        <a:t>Этапы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300" kern="100">
                          <a:effectLst/>
                        </a:rPr>
                        <a:t>Мероприятия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300" kern="100">
                          <a:effectLst/>
                        </a:rPr>
                        <a:t>Сроки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1637805697"/>
                  </a:ext>
                </a:extLst>
              </a:tr>
              <a:tr h="8557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1.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 dirty="0">
                          <a:effectLst/>
                        </a:rPr>
                        <a:t>Набор участников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Проведение вводных мероприятий, направленных на осведомление о волонтерских движениях 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Начало учебного года 2023/2024</a:t>
                      </a:r>
                      <a:endParaRPr lang="ru-RU" sz="1100" kern="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Начало учебного года 2024/2025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2906324398"/>
                  </a:ext>
                </a:extLst>
              </a:tr>
              <a:tr h="4762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2.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Образовательная программа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Посещение ознакомительных и обучающих курсов и вебинаров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В течение реализации проекта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2247971519"/>
                  </a:ext>
                </a:extLst>
              </a:tr>
              <a:tr h="2285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3.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 dirty="0">
                          <a:effectLst/>
                        </a:rPr>
                        <a:t>Творческая программа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Акция «С нами БОГ»</a:t>
                      </a:r>
                      <a:endParaRPr lang="ru-RU" sz="1100" kern="10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Адресное поздравление детей СВО.</a:t>
                      </a:r>
                      <a:endParaRPr lang="ru-RU" sz="1100" kern="10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Акция посвященная Дню Героев Отечества.</a:t>
                      </a:r>
                      <a:endParaRPr lang="ru-RU" sz="1100" kern="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"СВОих не бросаем" (он-лайн концерт, защита проекта)</a:t>
                      </a:r>
                      <a:endParaRPr lang="ru-RU" sz="1100" kern="10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Создание арт-объекта  «Мы гордимся земляками»</a:t>
                      </a:r>
                      <a:endParaRPr lang="ru-RU" sz="1100" kern="10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Мероприятие «Сбор средств на покупку тёплых вещей для участников СВО»</a:t>
                      </a:r>
                      <a:endParaRPr lang="ru-RU" sz="1100" kern="10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ru-RU" sz="1300" kern="100">
                          <a:effectLst/>
                        </a:rPr>
                        <a:t>Размещение информации в социальных сетям в ВК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Выполнить по мере возможности в течение 2024/2025 учебного года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1166662046"/>
                  </a:ext>
                </a:extLst>
              </a:tr>
              <a:tr h="4155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4.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Анализ проделанной работы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Проведение количественного и качественного анализа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Март 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3718766361"/>
                  </a:ext>
                </a:extLst>
              </a:tr>
              <a:tr h="213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5.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Устранение ошибок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Коррекция плана проекта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Апрель 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2902428985"/>
                  </a:ext>
                </a:extLst>
              </a:tr>
              <a:tr h="213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6.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 dirty="0">
                          <a:effectLst/>
                        </a:rPr>
                        <a:t>Подведение итогов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>
                          <a:effectLst/>
                        </a:rPr>
                        <a:t>Анализ итогов</a:t>
                      </a:r>
                      <a:endParaRPr lang="ru-RU" sz="11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300" kern="100" dirty="0">
                          <a:effectLst/>
                        </a:rPr>
                        <a:t>Май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634" marR="62634" marT="0" marB="0"/>
                </a:tc>
                <a:extLst>
                  <a:ext uri="{0D108BD9-81ED-4DB2-BD59-A6C34878D82A}">
                    <a16:rowId xmlns:a16="http://schemas.microsoft.com/office/drawing/2014/main" val="3367586849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B0CEC11F-BEEA-BCCD-9F71-BE3FFF8CB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" y="1175056"/>
            <a:ext cx="1141856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7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15FB0-9000-EFAE-476D-14CFB2FD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347B29-75C5-04EE-ED79-6F480339B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84F7A8-C900-1584-EB97-0D614EA0C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392326" cy="1407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AEBE8-07A1-385D-DFBB-51695AE249B8}"/>
              </a:ext>
            </a:extLst>
          </p:cNvPr>
          <p:cNvSpPr txBox="1"/>
          <p:nvPr/>
        </p:nvSpPr>
        <p:spPr>
          <a:xfrm>
            <a:off x="194311" y="1112370"/>
            <a:ext cx="1124712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Партнеры проекта:</a:t>
            </a:r>
          </a:p>
          <a:p>
            <a:pPr algn="ctr">
              <a:buNone/>
            </a:pPr>
            <a:r>
              <a:rPr lang="ru-RU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Юридические лица:</a:t>
            </a:r>
          </a:p>
          <a:p>
            <a:pPr marL="457200" indent="369570" algn="ctr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800" b="1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Администрация муниципального образования - Сапожковский муниципальный район Рязанской области</a:t>
            </a: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457200" indent="369570" algn="ctr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Центр поддержки добровольчества муниципального образования - Сапожковский муниципальный район Рязанской области;</a:t>
            </a:r>
          </a:p>
          <a:p>
            <a:pPr marL="457200" indent="369570" algn="ctr">
              <a:buNone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МБУ ДО Сапожковский районный Дом детского творчества;</a:t>
            </a:r>
          </a:p>
          <a:p>
            <a:pPr indent="369570" algn="ctr">
              <a:buNone/>
            </a:pPr>
            <a:r>
              <a:rPr lang="ru-RU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Физические лица:</a:t>
            </a:r>
          </a:p>
          <a:p>
            <a:pPr marL="514350" indent="-514350" algn="ctr">
              <a:buAutoNum type="arabicPeriod"/>
            </a:pP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Калугин А.В., 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 Калугин А.А., 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Филатов Ю.</a:t>
            </a:r>
          </a:p>
        </p:txBody>
      </p:sp>
    </p:spTree>
    <p:extLst>
      <p:ext uri="{BB962C8B-B14F-4D97-AF65-F5344CB8AC3E}">
        <p14:creationId xmlns:p14="http://schemas.microsoft.com/office/powerpoint/2010/main" val="350947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7FDA6-3FE5-1B29-212E-7F2861F2E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392326" cy="14073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266C0F-9BE4-7E0E-9704-E45CAD81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EF8532-1CC4-5387-71F4-679CC3156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" y="0"/>
            <a:ext cx="2389839" cy="1408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2A04A-A2B6-2014-3748-DBCDD3C63610}"/>
              </a:ext>
            </a:extLst>
          </p:cNvPr>
          <p:cNvSpPr txBox="1"/>
          <p:nvPr/>
        </p:nvSpPr>
        <p:spPr>
          <a:xfrm>
            <a:off x="274320" y="1611630"/>
            <a:ext cx="116128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9570" algn="just">
              <a:buNone/>
            </a:pPr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Попов Владимир (обучающийся 10 класса) – руководитель команды, автор проекта;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Швецов Кирилл (обучающийся колледжа) – соавтор;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>
              <a:buNone/>
            </a:pPr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Богданов Арсений (обучающийся 10 класса) – помощник по организации акций и мероприятий;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9570" algn="just"/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Никитин Виталий (директор школы) – </a:t>
            </a:r>
            <a:r>
              <a:rPr lang="ru-RU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скейтхолдер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indent="369570" algn="just"/>
            <a:r>
              <a:rPr lang="ru-RU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Тимохина М.В., Чекалкина Т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.В. – амбассадоры.</a:t>
            </a:r>
            <a:endParaRPr lang="ru-RU" sz="36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58F6C-4700-B9E3-7404-6C4D1AB475E5}"/>
              </a:ext>
            </a:extLst>
          </p:cNvPr>
          <p:cNvSpPr txBox="1"/>
          <p:nvPr/>
        </p:nvSpPr>
        <p:spPr>
          <a:xfrm>
            <a:off x="2666645" y="400050"/>
            <a:ext cx="6203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состав команды:</a:t>
            </a:r>
          </a:p>
        </p:txBody>
      </p:sp>
    </p:spTree>
    <p:extLst>
      <p:ext uri="{BB962C8B-B14F-4D97-AF65-F5344CB8AC3E}">
        <p14:creationId xmlns:p14="http://schemas.microsoft.com/office/powerpoint/2010/main" val="46810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52E25-84BD-E11B-6FC4-E096D950F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BDED9-1E71-B232-A0BC-8226BC588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927910" cy="17224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62F810-DE1C-2EE7-F24B-F9535E05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2679"/>
            <a:ext cx="7130373" cy="43653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30373" y="171450"/>
            <a:ext cx="461966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 нами Бог»</a:t>
            </a:r>
          </a:p>
          <a:p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значение в жизни  имеет наша вера и религия. Душевное умиротворение ищет каждый, поэтому в течение года наша волонтёрская команда и другие участники посещали церковь с целью попросить у Всевышнего сохранить здоровье и жизни нашим воинам. </a:t>
            </a:r>
          </a:p>
        </p:txBody>
      </p:sp>
    </p:spTree>
    <p:extLst>
      <p:ext uri="{BB962C8B-B14F-4D97-AF65-F5344CB8AC3E}">
        <p14:creationId xmlns:p14="http://schemas.microsoft.com/office/powerpoint/2010/main" val="21891352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897</Words>
  <Application>Microsoft Office PowerPoint</Application>
  <PresentationFormat>Широкоэкранный</PresentationFormat>
  <Paragraphs>124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Олечка</dc:creator>
  <cp:lastModifiedBy>Олечка</cp:lastModifiedBy>
  <cp:revision>12</cp:revision>
  <dcterms:created xsi:type="dcterms:W3CDTF">2024-04-08T12:46:32Z</dcterms:created>
  <dcterms:modified xsi:type="dcterms:W3CDTF">2025-05-27T16:03:06Z</dcterms:modified>
</cp:coreProperties>
</file>