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5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0A09-18E9-4234-A226-764647AF13FB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F8F-FF3B-4B16-910F-CF466DA2F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30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0A09-18E9-4234-A226-764647AF13FB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F8F-FF3B-4B16-910F-CF466DA2F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189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0A09-18E9-4234-A226-764647AF13FB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F8F-FF3B-4B16-910F-CF466DA2F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915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0A09-18E9-4234-A226-764647AF13FB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F8F-FF3B-4B16-910F-CF466DA2F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030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0A09-18E9-4234-A226-764647AF13FB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F8F-FF3B-4B16-910F-CF466DA2F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50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0A09-18E9-4234-A226-764647AF13FB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F8F-FF3B-4B16-910F-CF466DA2F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831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0A09-18E9-4234-A226-764647AF13FB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F8F-FF3B-4B16-910F-CF466DA2F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65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0A09-18E9-4234-A226-764647AF13FB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F8F-FF3B-4B16-910F-CF466DA2F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42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0A09-18E9-4234-A226-764647AF13FB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F8F-FF3B-4B16-910F-CF466DA2F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45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0A09-18E9-4234-A226-764647AF13FB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F8F-FF3B-4B16-910F-CF466DA2F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682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0A09-18E9-4234-A226-764647AF13FB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F8F-FF3B-4B16-910F-CF466DA2F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34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0A09-18E9-4234-A226-764647AF13FB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AFF8F-FF3B-4B16-910F-CF466DA2F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55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6252" y="2300748"/>
            <a:ext cx="7894353" cy="1917291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 пожалуйста встречу 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4" name="Picture 10" descr="https://psv4.userapi.com/c532036/u343803768/docs/d40/99565425a94e/qr19507468.png?extra=USs0MV5lWiH1mFLW40EU9c39MrHRvrmvD246vadCtlSQpveWJ3SQ0Nau-RfexVRmFYRigG1g3Cre0WjvhrZNaSFsuv18SiQiSw1-rIHwB9uen9PkCqd2dGl8fH8PWa3T7Rt4rul0OF0F4xyf6eRGzSYE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5409" y="0"/>
            <a:ext cx="3896591" cy="685800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92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flipH="1">
            <a:off x="4439262" y="1637071"/>
            <a:ext cx="741843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Вступайте в 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беседу</a:t>
            </a:r>
          </a:p>
          <a:p>
            <a:pPr algn="ctr"/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 будет вся актуальная информация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psv4.userapi.com/c532036/u343803768/docs/d24/95ee9acfea76/qr19508704.png?extra=ccEcLT2FyAW5QCoA_Y0EzwNS4ZGEVkEJNiZ7wcMHvgoaTbCDs-AnCaJ83iq7YPwlJNepE0CPSfYx5B88pGcOvfJC2HN-dTGWdgUDxDHaNkXV2Vn17D0w4ejXrMB5wAAwlkjdECGkolu7Bc5oDs8VZ0RhN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9659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88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11</Words>
  <Application>Microsoft Office PowerPoint</Application>
  <PresentationFormat>Широкоэкранный</PresentationFormat>
  <Paragraphs>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Оцените пожалуйста встречу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Оцените пожалуйста встречу </dc:title>
  <dc:creator>Пользователь Windows</dc:creator>
  <cp:lastModifiedBy>Пользователь Windows</cp:lastModifiedBy>
  <cp:revision>7</cp:revision>
  <dcterms:created xsi:type="dcterms:W3CDTF">2021-04-27T06:20:24Z</dcterms:created>
  <dcterms:modified xsi:type="dcterms:W3CDTF">2021-04-27T09:45:35Z</dcterms:modified>
</cp:coreProperties>
</file>