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30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8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1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3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0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3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5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2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5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8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4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0A09-18E9-4234-A226-764647AF13F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FF8F-FF3B-4B16-910F-CF466DA2F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5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252" y="2300748"/>
            <a:ext cx="7894353" cy="191729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пожалуйста встречу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https://psv4.userapi.com/c532036/u343803768/docs/d40/99565425a94e/qr19507468.png?extra=USs0MV5lWiH1mFLW40EU9c39MrHRvrmvD246vadCtlSQpveWJ3SQ0Nau-RfexVRmFYRigG1g3Cre0WjvhrZNaSFsuv18SiQiSw1-rIHwB9uen9PkCqd2dGl8fH8PWa3T7Rt4rul0OF0F4xyf6eRGzSYE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409" y="0"/>
            <a:ext cx="3896591" cy="68580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H="1">
            <a:off x="4439262" y="1637071"/>
            <a:ext cx="74184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Вступайте в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беседу</a:t>
            </a:r>
          </a:p>
          <a:p>
            <a:pPr algn="ctr"/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будет вся актуальная информация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psv4.userapi.com/c532036/u343803768/docs/d24/95ee9acfea76/qr19508704.png?extra=ccEcLT2FyAW5QCoA_Y0EzwNS4ZGEVkEJNiZ7wcMHvgoaTbCDs-AnCaJ83iq7YPwlJNepE0CPSfYx5B88pGcOvfJC2HN-dTGWdgUDxDHaNkXV2Vn17D0w4ejXrMB5wAAwlkjdECGkolu7Bc5oDs8VZ0Rh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965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8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Оцените пожалуйста встречу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Оцените пожалуйста встречу </dc:title>
  <dc:creator>Пользователь Windows</dc:creator>
  <cp:lastModifiedBy>Пользователь Windows</cp:lastModifiedBy>
  <cp:revision>7</cp:revision>
  <dcterms:created xsi:type="dcterms:W3CDTF">2021-04-27T06:20:24Z</dcterms:created>
  <dcterms:modified xsi:type="dcterms:W3CDTF">2021-04-27T09:45:35Z</dcterms:modified>
</cp:coreProperties>
</file>