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71" r:id="rId3"/>
    <p:sldId id="257" r:id="rId4"/>
    <p:sldId id="258" r:id="rId5"/>
    <p:sldId id="25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zdshi-tula.ru/about/doc/Docum/Doc1.pdf" TargetMode="External"/><Relationship Id="rId2" Type="http://schemas.openxmlformats.org/officeDocument/2006/relationships/hyperlink" Target="https://dobro.ru/dashboard/organizer/10848540/requests" TargetMode="External"/><Relationship Id="rId1" Type="http://schemas.openxmlformats.org/officeDocument/2006/relationships/hyperlink" Target="http://zdshi-tula.ru/about/doc/Docum/%D0%9F%D0%BE%D0%BB%D0%BE%D0%B6%D0%B5%D0%BD%D0%B8%D0%B5%20%D0%B2%D0%BE%D0%BB%D0%BE%D0%BD%D1%82%D0%B5%D1%80%D1%8B.pdf" TargetMode="External"/><Relationship Id="rId6" Type="http://schemas.openxmlformats.org/officeDocument/2006/relationships/hyperlink" Target="https://dobro.ru/crm/o10848540/contacts?volunteer_filter_form%5Btype%5D=30asst&amp;volunteer_filter_form%5BprojectsMaxCount%5D=0&amp;volunteer_filter_form%5BrequestsTotalMaxCount%5D=0&amp;volunteer_filter_form%5BrequestsCanceledMaxCount%5D=0" TargetMode="External"/><Relationship Id="rId5" Type="http://schemas.openxmlformats.org/officeDocument/2006/relationships/hyperlink" Target="http://zdshi-tula.ru/about/doc/Docum/%D0%9A%D0%BE%D0%BD%D1%86%D0%B5%D0%BF%D1%86%D0%B8%D1%8F%20%D0%BE%D0%B1%D1%89%D0%B5%D1%81%D1%82%D0%B2%D0%B5%D0%BD%D0%BD%D0%BE%D0%B3%D0%BE%20%D0%B4%D0%B2%D0%B8%D0%B6%D0%B5%D0%BD%D0%B8%D1%8F%20%D0%92%D0%BE%D0%BB%D0%BE%D0%BD%D1%82%D0%B5%D1%80%D1%8B%20%D0%BA%D1%83%D0%BB%D1%8C%D1%82%D1%83%D1%80%D1%8B.pdf" TargetMode="External"/><Relationship Id="rId4" Type="http://schemas.openxmlformats.org/officeDocument/2006/relationships/hyperlink" Target="http://zdshi-tula.ru/about/doc/Docum/%D0%9A%D0%BE%D0%BD%D1%82%D0%B0%D0%BA%D1%82%D1%8B%20%D1%80%D0%B5%D0%B3%D0%B8%D0%BE%D0%BD%D0%B0%D0%BB%D1%8C%D0%BD%D1%8B%D1%85%20%D0%BA%D0%BE%D0%BE%D1%80%D0%B4%D0%B8%D0%BD%D0%B0%D1%82%D0%BE%D1%80%D0%BE%D0%B2%20%D0%9E%D0%B1%D1%89%D0%B5%D1%81%D1%82%D0%B2%D0%B5%D0%BD%D0%BD%D0%BE%D0%B3%D0%BE%20%D0%B4%D0%B2%D0%B8%D0%B6%D0%B5%D0%BD%D0%B8%D1%8F%20%D0%92%D0%BE%D0%BB%D0%BE%D0%BD%D1%82%D0%B5%D1%80%D1%8B%20%D0%BA%D1%83%D0%BB%D1%8C%D1%82%D1%83%D1%80%D1%8B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zdshi-tula.ru/about/doc/Docum/Doc1.pdf" TargetMode="External"/><Relationship Id="rId2" Type="http://schemas.openxmlformats.org/officeDocument/2006/relationships/hyperlink" Target="https://dobro.ru/dashboard/organizer/10848540/requests" TargetMode="External"/><Relationship Id="rId1" Type="http://schemas.openxmlformats.org/officeDocument/2006/relationships/hyperlink" Target="http://zdshi-tula.ru/about/doc/Docum/%D0%9F%D0%BE%D0%BB%D0%BE%D0%B6%D0%B5%D0%BD%D0%B8%D0%B5%20%D0%B2%D0%BE%D0%BB%D0%BE%D0%BD%D1%82%D0%B5%D1%80%D1%8B.pdf" TargetMode="External"/><Relationship Id="rId6" Type="http://schemas.openxmlformats.org/officeDocument/2006/relationships/hyperlink" Target="https://dobro.ru/crm/o10848540/contacts?volunteer_filter_form%5Btype%5D=30asst&amp;volunteer_filter_form%5BprojectsMaxCount%5D=0&amp;volunteer_filter_form%5BrequestsTotalMaxCount%5D=0&amp;volunteer_filter_form%5BrequestsCanceledMaxCount%5D=0" TargetMode="External"/><Relationship Id="rId5" Type="http://schemas.openxmlformats.org/officeDocument/2006/relationships/hyperlink" Target="http://zdshi-tula.ru/about/doc/Docum/%D0%9A%D0%BE%D0%BD%D1%86%D0%B5%D0%BF%D1%86%D0%B8%D1%8F%20%D0%BE%D0%B1%D1%89%D0%B5%D1%81%D1%82%D0%B2%D0%B5%D0%BD%D0%BD%D0%BE%D0%B3%D0%BE%20%D0%B4%D0%B2%D0%B8%D0%B6%D0%B5%D0%BD%D0%B8%D1%8F%20%D0%92%D0%BE%D0%BB%D0%BE%D0%BD%D1%82%D0%B5%D1%80%D1%8B%20%D0%BA%D1%83%D0%BB%D1%8C%D1%82%D1%83%D1%80%D1%8B.pdf" TargetMode="External"/><Relationship Id="rId4" Type="http://schemas.openxmlformats.org/officeDocument/2006/relationships/hyperlink" Target="http://zdshi-tula.ru/about/doc/Docum/%D0%9A%D0%BE%D0%BD%D1%82%D0%B0%D0%BA%D1%82%D1%8B%20%D1%80%D0%B5%D0%B3%D0%B8%D0%BE%D0%BD%D0%B0%D0%BB%D1%8C%D0%BD%D1%8B%D1%85%20%D0%BA%D0%BE%D0%BE%D1%80%D0%B4%D0%B8%D0%BD%D0%B0%D1%82%D0%BE%D1%80%D0%BE%D0%B2%20%D0%9E%D0%B1%D1%89%D0%B5%D1%81%D1%82%D0%B2%D0%B5%D0%BD%D0%BD%D0%BE%D0%B3%D0%BE%20%D0%B4%D0%B2%D0%B8%D0%B6%D0%B5%D0%BD%D0%B8%D1%8F%20%D0%92%D0%BE%D0%BB%D0%BE%D0%BD%D1%82%D0%B5%D1%80%D1%8B%20%D0%BA%D1%83%D0%BB%D1%8C%D1%82%D1%83%D1%80%D1%8B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B3E7E-BF6A-45D8-B31E-2D5AAAA5EE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FE16D4-C057-4EE8-A744-F6A97597DD1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Документация</a:t>
          </a:r>
          <a:endParaRPr lang="ru-RU" sz="2400" dirty="0">
            <a:solidFill>
              <a:srgbClr val="002060"/>
            </a:solidFill>
          </a:endParaRPr>
        </a:p>
      </dgm:t>
    </dgm:pt>
    <dgm:pt modelId="{56F0BB6A-12A3-40A0-B27C-6B5CCA57689D}" type="parTrans" cxnId="{906F0596-970D-4FE0-AE2A-2FCF90101E3F}">
      <dgm:prSet/>
      <dgm:spPr/>
      <dgm:t>
        <a:bodyPr/>
        <a:lstStyle/>
        <a:p>
          <a:endParaRPr lang="ru-RU"/>
        </a:p>
      </dgm:t>
    </dgm:pt>
    <dgm:pt modelId="{4C35D085-E30A-4CE6-8AF6-1299819210B2}" type="sibTrans" cxnId="{906F0596-970D-4FE0-AE2A-2FCF90101E3F}">
      <dgm:prSet/>
      <dgm:spPr/>
      <dgm:t>
        <a:bodyPr/>
        <a:lstStyle/>
        <a:p>
          <a:endParaRPr lang="ru-RU"/>
        </a:p>
      </dgm:t>
    </dgm:pt>
    <dgm:pt modelId="{0154BE6B-D120-46CC-9108-44EEF4500463}">
      <dgm:prSet custT="1"/>
      <dgm:spPr/>
      <dgm:t>
        <a:bodyPr/>
        <a:lstStyle/>
        <a:p>
          <a:pPr rtl="0"/>
          <a:r>
            <a:rPr lang="ru-RU" sz="1800" b="1" u="none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ПОЛОЖЕНИЕ о волонтерском центре «Культурная помощь"</a:t>
          </a:r>
          <a:endParaRPr lang="ru-RU" sz="1800" u="none" dirty="0">
            <a:solidFill>
              <a:srgbClr val="002060"/>
            </a:solidFill>
          </a:endParaRPr>
        </a:p>
      </dgm:t>
    </dgm:pt>
    <dgm:pt modelId="{277CFE58-CC1F-4577-BA57-03CFB478E211}" type="parTrans" cxnId="{06F2F195-5738-4060-ACB6-BFF05D04D9E7}">
      <dgm:prSet/>
      <dgm:spPr/>
      <dgm:t>
        <a:bodyPr/>
        <a:lstStyle/>
        <a:p>
          <a:endParaRPr lang="ru-RU"/>
        </a:p>
      </dgm:t>
    </dgm:pt>
    <dgm:pt modelId="{7DC2CAC1-0AD1-4B68-B9BE-A477192B4AF8}" type="sibTrans" cxnId="{06F2F195-5738-4060-ACB6-BFF05D04D9E7}">
      <dgm:prSet/>
      <dgm:spPr/>
      <dgm:t>
        <a:bodyPr/>
        <a:lstStyle/>
        <a:p>
          <a:endParaRPr lang="ru-RU"/>
        </a:p>
      </dgm:t>
    </dgm:pt>
    <dgm:pt modelId="{65FF8E8B-1FE8-418D-8828-1EF76B4608D8}">
      <dgm:prSet/>
      <dgm:spPr/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rId2"/>
            </a:rPr>
            <a:t>Сайт волонтеров </a:t>
          </a:r>
          <a:r>
            <a:rPr lang="ru-RU" b="1" dirty="0" smtClean="0"/>
            <a:t>ДШИ №1</a:t>
          </a:r>
          <a:endParaRPr lang="ru-RU" dirty="0"/>
        </a:p>
      </dgm:t>
    </dgm:pt>
    <dgm:pt modelId="{EFDB07EA-68BB-4C39-9C87-7E47D5CED9FB}" type="parTrans" cxnId="{A08B4802-F112-40A2-9680-2AEAB5C33A0B}">
      <dgm:prSet/>
      <dgm:spPr/>
      <dgm:t>
        <a:bodyPr/>
        <a:lstStyle/>
        <a:p>
          <a:endParaRPr lang="ru-RU"/>
        </a:p>
      </dgm:t>
    </dgm:pt>
    <dgm:pt modelId="{D5771A2E-335D-4E81-A2F7-FD44AFA42854}" type="sibTrans" cxnId="{A08B4802-F112-40A2-9680-2AEAB5C33A0B}">
      <dgm:prSet/>
      <dgm:spPr/>
      <dgm:t>
        <a:bodyPr/>
        <a:lstStyle/>
        <a:p>
          <a:endParaRPr lang="ru-RU"/>
        </a:p>
      </dgm:t>
    </dgm:pt>
    <dgm:pt modelId="{2153F92E-4811-4060-9F3B-8B5444A14267}">
      <dgm:prSet/>
      <dgm:spPr/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rId3"/>
            </a:rPr>
            <a:t>Приказ "О создании волонтерского центра"</a:t>
          </a:r>
          <a:endParaRPr lang="ru-RU" dirty="0"/>
        </a:p>
      </dgm:t>
    </dgm:pt>
    <dgm:pt modelId="{C14402F0-37D0-45F9-882A-E78B3F13F83F}" type="parTrans" cxnId="{B7F06572-22B8-4767-A336-BA93AA048980}">
      <dgm:prSet/>
      <dgm:spPr/>
      <dgm:t>
        <a:bodyPr/>
        <a:lstStyle/>
        <a:p>
          <a:endParaRPr lang="ru-RU"/>
        </a:p>
      </dgm:t>
    </dgm:pt>
    <dgm:pt modelId="{34344FC5-1079-499C-8996-4A8F46549C1A}" type="sibTrans" cxnId="{B7F06572-22B8-4767-A336-BA93AA048980}">
      <dgm:prSet/>
      <dgm:spPr/>
      <dgm:t>
        <a:bodyPr/>
        <a:lstStyle/>
        <a:p>
          <a:endParaRPr lang="ru-RU"/>
        </a:p>
      </dgm:t>
    </dgm:pt>
    <dgm:pt modelId="{8F4A0F8C-7476-4784-835A-4FCDF575D431}">
      <dgm:prSet/>
      <dgm:spPr/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rId4"/>
            </a:rPr>
            <a:t>Контакты региональных координаторов</a:t>
          </a:r>
          <a:endParaRPr lang="ru-RU" dirty="0"/>
        </a:p>
      </dgm:t>
    </dgm:pt>
    <dgm:pt modelId="{1660E53D-389B-47B7-ADDF-57EA454A34E4}" type="parTrans" cxnId="{7EAE2C95-AFAB-4CFB-A1E3-72163FEAEE66}">
      <dgm:prSet/>
      <dgm:spPr/>
      <dgm:t>
        <a:bodyPr/>
        <a:lstStyle/>
        <a:p>
          <a:endParaRPr lang="ru-RU"/>
        </a:p>
      </dgm:t>
    </dgm:pt>
    <dgm:pt modelId="{4679263A-E2ED-4C9C-9159-C7D1AB310B60}" type="sibTrans" cxnId="{7EAE2C95-AFAB-4CFB-A1E3-72163FEAEE66}">
      <dgm:prSet/>
      <dgm:spPr/>
      <dgm:t>
        <a:bodyPr/>
        <a:lstStyle/>
        <a:p>
          <a:endParaRPr lang="ru-RU"/>
        </a:p>
      </dgm:t>
    </dgm:pt>
    <dgm:pt modelId="{FCE036A1-3759-48AD-8BCB-410A154E910E}">
      <dgm:prSet/>
      <dgm:spPr/>
      <dgm:t>
        <a:bodyPr/>
        <a:lstStyle/>
        <a:p>
          <a:pPr rtl="0"/>
          <a:r>
            <a:rPr lang="ru-RU" b="1" smtClean="0">
              <a:hlinkClick xmlns:r="http://schemas.openxmlformats.org/officeDocument/2006/relationships" r:id="rId5"/>
            </a:rPr>
            <a:t>Концепция общественного движения</a:t>
          </a:r>
          <a:endParaRPr lang="ru-RU"/>
        </a:p>
      </dgm:t>
    </dgm:pt>
    <dgm:pt modelId="{E4FC4D36-0D96-4387-9142-99EB70B89E13}" type="parTrans" cxnId="{A281013D-76BE-477B-A4B9-6E6AA4205548}">
      <dgm:prSet/>
      <dgm:spPr/>
      <dgm:t>
        <a:bodyPr/>
        <a:lstStyle/>
        <a:p>
          <a:endParaRPr lang="ru-RU"/>
        </a:p>
      </dgm:t>
    </dgm:pt>
    <dgm:pt modelId="{6CB51D60-2B5A-47BD-A6A5-A12957F8BF03}" type="sibTrans" cxnId="{A281013D-76BE-477B-A4B9-6E6AA4205548}">
      <dgm:prSet/>
      <dgm:spPr/>
      <dgm:t>
        <a:bodyPr/>
        <a:lstStyle/>
        <a:p>
          <a:endParaRPr lang="ru-RU"/>
        </a:p>
      </dgm:t>
    </dgm:pt>
    <dgm:pt modelId="{FFED85ED-331D-4316-8A7B-EA6046061A4F}">
      <dgm:prSet/>
      <dgm:spPr/>
      <dgm:t>
        <a:bodyPr/>
        <a:lstStyle/>
        <a:p>
          <a:pPr rtl="0"/>
          <a:r>
            <a:rPr lang="ru-RU" b="1" smtClean="0">
              <a:hlinkClick xmlns:r="http://schemas.openxmlformats.org/officeDocument/2006/relationships" r:id="rId6"/>
            </a:rPr>
            <a:t>Список волонтеров</a:t>
          </a:r>
          <a:endParaRPr lang="ru-RU"/>
        </a:p>
      </dgm:t>
    </dgm:pt>
    <dgm:pt modelId="{42565440-6555-4F9B-AEF6-A277347D9ED7}" type="parTrans" cxnId="{42F021FC-60BA-4D64-B649-EE03B7C72960}">
      <dgm:prSet/>
      <dgm:spPr/>
      <dgm:t>
        <a:bodyPr/>
        <a:lstStyle/>
        <a:p>
          <a:endParaRPr lang="ru-RU"/>
        </a:p>
      </dgm:t>
    </dgm:pt>
    <dgm:pt modelId="{6973CA1F-B699-461E-B700-E4493F249432}" type="sibTrans" cxnId="{42F021FC-60BA-4D64-B649-EE03B7C72960}">
      <dgm:prSet/>
      <dgm:spPr/>
      <dgm:t>
        <a:bodyPr/>
        <a:lstStyle/>
        <a:p>
          <a:endParaRPr lang="ru-RU"/>
        </a:p>
      </dgm:t>
    </dgm:pt>
    <dgm:pt modelId="{E0302179-0A40-468F-837F-08BDD800D56A}" type="pres">
      <dgm:prSet presAssocID="{C92B3E7E-BF6A-45D8-B31E-2D5AAAA5EE7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2CD79D5-41E1-443B-BF0C-DBF73DB4A389}" type="pres">
      <dgm:prSet presAssocID="{0EFE16D4-C057-4EE8-A744-F6A97597DD1F}" presName="circle1" presStyleLbl="node1" presStyleIdx="0" presStyleCnt="7"/>
      <dgm:spPr/>
    </dgm:pt>
    <dgm:pt modelId="{B0BC0EBD-1634-402A-97E1-1B8BFBCE1AC5}" type="pres">
      <dgm:prSet presAssocID="{0EFE16D4-C057-4EE8-A744-F6A97597DD1F}" presName="space" presStyleCnt="0"/>
      <dgm:spPr/>
    </dgm:pt>
    <dgm:pt modelId="{F4931B97-7AE1-4FF0-B67C-4FD57DB977FC}" type="pres">
      <dgm:prSet presAssocID="{0EFE16D4-C057-4EE8-A744-F6A97597DD1F}" presName="rect1" presStyleLbl="alignAcc1" presStyleIdx="0" presStyleCnt="7" custScaleY="120303"/>
      <dgm:spPr/>
    </dgm:pt>
    <dgm:pt modelId="{958DD41A-BCB7-4DE7-A934-FCD9C3F815EA}" type="pres">
      <dgm:prSet presAssocID="{0154BE6B-D120-46CC-9108-44EEF4500463}" presName="vertSpace2" presStyleLbl="node1" presStyleIdx="0" presStyleCnt="7"/>
      <dgm:spPr/>
    </dgm:pt>
    <dgm:pt modelId="{775655DB-3ADB-43CD-994D-273C71ADD2C8}" type="pres">
      <dgm:prSet presAssocID="{0154BE6B-D120-46CC-9108-44EEF4500463}" presName="circle2" presStyleLbl="node1" presStyleIdx="1" presStyleCnt="7"/>
      <dgm:spPr/>
    </dgm:pt>
    <dgm:pt modelId="{F2E77D5F-FB3F-4FA8-B116-9A5D31B386B3}" type="pres">
      <dgm:prSet presAssocID="{0154BE6B-D120-46CC-9108-44EEF4500463}" presName="rect2" presStyleLbl="alignAcc1" presStyleIdx="1" presStyleCnt="7" custLinFactNeighborX="3061" custLinFactNeighborY="164"/>
      <dgm:spPr/>
    </dgm:pt>
    <dgm:pt modelId="{E5E9DE91-AB56-49C0-9F29-BDD1A8D67D7F}" type="pres">
      <dgm:prSet presAssocID="{65FF8E8B-1FE8-418D-8828-1EF76B4608D8}" presName="vertSpace3" presStyleLbl="node1" presStyleIdx="1" presStyleCnt="7"/>
      <dgm:spPr/>
    </dgm:pt>
    <dgm:pt modelId="{BE223847-A417-409D-A472-82BAFF0383A9}" type="pres">
      <dgm:prSet presAssocID="{65FF8E8B-1FE8-418D-8828-1EF76B4608D8}" presName="circle3" presStyleLbl="node1" presStyleIdx="2" presStyleCnt="7"/>
      <dgm:spPr/>
    </dgm:pt>
    <dgm:pt modelId="{61B6FD02-DB48-4104-B81C-7EFFF6E5B40D}" type="pres">
      <dgm:prSet presAssocID="{65FF8E8B-1FE8-418D-8828-1EF76B4608D8}" presName="rect3" presStyleLbl="alignAcc1" presStyleIdx="2" presStyleCnt="7"/>
      <dgm:spPr/>
    </dgm:pt>
    <dgm:pt modelId="{67D7CD65-0F7D-4890-AE45-1D2261B2FC6E}" type="pres">
      <dgm:prSet presAssocID="{2153F92E-4811-4060-9F3B-8B5444A14267}" presName="vertSpace4" presStyleLbl="node1" presStyleIdx="2" presStyleCnt="7"/>
      <dgm:spPr/>
    </dgm:pt>
    <dgm:pt modelId="{AA332136-C723-48A0-9650-3A1034BF839B}" type="pres">
      <dgm:prSet presAssocID="{2153F92E-4811-4060-9F3B-8B5444A14267}" presName="circle4" presStyleLbl="node1" presStyleIdx="3" presStyleCnt="7"/>
      <dgm:spPr/>
    </dgm:pt>
    <dgm:pt modelId="{BDB7FBFC-B311-4899-B443-F992880E37F6}" type="pres">
      <dgm:prSet presAssocID="{2153F92E-4811-4060-9F3B-8B5444A14267}" presName="rect4" presStyleLbl="alignAcc1" presStyleIdx="3" presStyleCnt="7"/>
      <dgm:spPr/>
    </dgm:pt>
    <dgm:pt modelId="{71674A6E-8900-4F84-8A0C-18B7A40EBA10}" type="pres">
      <dgm:prSet presAssocID="{8F4A0F8C-7476-4784-835A-4FCDF575D431}" presName="vertSpace5" presStyleLbl="node1" presStyleIdx="3" presStyleCnt="7"/>
      <dgm:spPr/>
    </dgm:pt>
    <dgm:pt modelId="{8EE94501-670B-4430-B0B6-E0E4BFD014D0}" type="pres">
      <dgm:prSet presAssocID="{8F4A0F8C-7476-4784-835A-4FCDF575D431}" presName="circle5" presStyleLbl="node1" presStyleIdx="4" presStyleCnt="7"/>
      <dgm:spPr/>
    </dgm:pt>
    <dgm:pt modelId="{C2933CFE-3F17-480E-981E-8A88FBDE93A4}" type="pres">
      <dgm:prSet presAssocID="{8F4A0F8C-7476-4784-835A-4FCDF575D431}" presName="rect5" presStyleLbl="alignAcc1" presStyleIdx="4" presStyleCnt="7"/>
      <dgm:spPr/>
    </dgm:pt>
    <dgm:pt modelId="{8B08A327-D80A-402A-A186-C1801DC76B3C}" type="pres">
      <dgm:prSet presAssocID="{FCE036A1-3759-48AD-8BCB-410A154E910E}" presName="vertSpace6" presStyleLbl="node1" presStyleIdx="4" presStyleCnt="7"/>
      <dgm:spPr/>
    </dgm:pt>
    <dgm:pt modelId="{B9527E89-9BB4-438D-B7DB-9548D4EB0418}" type="pres">
      <dgm:prSet presAssocID="{FCE036A1-3759-48AD-8BCB-410A154E910E}" presName="circle6" presStyleLbl="node1" presStyleIdx="5" presStyleCnt="7"/>
      <dgm:spPr/>
    </dgm:pt>
    <dgm:pt modelId="{D72841F0-FBED-4AD7-85D1-34CA8B0F6D71}" type="pres">
      <dgm:prSet presAssocID="{FCE036A1-3759-48AD-8BCB-410A154E910E}" presName="rect6" presStyleLbl="alignAcc1" presStyleIdx="5" presStyleCnt="7" custScaleY="97456"/>
      <dgm:spPr/>
    </dgm:pt>
    <dgm:pt modelId="{4C804B75-5E6E-4FC2-A144-5CE6C78DC3F4}" type="pres">
      <dgm:prSet presAssocID="{FFED85ED-331D-4316-8A7B-EA6046061A4F}" presName="vertSpace7" presStyleLbl="node1" presStyleIdx="5" presStyleCnt="7"/>
      <dgm:spPr/>
    </dgm:pt>
    <dgm:pt modelId="{468D2FD6-462B-4CE1-81DE-1C8A1A501766}" type="pres">
      <dgm:prSet presAssocID="{FFED85ED-331D-4316-8A7B-EA6046061A4F}" presName="circle7" presStyleLbl="node1" presStyleIdx="6" presStyleCnt="7"/>
      <dgm:spPr/>
    </dgm:pt>
    <dgm:pt modelId="{D63B0985-936B-494F-92D5-3973893A2823}" type="pres">
      <dgm:prSet presAssocID="{FFED85ED-331D-4316-8A7B-EA6046061A4F}" presName="rect7" presStyleLbl="alignAcc1" presStyleIdx="6" presStyleCnt="7"/>
      <dgm:spPr/>
    </dgm:pt>
    <dgm:pt modelId="{54B05C6E-E403-4F36-B6FB-60B8E081FB29}" type="pres">
      <dgm:prSet presAssocID="{0EFE16D4-C057-4EE8-A744-F6A97597DD1F}" presName="rect1ParTxNoCh" presStyleLbl="alignAcc1" presStyleIdx="6" presStyleCnt="7">
        <dgm:presLayoutVars>
          <dgm:chMax val="1"/>
          <dgm:bulletEnabled val="1"/>
        </dgm:presLayoutVars>
      </dgm:prSet>
      <dgm:spPr/>
    </dgm:pt>
    <dgm:pt modelId="{F554F483-C656-4718-B83A-E0832B62A54A}" type="pres">
      <dgm:prSet presAssocID="{0154BE6B-D120-46CC-9108-44EEF4500463}" presName="rect2ParTxNoCh" presStyleLbl="alignAcc1" presStyleIdx="6" presStyleCnt="7">
        <dgm:presLayoutVars>
          <dgm:chMax val="1"/>
          <dgm:bulletEnabled val="1"/>
        </dgm:presLayoutVars>
      </dgm:prSet>
      <dgm:spPr/>
    </dgm:pt>
    <dgm:pt modelId="{EC0F2EE4-73E6-46F8-9A8B-62B8FBDB03B0}" type="pres">
      <dgm:prSet presAssocID="{65FF8E8B-1FE8-418D-8828-1EF76B4608D8}" presName="rect3ParTxNoCh" presStyleLbl="alignAcc1" presStyleIdx="6" presStyleCnt="7">
        <dgm:presLayoutVars>
          <dgm:chMax val="1"/>
          <dgm:bulletEnabled val="1"/>
        </dgm:presLayoutVars>
      </dgm:prSet>
      <dgm:spPr/>
    </dgm:pt>
    <dgm:pt modelId="{08C67643-D3D7-4B47-BE3E-69AE95AB351C}" type="pres">
      <dgm:prSet presAssocID="{2153F92E-4811-4060-9F3B-8B5444A14267}" presName="rect4ParTxNoCh" presStyleLbl="alignAcc1" presStyleIdx="6" presStyleCnt="7">
        <dgm:presLayoutVars>
          <dgm:chMax val="1"/>
          <dgm:bulletEnabled val="1"/>
        </dgm:presLayoutVars>
      </dgm:prSet>
      <dgm:spPr/>
    </dgm:pt>
    <dgm:pt modelId="{A8AA9E22-2B4C-471C-96C6-042497011E0F}" type="pres">
      <dgm:prSet presAssocID="{8F4A0F8C-7476-4784-835A-4FCDF575D431}" presName="rect5ParTxNoCh" presStyleLbl="alignAcc1" presStyleIdx="6" presStyleCnt="7">
        <dgm:presLayoutVars>
          <dgm:chMax val="1"/>
          <dgm:bulletEnabled val="1"/>
        </dgm:presLayoutVars>
      </dgm:prSet>
      <dgm:spPr/>
    </dgm:pt>
    <dgm:pt modelId="{A823B97C-306B-4A92-A5A8-5ABF556F4A10}" type="pres">
      <dgm:prSet presAssocID="{FCE036A1-3759-48AD-8BCB-410A154E910E}" presName="rect6ParTxNoCh" presStyleLbl="alignAcc1" presStyleIdx="6" presStyleCnt="7">
        <dgm:presLayoutVars>
          <dgm:chMax val="1"/>
          <dgm:bulletEnabled val="1"/>
        </dgm:presLayoutVars>
      </dgm:prSet>
      <dgm:spPr/>
    </dgm:pt>
    <dgm:pt modelId="{A6F2B38D-F325-49CF-A8F9-F0CCD0DCFA03}" type="pres">
      <dgm:prSet presAssocID="{FFED85ED-331D-4316-8A7B-EA6046061A4F}" presName="rect7ParTxNoCh" presStyleLbl="alignAcc1" presStyleIdx="6" presStyleCnt="7">
        <dgm:presLayoutVars>
          <dgm:chMax val="1"/>
          <dgm:bulletEnabled val="1"/>
        </dgm:presLayoutVars>
      </dgm:prSet>
      <dgm:spPr/>
    </dgm:pt>
  </dgm:ptLst>
  <dgm:cxnLst>
    <dgm:cxn modelId="{5C422ACF-904A-499F-A7AC-C65C454043A7}" type="presOf" srcId="{2153F92E-4811-4060-9F3B-8B5444A14267}" destId="{BDB7FBFC-B311-4899-B443-F992880E37F6}" srcOrd="0" destOrd="0" presId="urn:microsoft.com/office/officeart/2005/8/layout/target3"/>
    <dgm:cxn modelId="{B7F06572-22B8-4767-A336-BA93AA048980}" srcId="{C92B3E7E-BF6A-45D8-B31E-2D5AAAA5EE75}" destId="{2153F92E-4811-4060-9F3B-8B5444A14267}" srcOrd="3" destOrd="0" parTransId="{C14402F0-37D0-45F9-882A-E78B3F13F83F}" sibTransId="{34344FC5-1079-499C-8996-4A8F46549C1A}"/>
    <dgm:cxn modelId="{5D03BE07-73A4-400B-9996-0EE46DB1891E}" type="presOf" srcId="{FFED85ED-331D-4316-8A7B-EA6046061A4F}" destId="{A6F2B38D-F325-49CF-A8F9-F0CCD0DCFA03}" srcOrd="1" destOrd="0" presId="urn:microsoft.com/office/officeart/2005/8/layout/target3"/>
    <dgm:cxn modelId="{791E8BE9-CF3B-445D-BEBF-85A57AD5FAA2}" type="presOf" srcId="{65FF8E8B-1FE8-418D-8828-1EF76B4608D8}" destId="{61B6FD02-DB48-4104-B81C-7EFFF6E5B40D}" srcOrd="0" destOrd="0" presId="urn:microsoft.com/office/officeart/2005/8/layout/target3"/>
    <dgm:cxn modelId="{42F021FC-60BA-4D64-B649-EE03B7C72960}" srcId="{C92B3E7E-BF6A-45D8-B31E-2D5AAAA5EE75}" destId="{FFED85ED-331D-4316-8A7B-EA6046061A4F}" srcOrd="6" destOrd="0" parTransId="{42565440-6555-4F9B-AEF6-A277347D9ED7}" sibTransId="{6973CA1F-B699-461E-B700-E4493F249432}"/>
    <dgm:cxn modelId="{A08B4802-F112-40A2-9680-2AEAB5C33A0B}" srcId="{C92B3E7E-BF6A-45D8-B31E-2D5AAAA5EE75}" destId="{65FF8E8B-1FE8-418D-8828-1EF76B4608D8}" srcOrd="2" destOrd="0" parTransId="{EFDB07EA-68BB-4C39-9C87-7E47D5CED9FB}" sibTransId="{D5771A2E-335D-4E81-A2F7-FD44AFA42854}"/>
    <dgm:cxn modelId="{BE3E2533-A6AD-4103-956D-D3FEA5C36615}" type="presOf" srcId="{8F4A0F8C-7476-4784-835A-4FCDF575D431}" destId="{C2933CFE-3F17-480E-981E-8A88FBDE93A4}" srcOrd="0" destOrd="0" presId="urn:microsoft.com/office/officeart/2005/8/layout/target3"/>
    <dgm:cxn modelId="{3852BD9C-1118-419D-AE84-BE7D3EF6F433}" type="presOf" srcId="{FCE036A1-3759-48AD-8BCB-410A154E910E}" destId="{A823B97C-306B-4A92-A5A8-5ABF556F4A10}" srcOrd="1" destOrd="0" presId="urn:microsoft.com/office/officeart/2005/8/layout/target3"/>
    <dgm:cxn modelId="{63B4A129-A6E2-400D-9764-BD8378D8DE51}" type="presOf" srcId="{0EFE16D4-C057-4EE8-A744-F6A97597DD1F}" destId="{F4931B97-7AE1-4FF0-B67C-4FD57DB977FC}" srcOrd="0" destOrd="0" presId="urn:microsoft.com/office/officeart/2005/8/layout/target3"/>
    <dgm:cxn modelId="{7EAE2C95-AFAB-4CFB-A1E3-72163FEAEE66}" srcId="{C92B3E7E-BF6A-45D8-B31E-2D5AAAA5EE75}" destId="{8F4A0F8C-7476-4784-835A-4FCDF575D431}" srcOrd="4" destOrd="0" parTransId="{1660E53D-389B-47B7-ADDF-57EA454A34E4}" sibTransId="{4679263A-E2ED-4C9C-9159-C7D1AB310B60}"/>
    <dgm:cxn modelId="{21EF901A-C41D-478C-9FE0-9A0EAEFAF90F}" type="presOf" srcId="{0154BE6B-D120-46CC-9108-44EEF4500463}" destId="{F2E77D5F-FB3F-4FA8-B116-9A5D31B386B3}" srcOrd="0" destOrd="0" presId="urn:microsoft.com/office/officeart/2005/8/layout/target3"/>
    <dgm:cxn modelId="{2A874E60-1B2A-4292-8AEF-E5BED6A5E958}" type="presOf" srcId="{0154BE6B-D120-46CC-9108-44EEF4500463}" destId="{F554F483-C656-4718-B83A-E0832B62A54A}" srcOrd="1" destOrd="0" presId="urn:microsoft.com/office/officeart/2005/8/layout/target3"/>
    <dgm:cxn modelId="{4330A4D3-6538-4CE1-AF20-F3318C5ABC0E}" type="presOf" srcId="{0EFE16D4-C057-4EE8-A744-F6A97597DD1F}" destId="{54B05C6E-E403-4F36-B6FB-60B8E081FB29}" srcOrd="1" destOrd="0" presId="urn:microsoft.com/office/officeart/2005/8/layout/target3"/>
    <dgm:cxn modelId="{06F2F195-5738-4060-ACB6-BFF05D04D9E7}" srcId="{C92B3E7E-BF6A-45D8-B31E-2D5AAAA5EE75}" destId="{0154BE6B-D120-46CC-9108-44EEF4500463}" srcOrd="1" destOrd="0" parTransId="{277CFE58-CC1F-4577-BA57-03CFB478E211}" sibTransId="{7DC2CAC1-0AD1-4B68-B9BE-A477192B4AF8}"/>
    <dgm:cxn modelId="{3EA95A3E-A66B-4898-9293-1F053A46FDEE}" type="presOf" srcId="{2153F92E-4811-4060-9F3B-8B5444A14267}" destId="{08C67643-D3D7-4B47-BE3E-69AE95AB351C}" srcOrd="1" destOrd="0" presId="urn:microsoft.com/office/officeart/2005/8/layout/target3"/>
    <dgm:cxn modelId="{6B0D9436-ABFA-4CE9-934E-094B0301B7F5}" type="presOf" srcId="{C92B3E7E-BF6A-45D8-B31E-2D5AAAA5EE75}" destId="{E0302179-0A40-468F-837F-08BDD800D56A}" srcOrd="0" destOrd="0" presId="urn:microsoft.com/office/officeart/2005/8/layout/target3"/>
    <dgm:cxn modelId="{43D79D22-AB9F-4A31-92D6-8FEAD5B4513D}" type="presOf" srcId="{8F4A0F8C-7476-4784-835A-4FCDF575D431}" destId="{A8AA9E22-2B4C-471C-96C6-042497011E0F}" srcOrd="1" destOrd="0" presId="urn:microsoft.com/office/officeart/2005/8/layout/target3"/>
    <dgm:cxn modelId="{A281013D-76BE-477B-A4B9-6E6AA4205548}" srcId="{C92B3E7E-BF6A-45D8-B31E-2D5AAAA5EE75}" destId="{FCE036A1-3759-48AD-8BCB-410A154E910E}" srcOrd="5" destOrd="0" parTransId="{E4FC4D36-0D96-4387-9142-99EB70B89E13}" sibTransId="{6CB51D60-2B5A-47BD-A6A5-A12957F8BF03}"/>
    <dgm:cxn modelId="{906F0596-970D-4FE0-AE2A-2FCF90101E3F}" srcId="{C92B3E7E-BF6A-45D8-B31E-2D5AAAA5EE75}" destId="{0EFE16D4-C057-4EE8-A744-F6A97597DD1F}" srcOrd="0" destOrd="0" parTransId="{56F0BB6A-12A3-40A0-B27C-6B5CCA57689D}" sibTransId="{4C35D085-E30A-4CE6-8AF6-1299819210B2}"/>
    <dgm:cxn modelId="{625CC20D-B04C-451E-95C8-7DEA4C3A48D4}" type="presOf" srcId="{FCE036A1-3759-48AD-8BCB-410A154E910E}" destId="{D72841F0-FBED-4AD7-85D1-34CA8B0F6D71}" srcOrd="0" destOrd="0" presId="urn:microsoft.com/office/officeart/2005/8/layout/target3"/>
    <dgm:cxn modelId="{1DD187C8-3B75-4E48-A898-D9CE96EE52C3}" type="presOf" srcId="{65FF8E8B-1FE8-418D-8828-1EF76B4608D8}" destId="{EC0F2EE4-73E6-46F8-9A8B-62B8FBDB03B0}" srcOrd="1" destOrd="0" presId="urn:microsoft.com/office/officeart/2005/8/layout/target3"/>
    <dgm:cxn modelId="{582DAE08-3119-48F3-BB2C-7B59B03C37C7}" type="presOf" srcId="{FFED85ED-331D-4316-8A7B-EA6046061A4F}" destId="{D63B0985-936B-494F-92D5-3973893A2823}" srcOrd="0" destOrd="0" presId="urn:microsoft.com/office/officeart/2005/8/layout/target3"/>
    <dgm:cxn modelId="{50785918-1AAB-4E49-B7A6-282963ED98B8}" type="presParOf" srcId="{E0302179-0A40-468F-837F-08BDD800D56A}" destId="{C2CD79D5-41E1-443B-BF0C-DBF73DB4A389}" srcOrd="0" destOrd="0" presId="urn:microsoft.com/office/officeart/2005/8/layout/target3"/>
    <dgm:cxn modelId="{B6291C06-90CB-427F-B3C3-FCE51C375159}" type="presParOf" srcId="{E0302179-0A40-468F-837F-08BDD800D56A}" destId="{B0BC0EBD-1634-402A-97E1-1B8BFBCE1AC5}" srcOrd="1" destOrd="0" presId="urn:microsoft.com/office/officeart/2005/8/layout/target3"/>
    <dgm:cxn modelId="{6B7EE4D5-BE9D-4B24-B53C-A3309D283F74}" type="presParOf" srcId="{E0302179-0A40-468F-837F-08BDD800D56A}" destId="{F4931B97-7AE1-4FF0-B67C-4FD57DB977FC}" srcOrd="2" destOrd="0" presId="urn:microsoft.com/office/officeart/2005/8/layout/target3"/>
    <dgm:cxn modelId="{FCE7C573-1BC1-4E5F-A86D-D339A78325C1}" type="presParOf" srcId="{E0302179-0A40-468F-837F-08BDD800D56A}" destId="{958DD41A-BCB7-4DE7-A934-FCD9C3F815EA}" srcOrd="3" destOrd="0" presId="urn:microsoft.com/office/officeart/2005/8/layout/target3"/>
    <dgm:cxn modelId="{0E42B09D-AE92-40F8-8601-C753F4183D04}" type="presParOf" srcId="{E0302179-0A40-468F-837F-08BDD800D56A}" destId="{775655DB-3ADB-43CD-994D-273C71ADD2C8}" srcOrd="4" destOrd="0" presId="urn:microsoft.com/office/officeart/2005/8/layout/target3"/>
    <dgm:cxn modelId="{E6D0C49E-FD9F-4C68-9348-9513CF042DCF}" type="presParOf" srcId="{E0302179-0A40-468F-837F-08BDD800D56A}" destId="{F2E77D5F-FB3F-4FA8-B116-9A5D31B386B3}" srcOrd="5" destOrd="0" presId="urn:microsoft.com/office/officeart/2005/8/layout/target3"/>
    <dgm:cxn modelId="{1398728D-D505-4D5F-B352-8371FB1ACB0A}" type="presParOf" srcId="{E0302179-0A40-468F-837F-08BDD800D56A}" destId="{E5E9DE91-AB56-49C0-9F29-BDD1A8D67D7F}" srcOrd="6" destOrd="0" presId="urn:microsoft.com/office/officeart/2005/8/layout/target3"/>
    <dgm:cxn modelId="{3790860B-5E13-4274-9444-8B8DB682C2B2}" type="presParOf" srcId="{E0302179-0A40-468F-837F-08BDD800D56A}" destId="{BE223847-A417-409D-A472-82BAFF0383A9}" srcOrd="7" destOrd="0" presId="urn:microsoft.com/office/officeart/2005/8/layout/target3"/>
    <dgm:cxn modelId="{B2E60C19-A964-4C35-8471-531F4A00B2C2}" type="presParOf" srcId="{E0302179-0A40-468F-837F-08BDD800D56A}" destId="{61B6FD02-DB48-4104-B81C-7EFFF6E5B40D}" srcOrd="8" destOrd="0" presId="urn:microsoft.com/office/officeart/2005/8/layout/target3"/>
    <dgm:cxn modelId="{4CE3C567-F38E-4589-BC04-F4609BD1F631}" type="presParOf" srcId="{E0302179-0A40-468F-837F-08BDD800D56A}" destId="{67D7CD65-0F7D-4890-AE45-1D2261B2FC6E}" srcOrd="9" destOrd="0" presId="urn:microsoft.com/office/officeart/2005/8/layout/target3"/>
    <dgm:cxn modelId="{92BD3BDD-28B5-40C9-9331-AE9A28102002}" type="presParOf" srcId="{E0302179-0A40-468F-837F-08BDD800D56A}" destId="{AA332136-C723-48A0-9650-3A1034BF839B}" srcOrd="10" destOrd="0" presId="urn:microsoft.com/office/officeart/2005/8/layout/target3"/>
    <dgm:cxn modelId="{592ED788-FCD9-4A8F-ADCE-6B5D4D5FC2AF}" type="presParOf" srcId="{E0302179-0A40-468F-837F-08BDD800D56A}" destId="{BDB7FBFC-B311-4899-B443-F992880E37F6}" srcOrd="11" destOrd="0" presId="urn:microsoft.com/office/officeart/2005/8/layout/target3"/>
    <dgm:cxn modelId="{EE01EF40-44BD-4DDF-A0D1-2D5CF2F447F1}" type="presParOf" srcId="{E0302179-0A40-468F-837F-08BDD800D56A}" destId="{71674A6E-8900-4F84-8A0C-18B7A40EBA10}" srcOrd="12" destOrd="0" presId="urn:microsoft.com/office/officeart/2005/8/layout/target3"/>
    <dgm:cxn modelId="{BD83474F-1DE3-4F55-9D96-D2C2F9C68F37}" type="presParOf" srcId="{E0302179-0A40-468F-837F-08BDD800D56A}" destId="{8EE94501-670B-4430-B0B6-E0E4BFD014D0}" srcOrd="13" destOrd="0" presId="urn:microsoft.com/office/officeart/2005/8/layout/target3"/>
    <dgm:cxn modelId="{AF655B0F-83E0-420C-8B61-B5A13A37DD45}" type="presParOf" srcId="{E0302179-0A40-468F-837F-08BDD800D56A}" destId="{C2933CFE-3F17-480E-981E-8A88FBDE93A4}" srcOrd="14" destOrd="0" presId="urn:microsoft.com/office/officeart/2005/8/layout/target3"/>
    <dgm:cxn modelId="{657073BB-3E51-4F77-9A50-9E481AA89352}" type="presParOf" srcId="{E0302179-0A40-468F-837F-08BDD800D56A}" destId="{8B08A327-D80A-402A-A186-C1801DC76B3C}" srcOrd="15" destOrd="0" presId="urn:microsoft.com/office/officeart/2005/8/layout/target3"/>
    <dgm:cxn modelId="{FC8DBD6E-F2A9-4CF4-8C24-2A9379B622AE}" type="presParOf" srcId="{E0302179-0A40-468F-837F-08BDD800D56A}" destId="{B9527E89-9BB4-438D-B7DB-9548D4EB0418}" srcOrd="16" destOrd="0" presId="urn:microsoft.com/office/officeart/2005/8/layout/target3"/>
    <dgm:cxn modelId="{48132D2B-AA22-4E01-A048-C3BA6F823EF2}" type="presParOf" srcId="{E0302179-0A40-468F-837F-08BDD800D56A}" destId="{D72841F0-FBED-4AD7-85D1-34CA8B0F6D71}" srcOrd="17" destOrd="0" presId="urn:microsoft.com/office/officeart/2005/8/layout/target3"/>
    <dgm:cxn modelId="{29EFF03E-4602-47B7-A808-2726A496B913}" type="presParOf" srcId="{E0302179-0A40-468F-837F-08BDD800D56A}" destId="{4C804B75-5E6E-4FC2-A144-5CE6C78DC3F4}" srcOrd="18" destOrd="0" presId="urn:microsoft.com/office/officeart/2005/8/layout/target3"/>
    <dgm:cxn modelId="{34B290B6-7340-4FC7-8211-A0BEA64A3D6D}" type="presParOf" srcId="{E0302179-0A40-468F-837F-08BDD800D56A}" destId="{468D2FD6-462B-4CE1-81DE-1C8A1A501766}" srcOrd="19" destOrd="0" presId="urn:microsoft.com/office/officeart/2005/8/layout/target3"/>
    <dgm:cxn modelId="{B44C02D0-3A7D-4C79-B371-66A974AAFC83}" type="presParOf" srcId="{E0302179-0A40-468F-837F-08BDD800D56A}" destId="{D63B0985-936B-494F-92D5-3973893A2823}" srcOrd="20" destOrd="0" presId="urn:microsoft.com/office/officeart/2005/8/layout/target3"/>
    <dgm:cxn modelId="{DED273DF-45D0-4F3A-848A-6D9689E89A72}" type="presParOf" srcId="{E0302179-0A40-468F-837F-08BDD800D56A}" destId="{54B05C6E-E403-4F36-B6FB-60B8E081FB29}" srcOrd="21" destOrd="0" presId="urn:microsoft.com/office/officeart/2005/8/layout/target3"/>
    <dgm:cxn modelId="{BC073B1D-E1B7-4F38-BFE8-4DD5DA47A247}" type="presParOf" srcId="{E0302179-0A40-468F-837F-08BDD800D56A}" destId="{F554F483-C656-4718-B83A-E0832B62A54A}" srcOrd="22" destOrd="0" presId="urn:microsoft.com/office/officeart/2005/8/layout/target3"/>
    <dgm:cxn modelId="{1A848E00-1210-4BC8-994B-ED834E4D0228}" type="presParOf" srcId="{E0302179-0A40-468F-837F-08BDD800D56A}" destId="{EC0F2EE4-73E6-46F8-9A8B-62B8FBDB03B0}" srcOrd="23" destOrd="0" presId="urn:microsoft.com/office/officeart/2005/8/layout/target3"/>
    <dgm:cxn modelId="{8AE6D567-3560-4C9E-893C-E123E8951D12}" type="presParOf" srcId="{E0302179-0A40-468F-837F-08BDD800D56A}" destId="{08C67643-D3D7-4B47-BE3E-69AE95AB351C}" srcOrd="24" destOrd="0" presId="urn:microsoft.com/office/officeart/2005/8/layout/target3"/>
    <dgm:cxn modelId="{DA021A99-E635-476A-8879-383E9D3059B3}" type="presParOf" srcId="{E0302179-0A40-468F-837F-08BDD800D56A}" destId="{A8AA9E22-2B4C-471C-96C6-042497011E0F}" srcOrd="25" destOrd="0" presId="urn:microsoft.com/office/officeart/2005/8/layout/target3"/>
    <dgm:cxn modelId="{A57232DE-B2C9-486F-BA02-5F304B45B5D6}" type="presParOf" srcId="{E0302179-0A40-468F-837F-08BDD800D56A}" destId="{A823B97C-306B-4A92-A5A8-5ABF556F4A10}" srcOrd="26" destOrd="0" presId="urn:microsoft.com/office/officeart/2005/8/layout/target3"/>
    <dgm:cxn modelId="{DF7E2725-F5E5-44D4-9365-92F712BD12D7}" type="presParOf" srcId="{E0302179-0A40-468F-837F-08BDD800D56A}" destId="{A6F2B38D-F325-49CF-A8F9-F0CCD0DCFA03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D79D5-41E1-443B-BF0C-DBF73DB4A389}">
      <dsp:nvSpPr>
        <dsp:cNvPr id="0" name=""/>
        <dsp:cNvSpPr/>
      </dsp:nvSpPr>
      <dsp:spPr>
        <a:xfrm>
          <a:off x="0" y="920717"/>
          <a:ext cx="4104456" cy="41044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31B97-7AE1-4FF0-B67C-4FD57DB977FC}">
      <dsp:nvSpPr>
        <dsp:cNvPr id="0" name=""/>
        <dsp:cNvSpPr/>
      </dsp:nvSpPr>
      <dsp:spPr>
        <a:xfrm>
          <a:off x="2052228" y="504054"/>
          <a:ext cx="4788531" cy="4937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Документация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052228" y="504054"/>
        <a:ext cx="4788531" cy="493777"/>
      </dsp:txXfrm>
    </dsp:sp>
    <dsp:sp modelId="{775655DB-3ADB-43CD-994D-273C71ADD2C8}">
      <dsp:nvSpPr>
        <dsp:cNvPr id="0" name=""/>
        <dsp:cNvSpPr/>
      </dsp:nvSpPr>
      <dsp:spPr>
        <a:xfrm>
          <a:off x="307833" y="1331162"/>
          <a:ext cx="3488788" cy="34887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7D5F-FB3F-4FA8-B116-9A5D31B386B3}">
      <dsp:nvSpPr>
        <dsp:cNvPr id="0" name=""/>
        <dsp:cNvSpPr/>
      </dsp:nvSpPr>
      <dsp:spPr>
        <a:xfrm>
          <a:off x="2052228" y="1336884"/>
          <a:ext cx="4788531" cy="3488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ПОЛОЖЕНИЕ о волонтерском центре «Культурная помощь"</a:t>
          </a:r>
          <a:endParaRPr lang="ru-RU" sz="1800" u="none" kern="1200" dirty="0">
            <a:solidFill>
              <a:srgbClr val="002060"/>
            </a:solidFill>
          </a:endParaRPr>
        </a:p>
      </dsp:txBody>
      <dsp:txXfrm>
        <a:off x="2052228" y="1336884"/>
        <a:ext cx="4788531" cy="410444"/>
      </dsp:txXfrm>
    </dsp:sp>
    <dsp:sp modelId="{BE223847-A417-409D-A472-82BAFF0383A9}">
      <dsp:nvSpPr>
        <dsp:cNvPr id="0" name=""/>
        <dsp:cNvSpPr/>
      </dsp:nvSpPr>
      <dsp:spPr>
        <a:xfrm>
          <a:off x="615667" y="1741607"/>
          <a:ext cx="2873120" cy="28731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FD02-DB48-4104-B81C-7EFFF6E5B40D}">
      <dsp:nvSpPr>
        <dsp:cNvPr id="0" name=""/>
        <dsp:cNvSpPr/>
      </dsp:nvSpPr>
      <dsp:spPr>
        <a:xfrm>
          <a:off x="2052228" y="1741607"/>
          <a:ext cx="4788531" cy="2873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hlinkClick xmlns:r="http://schemas.openxmlformats.org/officeDocument/2006/relationships" r:id="rId2"/>
            </a:rPr>
            <a:t>Сайт волонтеров </a:t>
          </a:r>
          <a:r>
            <a:rPr lang="ru-RU" sz="1600" b="1" kern="1200" dirty="0" smtClean="0"/>
            <a:t>ДШИ №1</a:t>
          </a:r>
          <a:endParaRPr lang="ru-RU" sz="1600" kern="1200" dirty="0"/>
        </a:p>
      </dsp:txBody>
      <dsp:txXfrm>
        <a:off x="2052228" y="1741607"/>
        <a:ext cx="4788531" cy="410444"/>
      </dsp:txXfrm>
    </dsp:sp>
    <dsp:sp modelId="{AA332136-C723-48A0-9650-3A1034BF839B}">
      <dsp:nvSpPr>
        <dsp:cNvPr id="0" name=""/>
        <dsp:cNvSpPr/>
      </dsp:nvSpPr>
      <dsp:spPr>
        <a:xfrm>
          <a:off x="923501" y="2152052"/>
          <a:ext cx="2257452" cy="22574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7FBFC-B311-4899-B443-F992880E37F6}">
      <dsp:nvSpPr>
        <dsp:cNvPr id="0" name=""/>
        <dsp:cNvSpPr/>
      </dsp:nvSpPr>
      <dsp:spPr>
        <a:xfrm>
          <a:off x="2052228" y="2152052"/>
          <a:ext cx="4788531" cy="2257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hlinkClick xmlns:r="http://schemas.openxmlformats.org/officeDocument/2006/relationships" r:id="rId3"/>
            </a:rPr>
            <a:t>Приказ "О создании волонтерского центра"</a:t>
          </a:r>
          <a:endParaRPr lang="ru-RU" sz="1600" kern="1200" dirty="0"/>
        </a:p>
      </dsp:txBody>
      <dsp:txXfrm>
        <a:off x="2052228" y="2152052"/>
        <a:ext cx="4788531" cy="410449"/>
      </dsp:txXfrm>
    </dsp:sp>
    <dsp:sp modelId="{8EE94501-670B-4430-B0B6-E0E4BFD014D0}">
      <dsp:nvSpPr>
        <dsp:cNvPr id="0" name=""/>
        <dsp:cNvSpPr/>
      </dsp:nvSpPr>
      <dsp:spPr>
        <a:xfrm>
          <a:off x="1231337" y="2562502"/>
          <a:ext cx="1641780" cy="16417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33CFE-3F17-480E-981E-8A88FBDE93A4}">
      <dsp:nvSpPr>
        <dsp:cNvPr id="0" name=""/>
        <dsp:cNvSpPr/>
      </dsp:nvSpPr>
      <dsp:spPr>
        <a:xfrm>
          <a:off x="2052228" y="2562502"/>
          <a:ext cx="4788531" cy="1641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hlinkClick xmlns:r="http://schemas.openxmlformats.org/officeDocument/2006/relationships" r:id="rId4"/>
            </a:rPr>
            <a:t>Контакты региональных координаторов</a:t>
          </a:r>
          <a:endParaRPr lang="ru-RU" sz="1600" kern="1200" dirty="0"/>
        </a:p>
      </dsp:txBody>
      <dsp:txXfrm>
        <a:off x="2052228" y="2562502"/>
        <a:ext cx="4788531" cy="410444"/>
      </dsp:txXfrm>
    </dsp:sp>
    <dsp:sp modelId="{B9527E89-9BB4-438D-B7DB-9548D4EB0418}">
      <dsp:nvSpPr>
        <dsp:cNvPr id="0" name=""/>
        <dsp:cNvSpPr/>
      </dsp:nvSpPr>
      <dsp:spPr>
        <a:xfrm>
          <a:off x="1539171" y="2972947"/>
          <a:ext cx="1026112" cy="10261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841F0-FBED-4AD7-85D1-34CA8B0F6D71}">
      <dsp:nvSpPr>
        <dsp:cNvPr id="0" name=""/>
        <dsp:cNvSpPr/>
      </dsp:nvSpPr>
      <dsp:spPr>
        <a:xfrm>
          <a:off x="2052228" y="2985999"/>
          <a:ext cx="4788531" cy="10000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hlinkClick xmlns:r="http://schemas.openxmlformats.org/officeDocument/2006/relationships" r:id="rId5"/>
            </a:rPr>
            <a:t>Концепция общественного движения</a:t>
          </a:r>
          <a:endParaRPr lang="ru-RU" sz="1600" kern="1200"/>
        </a:p>
      </dsp:txBody>
      <dsp:txXfrm>
        <a:off x="2052228" y="2985999"/>
        <a:ext cx="4788531" cy="400003"/>
      </dsp:txXfrm>
    </dsp:sp>
    <dsp:sp modelId="{468D2FD6-462B-4CE1-81DE-1C8A1A501766}">
      <dsp:nvSpPr>
        <dsp:cNvPr id="0" name=""/>
        <dsp:cNvSpPr/>
      </dsp:nvSpPr>
      <dsp:spPr>
        <a:xfrm>
          <a:off x="1847005" y="3383392"/>
          <a:ext cx="410444" cy="4104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B0985-936B-494F-92D5-3973893A2823}">
      <dsp:nvSpPr>
        <dsp:cNvPr id="0" name=""/>
        <dsp:cNvSpPr/>
      </dsp:nvSpPr>
      <dsp:spPr>
        <a:xfrm>
          <a:off x="2052228" y="3383392"/>
          <a:ext cx="4788531" cy="410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hlinkClick xmlns:r="http://schemas.openxmlformats.org/officeDocument/2006/relationships" r:id="rId6"/>
            </a:rPr>
            <a:t>Список волонтеров</a:t>
          </a:r>
          <a:endParaRPr lang="ru-RU" sz="1600" kern="1200"/>
        </a:p>
      </dsp:txBody>
      <dsp:txXfrm>
        <a:off x="2052228" y="3383392"/>
        <a:ext cx="4788531" cy="41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25E8-BA9C-445E-A78F-F7633F08EB13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4016-416B-46E7-AA97-61C5F786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1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5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2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74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8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8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3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9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9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8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5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4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9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6FB5AD-97BF-4E5A-9217-C39350EDA86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81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629980"/>
            <a:ext cx="1753026" cy="1646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4531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МБУДО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«Детская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школа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искусств № 1»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03041"/>
            <a:ext cx="74117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«Культурная помощь»</a:t>
            </a:r>
            <a:endParaRPr lang="ru-RU" sz="5400" b="1" i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4" y="429109"/>
            <a:ext cx="1800200" cy="20240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64" y="3573016"/>
            <a:ext cx="6577562" cy="3048000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21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"/>
    </mc:Choice>
    <mc:Fallback xmlns="">
      <p:transition spd="slow" advTm="882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9" y="164309"/>
            <a:ext cx="8498561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084168" y="3789040"/>
            <a:ext cx="18002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</a:rPr>
              <a:t>ВОЛОНТЕРСКИЙ ЦЕНТР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«Культурная помощь"</a:t>
            </a:r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Косорукова Ольга Николаевна- </a:t>
            </a:r>
            <a:r>
              <a:rPr lang="ru-RU" b="1" dirty="0">
                <a:solidFill>
                  <a:srgbClr val="002060"/>
                </a:solidFill>
              </a:rPr>
              <a:t>руководитель волонтерского центра </a:t>
            </a:r>
            <a:r>
              <a:rPr lang="ru-RU" b="1" dirty="0" smtClean="0">
                <a:solidFill>
                  <a:srgbClr val="002060"/>
                </a:solidFill>
              </a:rPr>
              <a:t>ДШИ №1;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Кричевская Наталья Юрьевна- </a:t>
            </a:r>
            <a:r>
              <a:rPr lang="ru-RU" b="1" dirty="0">
                <a:solidFill>
                  <a:srgbClr val="002060"/>
                </a:solidFill>
              </a:rPr>
              <a:t>заместитель руководителя волонтерского центра </a:t>
            </a:r>
            <a:r>
              <a:rPr lang="ru-RU" b="1" dirty="0" smtClean="0">
                <a:solidFill>
                  <a:srgbClr val="002060"/>
                </a:solidFill>
              </a:rPr>
              <a:t>ДШИ №1, </a:t>
            </a:r>
            <a:r>
              <a:rPr lang="ru-RU" b="1" dirty="0">
                <a:solidFill>
                  <a:srgbClr val="002060"/>
                </a:solidFill>
              </a:rPr>
              <a:t>волонтер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Лобанов Илья- </a:t>
            </a:r>
            <a:r>
              <a:rPr lang="ru-RU" b="1" dirty="0">
                <a:solidFill>
                  <a:srgbClr val="002060"/>
                </a:solidFill>
              </a:rPr>
              <a:t>волонтер;</a:t>
            </a: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4. </a:t>
            </a:r>
            <a:r>
              <a:rPr lang="ru-RU" b="1" dirty="0" smtClean="0">
                <a:solidFill>
                  <a:srgbClr val="002060"/>
                </a:solidFill>
              </a:rPr>
              <a:t>Баранова Маргарита </a:t>
            </a:r>
            <a:r>
              <a:rPr lang="ru-RU" b="1" dirty="0">
                <a:solidFill>
                  <a:srgbClr val="002060"/>
                </a:solidFill>
              </a:rPr>
              <a:t>- волонтер;</a:t>
            </a: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5. </a:t>
            </a:r>
            <a:r>
              <a:rPr lang="ru-RU" b="1" dirty="0" err="1" smtClean="0">
                <a:solidFill>
                  <a:srgbClr val="002060"/>
                </a:solidFill>
              </a:rPr>
              <a:t>Данелян</a:t>
            </a:r>
            <a:r>
              <a:rPr lang="ru-RU" b="1" dirty="0" smtClean="0">
                <a:solidFill>
                  <a:srgbClr val="002060"/>
                </a:solidFill>
              </a:rPr>
              <a:t> Даниэль- </a:t>
            </a:r>
            <a:r>
              <a:rPr lang="ru-RU" b="1" dirty="0">
                <a:solidFill>
                  <a:srgbClr val="002060"/>
                </a:solidFill>
              </a:rPr>
              <a:t>волонтер;</a:t>
            </a: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6. </a:t>
            </a:r>
            <a:r>
              <a:rPr lang="ru-RU" b="1" dirty="0" smtClean="0">
                <a:solidFill>
                  <a:srgbClr val="002060"/>
                </a:solidFill>
              </a:rPr>
              <a:t>Артемьева Анна- </a:t>
            </a:r>
            <a:r>
              <a:rPr lang="ru-RU" b="1" dirty="0">
                <a:solidFill>
                  <a:srgbClr val="002060"/>
                </a:solidFill>
              </a:rPr>
              <a:t>волонтер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7. </a:t>
            </a:r>
            <a:r>
              <a:rPr lang="ru-RU" b="1" dirty="0" smtClean="0">
                <a:solidFill>
                  <a:srgbClr val="002060"/>
                </a:solidFill>
              </a:rPr>
              <a:t>Косолапова Татьяна Юрьевна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717032"/>
            <a:ext cx="1804572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4"/>
    </mc:Choice>
    <mc:Fallback xmlns="">
      <p:transition spd="slow" advTm="104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200292" y="444579"/>
            <a:ext cx="15885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8083965"/>
              </p:ext>
            </p:extLst>
          </p:nvPr>
        </p:nvGraphicFramePr>
        <p:xfrm>
          <a:off x="107504" y="476672"/>
          <a:ext cx="6840760" cy="59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260648"/>
            <a:ext cx="1804572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1"/>
    </mc:Choice>
    <mc:Fallback xmlns="">
      <p:transition spd="slow" advTm="81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Волонтеры в сфере культуры занимаются организацией и проведением мероприятий, направленных на формирование культурной идентичности, сохранение и передачу культурного и исторического наследия.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Примеры </a:t>
            </a:r>
            <a:r>
              <a:rPr lang="ru-RU" sz="2400" b="1" u="sng" dirty="0">
                <a:solidFill>
                  <a:srgbClr val="002060"/>
                </a:solidFill>
              </a:rPr>
              <a:t>их деятельности: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проведение экскурсий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помощь в проведении крупных культурных мероприятий и фестивалей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помощь </a:t>
            </a:r>
            <a:r>
              <a:rPr lang="ru-RU" sz="2400" b="1" dirty="0" smtClean="0">
                <a:solidFill>
                  <a:srgbClr val="002060"/>
                </a:solidFill>
              </a:rPr>
              <a:t>в школьной библиотеке;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выступления </a:t>
            </a:r>
            <a:r>
              <a:rPr lang="ru-RU" sz="2400" b="1" dirty="0">
                <a:solidFill>
                  <a:srgbClr val="002060"/>
                </a:solidFill>
              </a:rPr>
              <a:t>в роли актёров, </a:t>
            </a:r>
            <a:r>
              <a:rPr lang="ru-RU" sz="2400" b="1" dirty="0" smtClean="0">
                <a:solidFill>
                  <a:srgbClr val="002060"/>
                </a:solidFill>
              </a:rPr>
              <a:t>аниматоров.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49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5"/>
    </mc:Choice>
    <mc:Fallback xmlns="">
      <p:transition spd="slow" advTm="82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2641" y="2780928"/>
            <a:ext cx="4453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84"/>
            <a:ext cx="9143998" cy="256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7112"/>
            <a:ext cx="9143999" cy="23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124</TotalTime>
  <Words>50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</dc:creator>
  <cp:lastModifiedBy>Admin</cp:lastModifiedBy>
  <cp:revision>22</cp:revision>
  <dcterms:created xsi:type="dcterms:W3CDTF">2018-11-18T15:44:43Z</dcterms:created>
  <dcterms:modified xsi:type="dcterms:W3CDTF">2024-10-10T13:02:14Z</dcterms:modified>
</cp:coreProperties>
</file>