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ACD29-3FFA-40A4-AEF8-097A4D1E6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BFAC52-D889-4727-8003-68BE8A044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DCF864-D7E3-400D-BB0F-9400DBEB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64F5-F12A-4A0E-8AF7-539BCEF06E2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83A41C-733C-40BD-B2D9-E8CC597A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558D8-BCC5-460C-B5D6-F98F60EF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AF53-DCFB-4A3A-B365-3F0ABD29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94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1409A-DB74-4684-8A4D-9C98C12C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9F9B28-A700-4C7B-AEA9-40B494674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359F68-7C6D-48A8-A4B8-8B53CE46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64F5-F12A-4A0E-8AF7-539BCEF06E2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2286CE-3614-4A91-AA87-5D5FA3D7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8E38AD-9DE5-417B-BE02-99F0BAE2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AF53-DCFB-4A3A-B365-3F0ABD29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1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2F42CA-3477-49B9-8E0F-F7F0C5B0C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88FCD-1C3E-4CFE-9D13-88CD5F7D0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49E54A-A394-4E69-A253-3183A4BA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64F5-F12A-4A0E-8AF7-539BCEF06E2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FBF310-2638-4615-A74D-5BDBAF17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EF5E34-26C6-4B72-80A7-FFD841F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AF53-DCFB-4A3A-B365-3F0ABD29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7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D60AD-BFA5-48D1-AFB7-7D45DDE85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9F8547-765B-4D7A-904B-217D2461E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14DFFE-A13B-48A2-BFEF-E13D3D53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64F5-F12A-4A0E-8AF7-539BCEF06E2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2F5DBD-15C0-4C4F-90DA-E5C1193F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CCB8A-DDFE-415F-A6ED-5BEEDEBF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AF53-DCFB-4A3A-B365-3F0ABD29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8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D060F-FBAE-49A5-B93D-5FDFD707B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A300FC-CA8E-407E-AFF1-468EBABEB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0A4A4E-5C86-4AEA-9F70-27202A89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64F5-F12A-4A0E-8AF7-539BCEF06E2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03D7D-1C36-48F6-916C-B75C08E46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D43E8-0D46-43D3-98B9-A97FBD04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AF53-DCFB-4A3A-B365-3F0ABD29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19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93A53-2C4C-4981-A03B-93B8C77FD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75140-05CE-4C26-A808-1509EA41A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4B600D-B450-44CC-A4F3-D9BA3AFD1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C3BED5-08E0-4E62-BE72-C0B06A8D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64F5-F12A-4A0E-8AF7-539BCEF06E2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890B77-CA8D-418C-9E12-0D7F4297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F28D08-EA91-4351-B3FE-A46DE8FF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AF53-DCFB-4A3A-B365-3F0ABD29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1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57A36-E195-4C07-A798-0C0522DD4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72E68-77F7-4747-9671-92F8D7545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B577D1-9ECC-45A5-B701-A65D03241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C436D8-0DD6-408D-A1E5-AC8BB8FD2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132ED-2416-40D8-894E-DCE34302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929D83-A095-42D2-84F2-1D1BC2889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64F5-F12A-4A0E-8AF7-539BCEF06E2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AC70AF-EFAB-4DB5-A318-73FB4589C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EB78FA-3AB9-44C7-91BD-492B46CC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AF53-DCFB-4A3A-B365-3F0ABD29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8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4C8D1-D62D-4B76-B981-AC5D0C1C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6EA8A9-FF6F-44F9-89AF-79E2745A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64F5-F12A-4A0E-8AF7-539BCEF06E2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3A4075-F223-45FB-BC0F-728922DDE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848D2A-F2AE-4DD7-855E-7C671F69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AF53-DCFB-4A3A-B365-3F0ABD29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85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23F62A-A9B8-4DAB-A9D8-2514FA32A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64F5-F12A-4A0E-8AF7-539BCEF06E2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F918A0-4575-4298-B6AA-12267B8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79633C-A20F-4F71-AAED-DA726762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AF53-DCFB-4A3A-B365-3F0ABD29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8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CA0C3-B332-483B-B493-ABD0153C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E90B3E-A156-465D-B2F7-84C6FF34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671206-C0E6-43C5-A905-4B3307639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4768-114A-4035-B74D-9C2804FB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64F5-F12A-4A0E-8AF7-539BCEF06E2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EB4DF7-6142-4FCE-9AF0-F4BC5006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F11A8E-A5CA-4F21-93F1-4EC220E4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AF53-DCFB-4A3A-B365-3F0ABD29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45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826C7-0E16-4D8C-B6BC-D9E22C8DA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043CA0-26E0-43F2-8AD1-DD26EF6FD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FC9B62-7A64-4FC9-B861-8BE8FE11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2A6BD6-C907-4FB9-801B-A6F90BD43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64F5-F12A-4A0E-8AF7-539BCEF06E2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10AF15-ED81-4E98-AE45-6D86A95B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58FC2D-63DA-40BF-8251-8792A347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AF53-DCFB-4A3A-B365-3F0ABD29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76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8821B-1BA5-4D5C-8E69-8F04EE73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B553EE-7F47-4744-B8E9-CD8B02EE0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9FDDA0-7C31-4329-ABB9-3BDB6C1E7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664F5-F12A-4A0E-8AF7-539BCEF06E2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4EBF78-1D70-4267-90EF-F3C02FE5D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C5B102-4303-402A-9056-77197D17A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AF53-DCFB-4A3A-B365-3F0ABD29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5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0D1D91-9343-4CD6-945F-2FFBA2A8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4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FD22B2-E1E3-431D-8B36-78B31C0D5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9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66937B-891E-431F-B48D-F2CE686E3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36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Садовникова</dc:creator>
  <cp:lastModifiedBy>Мария Садовникова</cp:lastModifiedBy>
  <cp:revision>1</cp:revision>
  <dcterms:created xsi:type="dcterms:W3CDTF">2022-04-29T04:30:14Z</dcterms:created>
  <dcterms:modified xsi:type="dcterms:W3CDTF">2022-04-29T04:31:47Z</dcterms:modified>
</cp:coreProperties>
</file>