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1" r:id="rId3"/>
    <p:sldId id="264" r:id="rId4"/>
    <p:sldId id="262" r:id="rId5"/>
    <p:sldId id="292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03" r:id="rId20"/>
    <p:sldId id="32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4671" autoAdjust="0"/>
  </p:normalViewPr>
  <p:slideViewPr>
    <p:cSldViewPr>
      <p:cViewPr varScale="1">
        <p:scale>
          <a:sx n="65" d="100"/>
          <a:sy n="65" d="100"/>
        </p:scale>
        <p:origin x="17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C21F8-35B9-4F28-8E5D-ED8C68AF4228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A937-3996-4965-96C0-8C2C7AEFE6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1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3"/>
            <a:ext cx="2520280" cy="33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 rot="20367785">
            <a:off x="0" y="1556793"/>
            <a:ext cx="9144000" cy="257784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72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Школа волонтеров «ИМПУЛЬС»</a:t>
            </a:r>
            <a:endParaRPr lang="ru-RU" sz="72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" y="-73960"/>
            <a:ext cx="8837971" cy="960668"/>
          </a:xfrm>
        </p:spPr>
        <p:txBody>
          <a:bodyPr/>
          <a:lstStyle/>
          <a:p>
            <a:pPr algn="ctr"/>
            <a:r>
              <a:rPr lang="ru-RU" dirty="0" smtClean="0"/>
              <a:t>Проект «Тепло второго дома»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283" y="5537947"/>
            <a:ext cx="8690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10 лучших заявок из 42, поступивших на конкурс, получили одобрение экспертов «Круга благотворителей» (Оренбург, 2021)</a:t>
            </a:r>
            <a:endParaRPr lang="ru-RU" sz="2800" b="1" dirty="0"/>
          </a:p>
        </p:txBody>
      </p:sp>
      <p:pic>
        <p:nvPicPr>
          <p:cNvPr id="8194" name="Picture 2" descr="https://sun9-37.userapi.com/impg/fvT1hlCbZHhaU1Rs9e6vkv95kjUENfBEBhnVmg/FWdzlLTbJXE.jpg?size=1080x810&amp;quality=96&amp;sign=b54040b4bd5ecca6ced84e87734717d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" y="1713341"/>
            <a:ext cx="2731657" cy="20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44.userapi.com/impf/c850420/v850420750/3dea2/IKdxVBF_Bjc.jpg?size=850x699&amp;quality=96&amp;sign=4262eeee2dc3aa022e18c91fdbb69d3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95" y="1230425"/>
            <a:ext cx="1621192" cy="13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36.userapi.com/impf/c845321/v845321599/192ab9/BF2cs1TyxZo.jpg?size=1280x854&amp;quality=96&amp;sign=144cbab8c3f084ff31156a8e1558b30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59" y="2257609"/>
            <a:ext cx="3046489" cy="203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20.userapi.com/impf/c845219/v845219387/193030/azIRRrlnixM.jpg?size=1280x854&amp;quality=96&amp;sign=92874fc52862cd4f2b3b7a6c154f8fc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85" y="2950207"/>
            <a:ext cx="3299149" cy="22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" y="0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13" y="319789"/>
            <a:ext cx="8303342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«Мир равных возможностей»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11" y="4795935"/>
            <a:ext cx="9109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победитель городского грантового конкурса УК </a:t>
            </a:r>
            <a:r>
              <a:rPr lang="ru-RU" sz="2400" dirty="0" err="1"/>
              <a:t>Металлоинвест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 «Сделаем вместе» (2020)</a:t>
            </a:r>
          </a:p>
          <a:p>
            <a:pPr algn="ctr"/>
            <a:r>
              <a:rPr lang="ru-RU" sz="2400" dirty="0"/>
              <a:t>финалист Всероссийского конкурса «Доброволец России – 2020»</a:t>
            </a:r>
          </a:p>
        </p:txBody>
      </p:sp>
      <p:pic>
        <p:nvPicPr>
          <p:cNvPr id="9218" name="Picture 2" descr="http://www.gtsmi.ru/images/news/29122020/5feac2da598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5" y="1813317"/>
            <a:ext cx="2914650" cy="19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43.userapi.com/impf/KiAQAiWxuSKtEShoifJYTYYyWOOivAr6xSPHDQ/PXbM9nwtoUU.jpg?size=1280x960&amp;quality=96&amp;sign=1f50cde983bc8c538d9895647487766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09" y="2438285"/>
            <a:ext cx="2592436" cy="19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42.userapi.com/impf/U9FGMsiaKfLW87Qh7OD77J25qIxss3wwE4vxsA/aGy8HxgOVIk.jpg?size=1280x854&amp;quality=96&amp;sign=1b0c00f9ccf51d06b5d744a08ab16c7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21" y="2855007"/>
            <a:ext cx="2909120" cy="19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42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333" y="873535"/>
            <a:ext cx="8085803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«Родному городу в подарок», посвященный юбилею города Новотроицка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397" y="5903798"/>
            <a:ext cx="8690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победитель городского грантового конкурса УК </a:t>
            </a:r>
            <a:r>
              <a:rPr lang="ru-RU" sz="2400" dirty="0" err="1"/>
              <a:t>Металлоинвест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 «Сделаем вместе» (2020)</a:t>
            </a:r>
          </a:p>
        </p:txBody>
      </p:sp>
      <p:pic>
        <p:nvPicPr>
          <p:cNvPr id="4098" name="Picture 2" descr="https://sun9-45.userapi.com/impg/YcXuQfvt7-hB3xMtalO-MX_JtskigP7Dvl9vRQ/jvLTWW9G0aQ.jpg?size=615x884&amp;quality=96&amp;sign=b8222e4f009f695bec62f7d179ef66b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64939"/>
            <a:ext cx="2404667" cy="34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5.userapi.com/impg/WSqCxGLK5lh3jhJzetngE9T28KS43r9Jf15tPQ/fh7QvwQy4iQ.jpg?size=1280x591&amp;quality=96&amp;sign=5e2aaa788afbb157c6f48aa474661a4c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16038" r="32554"/>
          <a:stretch/>
        </p:blipFill>
        <p:spPr bwMode="auto">
          <a:xfrm>
            <a:off x="4573527" y="2737713"/>
            <a:ext cx="3452117" cy="28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" y="-15920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652" y="183384"/>
            <a:ext cx="8015749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«Помощь детям и природе»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737" y="5320962"/>
            <a:ext cx="8831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10 лучших заявок из 42, поступивших на конкурс, получили одобрение экспертов «Круга благотворителей» (Оренбург, 2021)</a:t>
            </a:r>
            <a:endParaRPr lang="ru-RU" sz="3200" b="1" dirty="0"/>
          </a:p>
        </p:txBody>
      </p:sp>
      <p:pic>
        <p:nvPicPr>
          <p:cNvPr id="7170" name="Picture 2" descr="https://sun9-46.userapi.com/impf/3x53KcFvZWWLFp6ly5Zo3aH9SqTuCac8vWLoDA/BTmdL84Ds-Y.jpg?size=1280x905&amp;quality=96&amp;sign=c93dbf9a85dfe00224f651812623107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6" y="1834203"/>
            <a:ext cx="4299236" cy="30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tsmi.ru/images/news/11022021/6024d01285d7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28" y="1914283"/>
            <a:ext cx="4313903" cy="28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" y="236955"/>
            <a:ext cx="8967020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 Экстрим -  </a:t>
            </a:r>
            <a:r>
              <a:rPr lang="ru-RU" dirty="0" err="1" smtClean="0"/>
              <a:t>квест</a:t>
            </a:r>
            <a:r>
              <a:rPr lang="ru-RU" dirty="0" smtClean="0"/>
              <a:t>  «</a:t>
            </a:r>
            <a:r>
              <a:rPr lang="ru-RU" dirty="0"/>
              <a:t>Выжить в лесу»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980" y="5345847"/>
            <a:ext cx="869048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победитель городского грантового конкурса УК </a:t>
            </a:r>
            <a:r>
              <a:rPr lang="ru-RU" sz="2400" dirty="0" err="1"/>
              <a:t>Металлоинвест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 «Сделаем вместе» (2018)</a:t>
            </a:r>
          </a:p>
          <a:p>
            <a:pPr algn="ctr">
              <a:lnSpc>
                <a:spcPct val="110000"/>
              </a:lnSpc>
            </a:pPr>
            <a:r>
              <a:rPr lang="ru-RU" sz="2400" dirty="0"/>
              <a:t> призер областного конкурса «Моя страна - моя Россия», (2020)  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0" name="Picture 2" descr="https://sdyuture.ru/uploads/s/c/z/r/czr9t8ozmqkh/img/full_fb46Dmb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4553"/>
            <a:ext cx="5835902" cy="388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388" y="960310"/>
            <a:ext cx="6683765" cy="5163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Идея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087" y="1476682"/>
            <a:ext cx="8225913" cy="27542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50" dirty="0"/>
              <a:t>Организовать место активного отдыха для подростков и молодежи, где они смогли бы интересно и с пользой провести свободное время, лучше раскрыть себя и свои возможности, став участниками экстрим-</a:t>
            </a:r>
            <a:r>
              <a:rPr lang="ru-RU" sz="2850" dirty="0" err="1"/>
              <a:t>квеста</a:t>
            </a:r>
            <a:r>
              <a:rPr lang="ru-RU" sz="2850" dirty="0"/>
              <a:t> «Выжить в лесу». Проект основан на командном прохождении тропы испытаний с элементами </a:t>
            </a:r>
            <a:r>
              <a:rPr lang="ru-RU" sz="2850" dirty="0" err="1"/>
              <a:t>фрироупа</a:t>
            </a:r>
            <a:r>
              <a:rPr lang="ru-RU" sz="2850" dirty="0"/>
              <a:t>, спортивного туризма, заданий на смекалку и знаний основ безопасности жизнедеятельности в экстремальных условиях.</a:t>
            </a:r>
          </a:p>
          <a:p>
            <a:endParaRPr lang="ru-RU" dirty="0"/>
          </a:p>
        </p:txBody>
      </p:sp>
      <p:pic>
        <p:nvPicPr>
          <p:cNvPr id="1026" name="Picture 2" descr="https://sdyuture.ru/uploads/s/c/z/r/czr9t8ozmqkh/img/full_IvEiQnc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" y="5143766"/>
            <a:ext cx="2538029" cy="16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9.userapi.com/impf/c852220/v852220580/20a1e/r2QivbZQdGY.jpg?size=800x600&amp;quality=96&amp;proxy=1&amp;sign=a2d4eed8c17f257b8b932aabc4f728d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01" y="5148856"/>
            <a:ext cx="2262572" cy="16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6.userapi.com/impf/c846420/v846420524/10bbde/nB2pM39QXUk.jpg?size=600x800&amp;quality=96&amp;proxy=1&amp;sign=ef21dac4d0ae3c21dd27d28bf705e85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19" y="4510895"/>
            <a:ext cx="1810454" cy="24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dyuture.ru/uploads/s/c/z/r/czr9t8ozmqkh/img/full_DU0nlab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73" y="5197684"/>
            <a:ext cx="2532946" cy="16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" y="-22849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7775"/>
            <a:ext cx="5924347" cy="40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306388"/>
            <a:ext cx="8852031" cy="9402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/>
              <a:t>Проект «К Олимпийским вершинам», посвященный 55-летию Новотроицкого ориентирования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248" y="5519498"/>
            <a:ext cx="8690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победитель городского грантового конкурса УК </a:t>
            </a:r>
            <a:r>
              <a:rPr lang="ru-RU" sz="2400" dirty="0" err="1"/>
              <a:t>Металлоинвест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 «Сделаем вместе» (2019), </a:t>
            </a:r>
          </a:p>
          <a:p>
            <a:pPr algn="ctr"/>
            <a:r>
              <a:rPr lang="ru-RU" sz="2400" dirty="0"/>
              <a:t>призер областного конкурса «Моя страна - моя Россия», (2020)</a:t>
            </a:r>
          </a:p>
        </p:txBody>
      </p:sp>
    </p:spTree>
    <p:extLst>
      <p:ext uri="{BB962C8B-B14F-4D97-AF65-F5344CB8AC3E}">
        <p14:creationId xmlns:p14="http://schemas.microsoft.com/office/powerpoint/2010/main" val="39273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3" y="213089"/>
            <a:ext cx="8526294" cy="63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35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43" y="332409"/>
            <a:ext cx="6683765" cy="6473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«Волонтеры-медики, вперед!»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283" y="5278721"/>
            <a:ext cx="8690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победитель городского грантового конкурса УК </a:t>
            </a:r>
            <a:r>
              <a:rPr lang="ru-RU" sz="2800" dirty="0" err="1"/>
              <a:t>Металлоинвест</a:t>
            </a:r>
            <a:r>
              <a:rPr lang="ru-RU" sz="2800" dirty="0"/>
              <a:t> </a:t>
            </a:r>
          </a:p>
          <a:p>
            <a:pPr algn="ctr"/>
            <a:r>
              <a:rPr lang="ru-RU" sz="2800" dirty="0"/>
              <a:t> «Сделаем вместе» (2020)</a:t>
            </a:r>
          </a:p>
        </p:txBody>
      </p:sp>
      <p:pic>
        <p:nvPicPr>
          <p:cNvPr id="5122" name="Picture 2" descr="https://sun9-12.userapi.com/impf/dHmmQpRpkMZHJ-LnAi3cmfKaOUvNXTiaq4EUYQ/0UiWRg9g6ZA.jpg?size=1280x905&amp;quality=96&amp;sign=0e21f5ddaed169ea4193dd3d4b668ed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45" y="1342186"/>
            <a:ext cx="5623763" cy="37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0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054" y="2060849"/>
            <a:ext cx="9140945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5450" algn="l"/>
            <a:endParaRPr lang="en-US" sz="36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6" y="3000372"/>
            <a:ext cx="9140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5450"/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https://vk.com/newimpuls17</a:t>
            </a:r>
            <a:endParaRPr lang="ru-RU" sz="3600" dirty="0"/>
          </a:p>
        </p:txBody>
      </p:sp>
      <p:pic>
        <p:nvPicPr>
          <p:cNvPr id="1030" name="Picture 6" descr="ÐÐ°ÑÑÐ¸Ð½ÐºÐ¸ Ð¿Ð¾ Ð·Ð°Ð¿ÑÐ¾ÑÑ Ð²ÐºÐ¾Ð½ÑÐ°ÐºÑÐµ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1173851" cy="11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mai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947292" cy="9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0" y="4143380"/>
            <a:ext cx="9140944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5450" algn="l"/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sdyuture@mail.ru</a:t>
            </a:r>
            <a:endParaRPr lang="en-US" sz="36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0" y="19254"/>
            <a:ext cx="9140945" cy="1825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Отряд волонтеров «Импульс» г. Новотроицк</a:t>
            </a:r>
          </a:p>
          <a:p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Наши контакты:</a:t>
            </a:r>
            <a:endParaRPr lang="ru-RU" sz="54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92763"/>
            <a:ext cx="277036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0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8680"/>
            <a:ext cx="9133172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</a:t>
            </a:r>
            <a:r>
              <a:rPr lang="ru-RU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олонтер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– это человек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который без оплаты и принуждения со стороны, исходя из личной заинтересованности </a:t>
            </a:r>
            <a:endParaRPr lang="ru-RU" sz="4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 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 основе свободного выбора, выполняет работы, 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направленные </a:t>
            </a:r>
          </a:p>
          <a:p>
            <a:pPr algn="ctr"/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 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благо общества.</a:t>
            </a:r>
            <a:endParaRPr lang="ru-RU" sz="4000" b="1" spc="5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4" y="3789040"/>
            <a:ext cx="2520280" cy="33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5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94293">
            <a:off x="458727" y="20608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92763"/>
            <a:ext cx="277036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5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1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5778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Классификация направлений волонтерской деятельности</a:t>
            </a:r>
            <a:endParaRPr lang="ru-RU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ÐÐ°ÑÑÐ¸Ð½ÐºÐ¸ Ð¿Ð¾ Ð·Ð°Ð¿ÑÐ¾ÑÑ Ð²Ð¾Ð»Ð¾Ð½ÑÐµÑ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2" y="2605792"/>
            <a:ext cx="7885947" cy="42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62256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олонтер_2\Desktop\презентейшен\символы\04_srebryan_volont kопирова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7" y="5812098"/>
            <a:ext cx="1018065" cy="1018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олонтер_2\Desktop\презентейшен\символы\05_poisk_detey kопирова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94" y="493474"/>
            <a:ext cx="1018066" cy="1018066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олонтер_2\Desktop\презентейшен\символы\01_socialnoe_volont kопирова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93" y="2221688"/>
            <a:ext cx="1068588" cy="1066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олонтер_2\Desktop\презентейшен\символы\02_kulturnoe_volont kопироват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3212976"/>
            <a:ext cx="1043323" cy="1043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Волонтер_2\Desktop\презентейшен\символы\03_ekologich_volont kопироват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83" y="4939011"/>
            <a:ext cx="1022163" cy="1022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Волонтер_2\Desktop\презентейшен\символы\06_uynie_dobrovolcy kопировать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5" y="3993846"/>
            <a:ext cx="1060219" cy="1060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Волонтер_2\Desktop\презентейшен\символы\07_inkluzivnoe_volont kопировать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83" y="4107601"/>
            <a:ext cx="1023432" cy="1023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Волонтер_2\Desktop\презентейшен\символы\08_medicinskoe_volont kопировать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3" y="2268901"/>
            <a:ext cx="1019542" cy="1019542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Волонтер_2\Desktop\презентейшен\символы\010_sobitiynoe_volont kопировать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43" y="5812098"/>
            <a:ext cx="1079897" cy="1079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Волонтер_2\Desktop\презентейшен\символы\011_volont_pobedy kопировать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21" y="1315023"/>
            <a:ext cx="1072760" cy="1072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Волонтер_2\Desktop\презентейшен\символы\013_MCHS kопировать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0" y="1377155"/>
            <a:ext cx="1019483" cy="1019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Волонтер_2\Desktop\презентейшен\символы\014_sfera_obrazovaniya kопировать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25" y="493474"/>
            <a:ext cx="1019483" cy="1019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Волонтер_2\Desktop\презентейшен\символы\015_korporat_volon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30" y="4916288"/>
            <a:ext cx="1065120" cy="1065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8082" y="674453"/>
            <a:ext cx="3723777" cy="63812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Поиск людей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8" name="Заголовок 2"/>
          <p:cNvSpPr txBox="1">
            <a:spLocks/>
          </p:cNvSpPr>
          <p:nvPr/>
        </p:nvSpPr>
        <p:spPr>
          <a:xfrm>
            <a:off x="5490537" y="5981408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Серебряное волонтерство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5411842" y="5109554"/>
            <a:ext cx="3809738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Корпоративное волонтерство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5411842" y="684155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Волонтерство в сфере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859242" y="1511540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Волонтерство в чрезвычайных ситуациях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875607" y="2446712"/>
            <a:ext cx="3951668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Медицинское волонтерство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858079" y="4256299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Инклюзивное волонтерство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Заголовок 2"/>
          <p:cNvSpPr txBox="1">
            <a:spLocks/>
          </p:cNvSpPr>
          <p:nvPr/>
        </p:nvSpPr>
        <p:spPr>
          <a:xfrm>
            <a:off x="972670" y="5131033"/>
            <a:ext cx="3209862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Экологическое волонтерство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5497803" y="4204895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Юные добровольцы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5490537" y="3306572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Семейное волонтерство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875607" y="3403892"/>
            <a:ext cx="3770051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Волонтерство в сфере культуры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5456735" y="1562138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Волонтеры Победы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9" name="Заголовок 2"/>
          <p:cNvSpPr txBox="1">
            <a:spLocks/>
          </p:cNvSpPr>
          <p:nvPr/>
        </p:nvSpPr>
        <p:spPr>
          <a:xfrm>
            <a:off x="5488508" y="2446712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Социальное волонтерство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2"/>
          <p:cNvSpPr txBox="1">
            <a:spLocks/>
          </p:cNvSpPr>
          <p:nvPr/>
        </p:nvSpPr>
        <p:spPr>
          <a:xfrm>
            <a:off x="972670" y="5981408"/>
            <a:ext cx="3723777" cy="63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Событийное волонтерство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44" name="Picture 20" descr="C:\Users\Волонтер_2\Desktop\презентейшен\символы\09_semeynoe_volont kопировать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21" y="3080068"/>
            <a:ext cx="1091129" cy="10911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56" y="14437"/>
            <a:ext cx="9196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Направления </a:t>
            </a:r>
            <a:r>
              <a:rPr lang="ru-RU" sz="32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волонтерской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73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8207" y="0"/>
            <a:ext cx="9144000" cy="170080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волонтерам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067" y="1628800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Высокий </a:t>
            </a:r>
            <a:r>
              <a:rPr lang="ru-RU" sz="2400" dirty="0">
                <a:solidFill>
                  <a:srgbClr val="002060"/>
                </a:solidFill>
              </a:rPr>
              <a:t>уровень </a:t>
            </a:r>
            <a:r>
              <a:rPr lang="ru-RU" sz="2400" dirty="0" smtClean="0">
                <a:solidFill>
                  <a:srgbClr val="002060"/>
                </a:solidFill>
              </a:rPr>
              <a:t>мотивации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Высокий </a:t>
            </a:r>
            <a:r>
              <a:rPr lang="ru-RU" sz="2400" dirty="0">
                <a:solidFill>
                  <a:srgbClr val="002060"/>
                </a:solidFill>
              </a:rPr>
              <a:t>уровень владения одним или </a:t>
            </a:r>
            <a:r>
              <a:rPr lang="ru-RU" sz="2400" dirty="0" smtClean="0">
                <a:solidFill>
                  <a:srgbClr val="002060"/>
                </a:solidFill>
              </a:rPr>
              <a:t>несколькими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иностранными </a:t>
            </a:r>
            <a:r>
              <a:rPr lang="ru-RU" sz="2400" dirty="0">
                <a:solidFill>
                  <a:srgbClr val="002060"/>
                </a:solidFill>
              </a:rPr>
              <a:t>языками (не все мероприятия)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3. </a:t>
            </a:r>
            <a:r>
              <a:rPr lang="ru-RU" sz="2400" dirty="0" err="1" smtClean="0">
                <a:solidFill>
                  <a:srgbClr val="002060"/>
                </a:solidFill>
              </a:rPr>
              <a:t>Проактивность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4. Опыт </a:t>
            </a:r>
            <a:r>
              <a:rPr lang="ru-RU" sz="2400" dirty="0">
                <a:solidFill>
                  <a:srgbClr val="002060"/>
                </a:solidFill>
              </a:rPr>
              <a:t>общественной деятельности и навыки работы в команде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5. Коммуникабельность </a:t>
            </a:r>
            <a:r>
              <a:rPr lang="ru-RU" sz="2400" dirty="0">
                <a:solidFill>
                  <a:srgbClr val="002060"/>
                </a:solidFill>
              </a:rPr>
              <a:t>и общительность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6. Готовность пройти все этапы программы подготовки и обучения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7</a:t>
            </a:r>
            <a:r>
              <a:rPr lang="ru-RU" sz="2400" dirty="0">
                <a:solidFill>
                  <a:srgbClr val="002060"/>
                </a:solidFill>
              </a:rPr>
              <a:t>. Фактическая возможность работать в период подготовки и проведения мероприятия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4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611"/>
            <a:ext cx="8820472" cy="9715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СОЦИАЛЬНЫЙ ПРОЕКТ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«МЫ ВМЕСТЕ»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210" y="5373216"/>
            <a:ext cx="7809272" cy="313209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победитель Всероссийского конкурса молодежных проектов среди физических лиц  АИС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</a:rPr>
              <a:t>Росмолодежь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(Москва 2018)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0" y="3371850"/>
            <a:ext cx="2400300" cy="4730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1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71850" y="5486400"/>
            <a:ext cx="2057400" cy="4000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771" y="1126949"/>
            <a:ext cx="7626458" cy="424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03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022" y="1023170"/>
            <a:ext cx="588645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513" y="1885950"/>
            <a:ext cx="8690487" cy="28575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2400" dirty="0"/>
              <a:t>Организовать полезную, познавательную, интересную деятельность для людей с ограниченными возможностями, через вовлечение их в разносторонние виды творчества. Привлечь внимание общества к проблеме людей с ОВЗ.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6" y="3771900"/>
            <a:ext cx="239282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987" y="4400550"/>
            <a:ext cx="241539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3810" y="3943350"/>
            <a:ext cx="2392824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6634" y="4400549"/>
            <a:ext cx="2164327" cy="16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09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7" y="43966"/>
            <a:ext cx="6683765" cy="12147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 «Мобильная игротека»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4947479"/>
            <a:ext cx="8971157" cy="1338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победитель конкурса социальных проектов «Регионального центра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социального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продюссирования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социально ориентированных детских общественных организаций» (2018)</a:t>
            </a:r>
          </a:p>
          <a:p>
            <a:pPr algn="ctr"/>
            <a:endParaRPr lang="ru-RU" sz="1800" dirty="0"/>
          </a:p>
        </p:txBody>
      </p:sp>
      <p:pic>
        <p:nvPicPr>
          <p:cNvPr id="3076" name="Picture 4" descr="https://sun9-32.userapi.com/impf/c850232/v850232663/c5033/xGg6gegg6oY.jpg?size=1280x853&amp;quality=96&amp;sign=5e06ebe38fb9c87d86217b286ae9430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80724"/>
            <a:ext cx="3143249" cy="20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5.userapi.com/impf/c850232/v850232663/c50bf/LoENIvDUeTU.jpg?size=1280x853&amp;quality=96&amp;sign=85bf320a9b5eb7025ad6a4a96207192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30764"/>
            <a:ext cx="3143250" cy="20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28.userapi.com/impf/c850232/v850232663/c50e7/8ucvGggkCZk.jpg?size=1280x853&amp;quality=96&amp;sign=cfd1a0b9a879ceb27a7922e12853b6a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69394"/>
            <a:ext cx="2868930" cy="19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олонтер_2\Desktop\презентейшен\E_PcFD8vbS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" y="-29975"/>
            <a:ext cx="9140945" cy="68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110" y="857250"/>
            <a:ext cx="7807881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 «Тише Вселенной»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онлайн школа русского жестового языка)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65836"/>
            <a:ext cx="9063992" cy="16850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получил поддержку Правительства Оренбургской области, был отмечен как лучшая детская инициатива (2019),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 победитель областного конкурса «Моя страна - моя Россия»,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номинация «Мой родной язык» (2020)   </a:t>
            </a:r>
          </a:p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283" y="1817918"/>
            <a:ext cx="5886449" cy="33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6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538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3</vt:lpstr>
      <vt:lpstr>Тема Office</vt:lpstr>
      <vt:lpstr>Школа волонтеров «ИМПУЛЬС»</vt:lpstr>
      <vt:lpstr>Презентация PowerPoint</vt:lpstr>
      <vt:lpstr>Классификация направлений волонтерской деятельности</vt:lpstr>
      <vt:lpstr>Поиск людей</vt:lpstr>
      <vt:lpstr>Требования к волонтерам:</vt:lpstr>
      <vt:lpstr>СОЦИАЛЬНЫЙ ПРОЕКТ  «МЫ ВМЕСТЕ»</vt:lpstr>
      <vt:lpstr>Цель проекта:</vt:lpstr>
      <vt:lpstr>проект «Мобильная игротека»</vt:lpstr>
      <vt:lpstr>проект «Тише Вселенной»  (онлайн школа русского жестового языка) </vt:lpstr>
      <vt:lpstr>Проект «Тепло второго дома»</vt:lpstr>
      <vt:lpstr>Проект «Мир равных возможностей»</vt:lpstr>
      <vt:lpstr>Проект «Родному городу в подарок», посвященный юбилею города Новотроицка</vt:lpstr>
      <vt:lpstr>Проект «Помощь детям и природе»</vt:lpstr>
      <vt:lpstr>проект Экстрим -  квест  «Выжить в лесу» </vt:lpstr>
      <vt:lpstr>Идея проекта:</vt:lpstr>
      <vt:lpstr>Презентация PowerPoint</vt:lpstr>
      <vt:lpstr>Презентация PowerPoint</vt:lpstr>
      <vt:lpstr>Проект «Волонтеры-медики, вперед!»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 города Оренбурга</dc:title>
  <dc:creator>Волонтерский центр</dc:creator>
  <cp:lastModifiedBy>User</cp:lastModifiedBy>
  <cp:revision>68</cp:revision>
  <dcterms:created xsi:type="dcterms:W3CDTF">2018-06-06T08:12:13Z</dcterms:created>
  <dcterms:modified xsi:type="dcterms:W3CDTF">2024-02-20T10:51:46Z</dcterms:modified>
</cp:coreProperties>
</file>