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9787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4524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85380" y="1589149"/>
            <a:ext cx="5182980" cy="175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ru-RU" sz="2371" b="1" dirty="0">
                <a:solidFill>
                  <a:srgbClr val="3030D0"/>
                </a:solidFill>
                <a:latin typeface="Arial" pitchFamily="34" charset="0"/>
                <a:cs typeface="Arial" pitchFamily="34" charset="-120"/>
              </a:rPr>
              <a:t>Интенсивный курс по репродуктивному здоровью для девочек г. Биробиджан «С любовью к себе»</a:t>
            </a:r>
            <a:r>
              <a:rPr lang="en-US" sz="237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371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в Биробиджане повышает знания девушек 14–17 лет о репродуктивном здоровье.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9400" y="1350420"/>
            <a:ext cx="2688900" cy="264426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подростков получают противоречивую информацию из интернета и соцсетей, что порождает ошибки и страхи, препятствующие правильному уходу за здоровьем.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99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Информация о репродуктивном здоровье: проблема достоверности и риски
</a:t>
            </a:r>
            <a:endParaRPr lang="en-US" sz="199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CB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11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Тесный, но ограниченный контакт с матерью
</a:t>
            </a:r>
            <a:r>
              <a:rPr lang="en-US" sz="959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Лишь 18,8% девушек обсуждают вопросы взросления с мамами, что говорит о недостатке поддержки и общения по деликатным темам в семье.
</a:t>
            </a:r>
            <a:endParaRPr lang="en-US" sz="1118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тревожности при обсуждении здоровья
</a:t>
            </a: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Три четверти девушек испытывают тревожность перед разговором о репродуктивном здоровье, что мешает открытому обмену информацией и укреплению доверия.
</a:t>
            </a:r>
            <a:endParaRPr lang="en-US" sz="1051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Потребность в компании для посещения занятий
</a:t>
            </a: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Около 25% готовы участвовать в обучающих встречах лишь в присутствии подруги, подчеркивая важность эмоциональной поддержки и безопасности.
</a:t>
            </a:r>
            <a:endParaRPr lang="en-US" sz="1051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барьеры среди девочек 14–17 лет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CB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8850" y="1888150"/>
            <a:ext cx="36063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1960350" y="4268175"/>
            <a:ext cx="5223300" cy="50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3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рассчитан на формирование доверительной среды для 30 участниц из Биробиджана к </a:t>
            </a:r>
            <a:r>
              <a:rPr lang="en-US" sz="1300" dirty="0" err="1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концу</a:t>
            </a:r>
            <a:r>
              <a:rPr lang="en-US" sz="13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ru-RU" sz="13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декабря</a:t>
            </a:r>
            <a:r>
              <a:rPr lang="en-US" sz="13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2026 года.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2984450" y="2716775"/>
            <a:ext cx="3168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13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девочек в возрасте 14–17 лет обеспечат доступ к надежной информации и профессиональной поддержке.
</a:t>
            </a:r>
            <a:endParaRPr lang="en-US" sz="1131" dirty="0"/>
          </a:p>
        </p:txBody>
      </p:sp>
      <p:sp>
        <p:nvSpPr>
          <p:cNvPr id="7" name="Text 3"/>
          <p:cNvSpPr txBox="1"/>
          <p:nvPr/>
        </p:nvSpPr>
        <p:spPr>
          <a:xfrm>
            <a:off x="2987850" y="3446850"/>
            <a:ext cx="3168600" cy="16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данные </a:t>
            </a:r>
            <a:r>
              <a:rPr lang="en-US" sz="1000" dirty="0" err="1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проекта</a:t>
            </a: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«C </a:t>
            </a:r>
            <a:r>
              <a:rPr lang="ru-RU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любовью к себе</a:t>
            </a: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»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A0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1925" y="2477750"/>
            <a:ext cx="2733249" cy="14028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0" y="1647575"/>
            <a:ext cx="36021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разделена на теоретический и практический блоки, охватывающие ключевые аспекты репродуктивного здоровья.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68511" y="1647575"/>
            <a:ext cx="35427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теории с практикой обеспечивает комплексное понимание и применение знаний подростками.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211575" y="4168425"/>
            <a:ext cx="70857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</a:t>
            </a:r>
            <a:r>
              <a:rPr lang="en-US" sz="1000" b="1" dirty="0" err="1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проекта</a:t>
            </a: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«</a:t>
            </a:r>
            <a:r>
              <a:rPr lang="ru-RU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любовью к себе</a:t>
            </a: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», 2026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885950" y="785900"/>
            <a:ext cx="74112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54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образовательной программы проекта
</a:t>
            </a:r>
            <a:endParaRPr lang="en-US" sz="254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Участницы получают знания по анатомии женского организма и наблюдают ролевое воспроизведение родов на симуляторах, что повышает их понимание физиологических процессов.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ходе занятий девушки осваивают навыки ухода за новорождёнными и получают возможность обратиться к специалистам за профессиональной поддержкой.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обучение на базе медицинского колледжа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825" y="1458775"/>
            <a:ext cx="334950" cy="3828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250" y="3211935"/>
            <a:ext cx="368100" cy="29448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32075" y="3211935"/>
            <a:ext cx="368100" cy="29448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436500" y="464800"/>
            <a:ext cx="52020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01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особенности проекта с цифровой поддержкой
</a:t>
            </a:r>
            <a:endParaRPr lang="en-US" sz="2013" dirty="0"/>
          </a:p>
        </p:txBody>
      </p:sp>
      <p:sp>
        <p:nvSpPr>
          <p:cNvPr id="11" name="Text 2"/>
          <p:cNvSpPr txBox="1"/>
          <p:nvPr/>
        </p:nvSpPr>
        <p:spPr>
          <a:xfrm>
            <a:off x="436500" y="2131217"/>
            <a:ext cx="5668200" cy="69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Анонимность через «Цифровое окно доверия»
</a:t>
            </a: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Участницы могут задавать вопросы без страха осуждения, что способствует открытой коммуникации и психологическому комфорту.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6500" y="3888921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ru-RU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</a:t>
            </a:r>
            <a:r>
              <a:rPr lang="en-US" sz="1200" b="1" dirty="0" err="1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латформа</a:t>
            </a: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проекта
</a:t>
            </a: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000" dirty="0" err="1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Информационный</a:t>
            </a: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ru-RU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мост со</a:t>
            </a: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000" dirty="0" err="1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специалист</a:t>
            </a:r>
            <a:r>
              <a:rPr lang="ru-RU" sz="1000" dirty="0" err="1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</a:t>
            </a: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полезными материалами и поддержкой для улучшения знаний и уверенности девочек.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4818925" y="3888921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Доверительная образовательная среда
</a:t>
            </a: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Создание пространства, где участницы чувствуют себя защищёнными и поддержанными, что важно для эффективного усвоения информации.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BE1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демонстрирует постепенное повышение осведомлённости и уменьшение тревоги у участниц в течение всего проекта.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Систематическое обучение и поддержка способствуют улучшению психоэмоционального состояния девушек.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</a:t>
            </a:r>
            <a:r>
              <a:rPr lang="en-US" sz="1000" b="1" dirty="0" err="1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</a:t>
            </a: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«</a:t>
            </a:r>
            <a:r>
              <a:rPr lang="ru-RU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любовью к себе</a:t>
            </a: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», 2026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53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Ожидаемый рост информированности и снижение тревожности
</a:t>
            </a:r>
            <a:endParaRPr lang="en-US" sz="253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A0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проекта для здоровья будущего поколения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</a:t>
            </a:r>
            <a:r>
              <a:rPr lang="ru-RU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любовью к себе</a:t>
            </a: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» формирует ответственное отношение к здоровью, обеспечивает достоверную информацию и создает основу для здоровой и уверенной жизни подростков.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473</Words>
  <Application>Microsoft Office PowerPoint</Application>
  <PresentationFormat>Экран (16:9)</PresentationFormat>
  <Paragraphs>46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Дмитриевна Валерия</cp:lastModifiedBy>
  <cp:revision>6</cp:revision>
  <dcterms:created xsi:type="dcterms:W3CDTF">2026-03-13T03:37:35Z</dcterms:created>
  <dcterms:modified xsi:type="dcterms:W3CDTF">2026-03-13T15:58:19Z</dcterms:modified>
</cp:coreProperties>
</file>