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AEDD78-3DF0-FFB7-D5F3-959FFD0F4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872BCB-6CC9-A49C-8139-B22D83C9B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8047DB-3E64-BC3E-84A6-B7D5F59FD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08D4A6-DFB6-8566-AAC0-350D9735C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6152F6-AE5B-5F69-7B01-38DFE3187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74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126E2-0A18-64F8-37B5-5CD9A7A8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79999A-2057-20D5-B58A-F92E5FFAD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3F9B47-2BBE-667B-EA39-374FDAC7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AC818E-97F1-6676-33F3-5F6D27B1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CFF097-5C57-98BD-A53B-98340CC2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176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028DF29-7F67-99B8-112F-D17884E45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6C88B0-FFC4-5AB0-DAD7-F637ED68B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2FCDB1-B62F-F96A-8D88-3204E620B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7059D7-AF10-8687-195C-8BEC333FB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36315F-7CAB-2E47-0F05-CC438C19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04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84D1F7-A0C5-1F15-8922-67F631D77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06DF1-BD95-C4E9-41C0-3A4525799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26364D-15EC-86F1-24C3-A4396A2D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DFE325-8D31-2AC8-D074-5F920A83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56833B-D955-07AE-D540-BF755428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891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99BE5-6DF6-F9A6-D4D0-F4E05D569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C29C15-EF4B-F3AD-E541-EA59DD398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9CCF12-6198-C640-F6DF-F03D4DCE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242808-EF2B-C232-C839-665915142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1BBCF4-25D2-18C3-6965-3A1EE083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79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9C513-3E54-D11B-EEB9-309B48DAF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E82757-1400-F915-CFE3-48036880E8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11916C-6C8D-2620-1D8E-F548B8949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020763-518C-6054-C580-81BC55453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22A601-C842-BFB5-B24E-1F3B5DA5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3F877D-D79A-17D1-5F00-C2BA787D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77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1F548-BF08-0972-6BA2-32BE63DF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C14295-1439-1BE7-3111-F54154630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F954DE-8F3B-EA52-4115-AC40A7474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446A990-566C-1F9B-DC00-19CF3124F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B784CD-2B31-6B4C-2E99-49FA159C41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73FBA2-3E12-38F0-9BF9-CFE49B7A6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4CF727-7B28-000D-1ECF-5506C478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3D475-8238-F71F-8D6A-4E6ABEAC5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16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CC0D8A-1084-D3BC-9B85-911EB0B89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7D3E0B-840B-E440-AA62-E4D278A4D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0E09A59-EE39-0582-89A4-3D74BCF0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398E4D-BEB4-14D5-2418-3B31DB41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64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5CB173-217C-DC34-654F-8A510218E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4222D78-6C8D-ED41-9F18-3FA20681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3DDD3B-4DB1-EC78-3E2E-117963E8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12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F7407-09CC-4AD8-9F3C-BD5BA754E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2FDF6D-2B44-B2FD-D43D-D6C3FCC5B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77E9CC-FC8D-B87D-DB57-C5F9A41A5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C3294B-9509-DD88-DEF8-B41A9A49B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F11065-AC2B-B7A6-5E62-04D44DB2E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DC8662-96D5-127A-4466-F6B00D2D6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42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87AFE-D073-CD1E-184D-58D6F1255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EBAB5C-ACC3-9703-5111-9ECC1E4475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747F3E-5405-914C-6072-875891458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53CB1C-564E-22D5-71EE-DBF7A33D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A4584D-F162-DAF9-1E42-815EA336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B8FBF2-EF3F-FDE7-01D2-27D6DCD27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59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B824E-904E-FA7A-47AC-E274E719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67F2B-1B2C-D92B-CDBD-95B6C0153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412802-E689-BC4E-9525-753A12BEF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84513-8142-4BD6-B4B5-16FA623FEEBF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B65300-D129-FD33-2ACB-E4152D4BB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DA3893-E9B3-5547-4BC6-FAE857182F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F3E26-556E-4405-8901-92269B8A0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26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929A65-C46E-EAB2-3ED1-CE5AB6FB9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5909" y="2142933"/>
            <a:ext cx="10460182" cy="23876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Добровольческая деятельность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ОГАУК «Томская областная государственная филармония»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61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C9B1E-F5FC-55C9-4582-3F8C625BE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146" y="1644969"/>
            <a:ext cx="10535653" cy="2003006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Поддержка, укрепление и защита семьи, многодетности, сохранения традиционных семейных ценностей, популяризации института брака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00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09CD5-2E4F-DF02-FFC2-E49688237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779" y="942641"/>
            <a:ext cx="10150642" cy="3456104"/>
          </a:xfrm>
        </p:spPr>
        <p:txBody>
          <a:bodyPr>
            <a:norm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Содействия деятельности в сфере образования, науки, культуры, искусства, просвещения, духовному развитию личности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99C5B-F3EC-0DB9-0E8F-22220D5DB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156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Содействия деятельности в сфере профилактики и охраны здоровья граждан, а также пропаганды здорового образа жизни, улучшения морально-психологического состояния граждан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12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CE2FE-9C69-E69F-DEAE-4EC3E1C01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Социальная реабилитация детей-сирот, детей, оставшихся без попечения родителей, безнадзорных детей, детей, находящихся в трудной жизненной ситуации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924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B7C978-F731-2A23-A346-0FE8D0789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68" y="189554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частия в проведении мероприятий по увековечению памяти погибших при защите Отечества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139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20F5D0-F5F9-8812-2ED3-F4FF45336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16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одействия патриотическому, духовно-нравственному воспитанию детей и молодежи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88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22240-495C-17CF-2E5A-538236C00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897" y="365125"/>
            <a:ext cx="10554903" cy="3995119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одействия профилактике социально опасных форм поведения граждан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2239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113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Тема Office</vt:lpstr>
      <vt:lpstr>Добровольческая деятельность  ОГАУК «Томская областная государственная филармония»</vt:lpstr>
      <vt:lpstr>Поддержка, укрепление и защита семьи, многодетности, сохранения традиционных семейных ценностей, популяризации института брака</vt:lpstr>
      <vt:lpstr>Содействия деятельности в сфере образования, науки, культуры, искусства, просвещения, духовному развитию личности</vt:lpstr>
      <vt:lpstr>Содействия деятельности в сфере профилактики и охраны здоровья граждан, а также пропаганды здорового образа жизни, улучшения морально-психологического состояния граждан</vt:lpstr>
      <vt:lpstr>Социальная реабилитация детей-сирот, детей, оставшихся без попечения родителей, безнадзорных детей, детей, находящихся в трудной жизненной ситуации</vt:lpstr>
      <vt:lpstr>Участия в проведении мероприятий по увековечению памяти погибших при защите Отечества</vt:lpstr>
      <vt:lpstr>Содействия патриотическому, духовно-нравственному воспитанию детей и молодежи</vt:lpstr>
      <vt:lpstr>Содействия профилактике социально опасных форм поведения граждан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Ольга Югова</dc:creator>
  <cp:lastModifiedBy>Ольга Югова</cp:lastModifiedBy>
  <cp:revision>6</cp:revision>
  <dcterms:created xsi:type="dcterms:W3CDTF">2024-09-18T12:50:47Z</dcterms:created>
  <dcterms:modified xsi:type="dcterms:W3CDTF">2024-09-18T13:07:05Z</dcterms:modified>
</cp:coreProperties>
</file>