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89A79-3D61-4CD0-97FC-CB330716E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2C6B95-7E08-49A5-A66E-04D7BAEA8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42666E-D1E8-4C3F-B149-E1B8F327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E6372-3378-473D-BCE5-DBC83628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1A9E1-01D1-40F2-B9B6-AA5267A0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F0465-6DC3-493F-87C5-A043DCD3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5E7EA0-0866-4D62-AC46-3749306C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E3FE9-842F-401A-A6E6-1988ACC4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24C9-12E0-4233-ADC8-B4CA5884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A225F-8E17-43C8-A8F2-81CDD55A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6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38275C-CDBD-433C-8DAB-C368F0A6F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CD6C64-A124-4343-BD44-26EE2FAF8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7026A-0CBD-41D9-A908-728EB2E8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33787-3D47-4122-BCA7-CC295421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98664-CC70-437F-8019-9482F993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5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2085A-A6D6-4353-B8EB-76CA65D0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CC425-3C2A-4F19-A24A-94F492ED0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2FB38-1DA9-4624-A636-3AF3F11E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031A76-3E8B-4546-AB94-6567FF20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2A695-AFA1-4957-8917-0C907554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BF79-7AD5-46E4-9548-1E45E2FB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3F2CFD-0961-42A4-82A8-2FD58436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AC5BB8-A710-493F-B668-A05A4793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316AEA-C896-4277-AA3C-F6459E11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18681-83EB-438F-96D8-C2236FDD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9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DA419-739D-46AC-B265-C9177CE5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4D115-3C25-4F0A-8961-9DC43F2B0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FAAF0-136E-406F-930F-FA1C1E6F8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DA7B72-514B-4A6B-B41E-F612362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4AB3F3-172B-4F7C-BBC7-BD257426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3013F0-9A44-428C-BB07-8E37102B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9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FAFE9-CDC9-42ED-97DB-9B35B202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30A7AF-BAB9-4AC8-9E26-4AA8750E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AE431E-2D57-47BF-ADD1-5036FEED9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E9C317-1AEE-4BEF-A96D-0BECF7584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F9F27B-F5B3-499E-A021-52FA41209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486B9E-EB98-40C3-9EA1-AAFD71E1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DA43EE-4BF7-4475-BB9D-C5858239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3FD338-95DF-4866-A54F-12417547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2CB-F177-490A-AD08-2FF5170F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7AA8F8-CCB9-493D-9579-E554FFBB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72B81E-E005-46D7-B7E5-BF94ACB9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F94E5C-29BF-4CB1-8AE2-4DC512CE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CE12B4-6839-4F5F-A204-ABCC9626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DBD88C-92D5-4754-B876-282E18CF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A233C-294C-4289-92C1-6B1263DF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5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95443-988F-404D-9AE9-F7E91BBE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990AF-481C-412B-9C0A-DE24F207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243959-8CD5-4796-B84B-194A5A9E0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2A66BC-E96E-4DA5-B2E4-8C65B13F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3ACCC-A383-44FD-9F2E-9898A00C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2A24C4-7D8E-43E4-B4CB-24B5CFB2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4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0E145-D8DA-41EA-BA5C-2E83039F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DD918F-EAAE-469D-9D49-E4FD43D58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5D47CD-C883-4FF7-B177-723238685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D575CE-FC19-4F8C-A8A7-5E42F0D2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DA178-3226-436E-9AAB-3B02038B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87B730-D4CE-4E44-BA76-2B2168DE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1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75C5-9083-420F-BF15-A2F06141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3A844-BCF9-4C1A-A845-2F5BF6301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A98EB-F850-44E4-85D1-D61848FB3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64594-3B16-4226-9D98-24D5E38C08FD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722DB-1BD0-4ECC-9B27-470D19310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950F1-4A73-4CCB-86B0-46994B98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A09D-BA9C-4EB5-9321-D32BF105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58331D-CE40-4381-8D0E-1C0144907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" r="1263" b="47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8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0573ED-6CA9-40B9-BE97-5228C750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" r="3041" b="6392"/>
          <a:stretch/>
        </p:blipFill>
        <p:spPr>
          <a:xfrm>
            <a:off x="-65988" y="0"/>
            <a:ext cx="12257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2912DF-2C3C-40AB-ABC6-7876A8EEA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" r="2810" b="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D57B332-4004-4F55-8FD4-A5ACC5BC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- Молодежный образовательный форум для представителей общеобразовательных учреждений «Энергия Добра» в Чегемском муниципальном районе;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Межрайонный фестиваль творческой молодежи «Россия – это мы!»</a:t>
            </a:r>
          </a:p>
        </p:txBody>
      </p:sp>
    </p:spTree>
    <p:extLst>
      <p:ext uri="{BB962C8B-B14F-4D97-AF65-F5344CB8AC3E}">
        <p14:creationId xmlns:p14="http://schemas.microsoft.com/office/powerpoint/2010/main" val="275270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9235A-0891-4FD5-8B3C-E08C43066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8"/>
          <a:stretch/>
        </p:blipFill>
        <p:spPr>
          <a:xfrm>
            <a:off x="0" y="0"/>
            <a:ext cx="12192000" cy="6589336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9247310-96BD-4CD0-A259-48AC9728F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635" y="2939772"/>
            <a:ext cx="9822730" cy="21601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0" dirty="0">
                <a:solidFill>
                  <a:srgbClr val="3B70F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6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компетенции по основам добровольческой деятельности не менее 85 представителей молодежи Чегемского муниципального района от 13 до 16 лет, посредством создания пула наставников и проведения Молодежного образовательного форума для представителей общеобразовательных учреждений «Энергия Добра» в Чегемском муниципальном районе в течении 3 месяцев.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308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9235A-0891-4FD5-8B3C-E08C43066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8"/>
          <a:stretch/>
        </p:blipFill>
        <p:spPr>
          <a:xfrm>
            <a:off x="0" y="0"/>
            <a:ext cx="12192000" cy="6589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D92C68-BE3C-4E44-B841-03FDC640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7" y="4360589"/>
            <a:ext cx="4056848" cy="27035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D7E78-B5AE-4EA1-B165-9731ED323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" y="1775241"/>
            <a:ext cx="4072559" cy="26630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25CF9C-3D88-469E-B8E8-3ED37E8B85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/>
          <a:stretch/>
        </p:blipFill>
        <p:spPr>
          <a:xfrm>
            <a:off x="4088270" y="1762812"/>
            <a:ext cx="4303382" cy="26630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149A7A-9A10-4669-9F88-8EBB13469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61" y="4425884"/>
            <a:ext cx="3960694" cy="2642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A8B6C7-F407-46FE-A971-F6740D8DD5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" t="3997" r="1191"/>
          <a:stretch/>
        </p:blipFill>
        <p:spPr>
          <a:xfrm>
            <a:off x="8048873" y="1775241"/>
            <a:ext cx="4143127" cy="26506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C621B9-2155-4780-8EFB-D4A3B763B6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04" y="4413455"/>
            <a:ext cx="3996171" cy="26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1C0F23-71FD-4EB4-8E5D-60888EB3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0"/>
          <a:stretch/>
        </p:blipFill>
        <p:spPr>
          <a:xfrm>
            <a:off x="0" y="0"/>
            <a:ext cx="12192000" cy="6561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3D1A3-23F6-4946-968B-AF66DF94AA9E}"/>
              </a:ext>
            </a:extLst>
          </p:cNvPr>
          <p:cNvSpPr txBox="1"/>
          <p:nvPr/>
        </p:nvSpPr>
        <p:spPr>
          <a:xfrm>
            <a:off x="2023620" y="2635992"/>
            <a:ext cx="814475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3B7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культурного наследия России, как неотъемлемая часть развития культурного и высоконравственного общества, путем проведения Межрайонного фестиваля творческой молодежи «Россия – это мы!».</a:t>
            </a:r>
          </a:p>
        </p:txBody>
      </p:sp>
    </p:spTree>
    <p:extLst>
      <p:ext uri="{BB962C8B-B14F-4D97-AF65-F5344CB8AC3E}">
        <p14:creationId xmlns:p14="http://schemas.microsoft.com/office/powerpoint/2010/main" val="138009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1C0F23-71FD-4EB4-8E5D-60888EB3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0"/>
          <a:stretch/>
        </p:blipFill>
        <p:spPr>
          <a:xfrm>
            <a:off x="0" y="0"/>
            <a:ext cx="12192000" cy="65610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2CDC93-7DE4-4279-BA1D-5DCC2C38F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" y="1187360"/>
            <a:ext cx="4158838" cy="2771476"/>
          </a:xfrm>
          <a:prstGeom prst="ellipse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ED31D7-DA36-4275-977A-1F82AE747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60" y="3949830"/>
            <a:ext cx="4372283" cy="2913717"/>
          </a:xfrm>
          <a:prstGeom prst="flowChartConnector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3DA757-8929-4BC1-98DC-A6D1328D9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60" y="1163745"/>
            <a:ext cx="4369740" cy="2676466"/>
          </a:xfrm>
          <a:prstGeom prst="flowChartConnector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3EF63F-E134-481C-9130-A5A476C6D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0" y="4086522"/>
            <a:ext cx="4158841" cy="2771478"/>
          </a:xfrm>
          <a:prstGeom prst="ellipse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EB5521-D267-4938-8F51-264F2ED77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58" y="2447196"/>
            <a:ext cx="4372283" cy="2913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2623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106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Lioza07@hotmail.com</dc:creator>
  <cp:lastModifiedBy>Lioza07@hotmail.com</cp:lastModifiedBy>
  <cp:revision>1</cp:revision>
  <dcterms:created xsi:type="dcterms:W3CDTF">2024-05-08T19:29:31Z</dcterms:created>
  <dcterms:modified xsi:type="dcterms:W3CDTF">2024-05-08T19:59:38Z</dcterms:modified>
</cp:coreProperties>
</file>