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54" y="4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3F4A-13DE-4BBE-BB9B-1C52981EE21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1C8A-CD95-4EDD-9908-E62EC900D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28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3F4A-13DE-4BBE-BB9B-1C52981EE21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1C8A-CD95-4EDD-9908-E62EC900D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25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3F4A-13DE-4BBE-BB9B-1C52981EE21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1C8A-CD95-4EDD-9908-E62EC900D53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463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3F4A-13DE-4BBE-BB9B-1C52981EE21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1C8A-CD95-4EDD-9908-E62EC900D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537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3F4A-13DE-4BBE-BB9B-1C52981EE21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1C8A-CD95-4EDD-9908-E62EC900D53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8492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3F4A-13DE-4BBE-BB9B-1C52981EE21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1C8A-CD95-4EDD-9908-E62EC900D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061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3F4A-13DE-4BBE-BB9B-1C52981EE21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1C8A-CD95-4EDD-9908-E62EC900D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883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3F4A-13DE-4BBE-BB9B-1C52981EE21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1C8A-CD95-4EDD-9908-E62EC900D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58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3F4A-13DE-4BBE-BB9B-1C52981EE21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1C8A-CD95-4EDD-9908-E62EC900D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9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3F4A-13DE-4BBE-BB9B-1C52981EE21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1C8A-CD95-4EDD-9908-E62EC900D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6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3F4A-13DE-4BBE-BB9B-1C52981EE21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1C8A-CD95-4EDD-9908-E62EC900D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3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3F4A-13DE-4BBE-BB9B-1C52981EE21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1C8A-CD95-4EDD-9908-E62EC900D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19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3F4A-13DE-4BBE-BB9B-1C52981EE21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1C8A-CD95-4EDD-9908-E62EC900D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67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3F4A-13DE-4BBE-BB9B-1C52981EE21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1C8A-CD95-4EDD-9908-E62EC900D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83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3F4A-13DE-4BBE-BB9B-1C52981EE21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1C8A-CD95-4EDD-9908-E62EC900D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4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3F4A-13DE-4BBE-BB9B-1C52981EE21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1C8A-CD95-4EDD-9908-E62EC900D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81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E3F4A-13DE-4BBE-BB9B-1C52981EE21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991C8A-CD95-4EDD-9908-E62EC900D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49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Встреча гостей, раздаем программки для зрителей.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66" y="1899484"/>
            <a:ext cx="7436956" cy="495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2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5" y="481263"/>
            <a:ext cx="10668001" cy="615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Создаём дружелюбную атмосферу!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90688"/>
            <a:ext cx="9136580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8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Работаем над хорошим настроением!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78" y="1690688"/>
            <a:ext cx="7780422" cy="518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9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38" y="385012"/>
            <a:ext cx="9577136" cy="61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5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Помогаем ориентироваться в зрительном зале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707" y="1803217"/>
            <a:ext cx="7581322" cy="505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Благодарные зрители!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17" y="1439569"/>
            <a:ext cx="7549142" cy="503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0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</TotalTime>
  <Words>28</Words>
  <Application>Microsoft Office PowerPoint</Application>
  <PresentationFormat>Широкоэкранный</PresentationFormat>
  <Paragraphs>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Аспект</vt:lpstr>
      <vt:lpstr>Встреча гостей, раздаем программки для зрителей.</vt:lpstr>
      <vt:lpstr>Презентация PowerPoint</vt:lpstr>
      <vt:lpstr>     Создаём дружелюбную атмосферу!</vt:lpstr>
      <vt:lpstr>  Работаем над хорошим настроением!</vt:lpstr>
      <vt:lpstr>Презентация PowerPoint</vt:lpstr>
      <vt:lpstr>Помогаем ориентироваться в зрительном зале</vt:lpstr>
      <vt:lpstr>                Благодарные зрители!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Встреча гостей, раздаем программки для зрителей.</dc:title>
  <dc:creator>1</dc:creator>
  <cp:lastModifiedBy>1</cp:lastModifiedBy>
  <cp:revision>3</cp:revision>
  <dcterms:created xsi:type="dcterms:W3CDTF">2023-03-09T03:46:21Z</dcterms:created>
  <dcterms:modified xsi:type="dcterms:W3CDTF">2023-03-09T04:08:31Z</dcterms:modified>
</cp:coreProperties>
</file>