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80" d="100"/>
          <a:sy n="80" d="100"/>
        </p:scale>
        <p:origin x="-152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F73A6-57E3-49AC-A38E-F72FFFBAC38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6ADD9-E7E8-4247-B6A9-6491B8010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0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6ADD9-E7E8-4247-B6A9-6491B8010F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0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060848"/>
            <a:ext cx="3511043" cy="22322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Благоустройство озера </a:t>
            </a:r>
            <a:r>
              <a:rPr lang="ru-RU" sz="2800" b="1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Подпесочного</a:t>
            </a:r>
            <a:endParaRPr lang="ru-RU" sz="28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50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692697"/>
            <a:ext cx="6912768" cy="4968552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сегодняшний день одной из важных проблем городов является сохранение природных зон, зон отдыха населения. Для города Урюпинска одним из таких мест является прибрежная территория озера </a:t>
            </a:r>
            <a:r>
              <a:rPr lang="ru-RU" dirty="0" err="1"/>
              <a:t>Подпесочного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Данный участок представляет особую ценность: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1) Наличие водного объекта – озера.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2) Разнообразный рельеф с перепадом высот.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3) Десятки возрастных деревьев различных пород, травянистая и кустарниковая растительность.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4) Потенциальный естественный пляж.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2740152" cy="182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7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Восстановить и обустроить зоны отдыха в районе береговой линии </a:t>
            </a:r>
            <a:r>
              <a:rPr lang="ru-RU" dirty="0" smtClean="0"/>
              <a:t>озера. Вовлечение </a:t>
            </a:r>
            <a:r>
              <a:rPr lang="ru-RU" dirty="0"/>
              <a:t>жителей в благоустройство и сохранение водного объекта, повышение повседневной экологической культуры. Воспитание у молодого поколения бережного отношения к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13458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9604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Расчистка береговой линии от сорной растительности, упавших деревьев и сушняка</a:t>
            </a:r>
          </a:p>
          <a:p>
            <a:endParaRPr lang="ru-RU" dirty="0"/>
          </a:p>
          <a:p>
            <a:r>
              <a:rPr lang="ru-RU" dirty="0"/>
              <a:t>Благоустройство объектов на территории зоны отдыха: высадка деревьев, кустарников, цветов, создание пешеходной зоны, установка контейнеров для мусора.</a:t>
            </a:r>
          </a:p>
          <a:p>
            <a:endParaRPr lang="ru-RU" dirty="0"/>
          </a:p>
          <a:p>
            <a:r>
              <a:rPr lang="ru-RU" dirty="0"/>
              <a:t>Популяризация зоны отдыха, распространение информации среди широких кругов населения</a:t>
            </a:r>
          </a:p>
          <a:p>
            <a:endParaRPr lang="ru-RU" dirty="0"/>
          </a:p>
          <a:p>
            <a:r>
              <a:rPr lang="ru-RU" dirty="0"/>
              <a:t>Организация инициативной волонтерской группы активных граждан, вовлечение в добровольческую работу по благоустройству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81" y="0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r>
              <a:rPr lang="ru-RU" dirty="0" smtClean="0"/>
              <a:t>Целевая аудитория: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20888"/>
            <a:ext cx="6777317" cy="3508977"/>
          </a:xfrm>
        </p:spPr>
        <p:txBody>
          <a:bodyPr/>
          <a:lstStyle/>
          <a:p>
            <a:r>
              <a:rPr lang="ru-RU" dirty="0" smtClean="0"/>
              <a:t>дети </a:t>
            </a:r>
            <a:r>
              <a:rPr lang="ru-RU" dirty="0"/>
              <a:t>и </a:t>
            </a:r>
            <a:r>
              <a:rPr lang="ru-RU" dirty="0" smtClean="0"/>
              <a:t>подростки;</a:t>
            </a:r>
            <a:endParaRPr lang="ru-RU" dirty="0"/>
          </a:p>
          <a:p>
            <a:r>
              <a:rPr lang="ru-RU" dirty="0" smtClean="0"/>
              <a:t>молодежь </a:t>
            </a:r>
            <a:r>
              <a:rPr lang="ru-RU" dirty="0"/>
              <a:t>и </a:t>
            </a:r>
            <a:r>
              <a:rPr lang="ru-RU" dirty="0" smtClean="0"/>
              <a:t>студенты;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енсионеры;</a:t>
            </a:r>
            <a:endParaRPr lang="ru-RU" dirty="0"/>
          </a:p>
          <a:p>
            <a:r>
              <a:rPr lang="ru-RU" dirty="0" smtClean="0"/>
              <a:t>семьи </a:t>
            </a:r>
            <a:r>
              <a:rPr lang="ru-RU" dirty="0"/>
              <a:t>с детьми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15054"/>
            <a:ext cx="3347863" cy="251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1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624854" cy="601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 на сегодняшний день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061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70942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53" y="1709428"/>
            <a:ext cx="2844652" cy="213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4908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59" y="414908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3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Социальное воздействие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416940" cy="16561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/>
              <a:t>Проект даст возможность создания новых зон отдыха и проведения различных мероприятий в черте города. Горожане, в ходе работ по благоустройству, пересмотрят свое отношение к экологии, что вероятнее всего приведет к уменьшению загрязнения среды.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284984"/>
            <a:ext cx="7416824" cy="3960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Планы дальнейшего развития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77136"/>
            <a:ext cx="926569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3996" y="3804942"/>
            <a:ext cx="7115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дальнейшем есть возможность реализации проекта на остальных прибрежных зонах города Урюпинска. Так как на территории города протекает река Хопер, которой так же необходимо благоустройство прибрежных зон.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41168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0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7024744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8960"/>
            <a:ext cx="3816424" cy="254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6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</TotalTime>
  <Words>270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Благоустройство озера Подпесочного</vt:lpstr>
      <vt:lpstr>Презентация PowerPoint</vt:lpstr>
      <vt:lpstr>Цель проекта:</vt:lpstr>
      <vt:lpstr>Задачи проекта:</vt:lpstr>
      <vt:lpstr>Целевая аудитория:</vt:lpstr>
      <vt:lpstr>Вид на сегодняшний день</vt:lpstr>
      <vt:lpstr>Социальное воздействие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озера Подпесочного</dc:title>
  <dc:creator>user14</dc:creator>
  <cp:lastModifiedBy>user14</cp:lastModifiedBy>
  <cp:revision>5</cp:revision>
  <dcterms:created xsi:type="dcterms:W3CDTF">2021-06-25T10:41:38Z</dcterms:created>
  <dcterms:modified xsi:type="dcterms:W3CDTF">2021-06-25T11:53:30Z</dcterms:modified>
</cp:coreProperties>
</file>