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sldIdLst>
    <p:sldId id="256" r:id="rId2"/>
    <p:sldId id="257" r:id="rId3"/>
    <p:sldId id="265" r:id="rId4"/>
    <p:sldId id="261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03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2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90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5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3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4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53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11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9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4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1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9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7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33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4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0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5E029C-A161-46B2-83F9-B76A22FF091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C89118-570C-4CC4-A3E4-134D708BC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4FA03-9865-4D86-8747-649D1278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CCB7B2-D529-41DF-9566-AF64EB2E9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72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3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9220A-2973-4677-95B7-5AE988F1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"В добрые лапы"</a:t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9E01BFE-6767-4D1E-9BB2-2BD2E87578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9F804AC-2647-43B9-9FA8-3B08BE122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24923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537AF-83FA-49D7-8F23-22AA960A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Акция "Окна Победы"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4034060-7B03-449C-9C0C-519F8B9B22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FA867D5-4581-4764-8E4B-008AB4F65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95" y="2560637"/>
            <a:ext cx="3856488" cy="3309937"/>
          </a:xfrm>
        </p:spPr>
      </p:pic>
    </p:spTree>
    <p:extLst>
      <p:ext uri="{BB962C8B-B14F-4D97-AF65-F5344CB8AC3E}">
        <p14:creationId xmlns:p14="http://schemas.microsoft.com/office/powerpoint/2010/main" val="123985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4402E-CCF6-4E79-ACAB-A598699A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Акция «Вещь добра»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10F5A17-78CF-476B-BEE6-CED1E622B9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419644"/>
            <a:ext cx="4718050" cy="3450931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5B8C9CD-E1E3-4C9F-8CB9-C310FB4061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2" y="2419644"/>
            <a:ext cx="3212364" cy="3450932"/>
          </a:xfrm>
        </p:spPr>
      </p:pic>
    </p:spTree>
    <p:extLst>
      <p:ext uri="{BB962C8B-B14F-4D97-AF65-F5344CB8AC3E}">
        <p14:creationId xmlns:p14="http://schemas.microsoft.com/office/powerpoint/2010/main" val="296255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44215-A54D-4C7F-A34D-D839A29D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</a:rPr>
              <a:t>Акция " Бессмертный полк онлайн"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81C5733-FFCB-4769-888E-D734A5F34D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433712"/>
            <a:ext cx="4413249" cy="34368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D43697F-8F3C-4FD5-AA25-0D1BC1B5D1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2433712"/>
            <a:ext cx="2758257" cy="3436864"/>
          </a:xfrm>
        </p:spPr>
      </p:pic>
    </p:spTree>
    <p:extLst>
      <p:ext uri="{BB962C8B-B14F-4D97-AF65-F5344CB8AC3E}">
        <p14:creationId xmlns:p14="http://schemas.microsoft.com/office/powerpoint/2010/main" val="190323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671B8-05AC-4090-98E6-C01B7D2A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002060"/>
                </a:solidFill>
              </a:rPr>
              <a:t>Акция "Письмо солдату "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03F6129-31DD-4E68-AA75-252D877D2F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818621"/>
            <a:ext cx="4718050" cy="279397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1C5CEC2-2CBC-4777-90E1-134EA304C4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18621"/>
            <a:ext cx="4718050" cy="2793970"/>
          </a:xfrm>
        </p:spPr>
      </p:pic>
    </p:spTree>
    <p:extLst>
      <p:ext uri="{BB962C8B-B14F-4D97-AF65-F5344CB8AC3E}">
        <p14:creationId xmlns:p14="http://schemas.microsoft.com/office/powerpoint/2010/main" val="184930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26D3E-2469-4035-9354-9EE9AC17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002060"/>
                </a:solidFill>
              </a:rPr>
              <a:t>Акция «Поздравляем ветеранов»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1166B2-D49E-4EA0-94F3-25A535C8D7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447778"/>
            <a:ext cx="4413249" cy="342279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9D86195-4F89-4085-A190-CE15C6B18E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447778"/>
            <a:ext cx="4413249" cy="3422797"/>
          </a:xfrm>
        </p:spPr>
      </p:pic>
    </p:spTree>
    <p:extLst>
      <p:ext uri="{BB962C8B-B14F-4D97-AF65-F5344CB8AC3E}">
        <p14:creationId xmlns:p14="http://schemas.microsoft.com/office/powerpoint/2010/main" val="122263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B1BEC-DF12-4EF2-A66F-832B5C15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Экологическая акция "Пластику - вторую жизнь!"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DA0B976-5082-4D58-A805-1B8743B01F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460625"/>
            <a:ext cx="4645025" cy="3757295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D6F9E10F-7F10-41C7-9498-598BCF3D1C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22" y="2460625"/>
            <a:ext cx="3092003" cy="3757295"/>
          </a:xfr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B48B899-85B9-4406-9647-6A1C649D1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555172"/>
              </p:ext>
            </p:extLst>
          </p:nvPr>
        </p:nvGraphicFramePr>
        <p:xfrm>
          <a:off x="9350375" y="4397375"/>
          <a:ext cx="27463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Объект упаковщика для оболочки" showAsIcon="1" r:id="rId5" imgW="2746800" imgH="491040" progId="Package">
                  <p:embed/>
                </p:oleObj>
              </mc:Choice>
              <mc:Fallback>
                <p:oleObj name="Объект упаковщика для оболочки" showAsIcon="1" r:id="rId5" imgW="27468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50375" y="4397375"/>
                        <a:ext cx="274637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80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FF4228-0244-44A7-B9DB-9B2C4E73CBE8}"/>
              </a:ext>
            </a:extLst>
          </p:cNvPr>
          <p:cNvSpPr/>
          <p:nvPr/>
        </p:nvSpPr>
        <p:spPr>
          <a:xfrm>
            <a:off x="970671" y="766732"/>
            <a:ext cx="99739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2060"/>
                </a:solidFill>
                <a:effectLst/>
                <a:latin typeface="PT Sans"/>
              </a:rPr>
              <a:t>     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МБОУ "Лицей №32" г. Белгорода на протяжении долгих лет активно и успешно реализует добровольческие мероприятия по всём направлениям, таким как: "Протяни руку лапам", " Батарейки, сдавайтесь! ", Ветеран живёт рядом", "Спасём деревья России", "Сад памяти", " Белая ромашка " и. т. д.</a:t>
            </a:r>
          </a:p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    Обучающиеся МБОУ Лицей № 32 активно включились в деятельность "Движения первых". На базе лицея работает клуб "Большая перемена", в котором с каждым годом становится все больше участников.</a:t>
            </a:r>
          </a:p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Клуб волонтеров "Доброволец" МБОУ "Лицей №32" не остается безучастным к людям и животным, которым требуется помощь.</a:t>
            </a:r>
            <a:endParaRPr lang="en-US" sz="2000" b="1" i="0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     </a:t>
            </a:r>
            <a:r>
              <a:rPr 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6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декабря 2022 года на собрании активистов лицея было принято решение о создании на сайте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Добро.ру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страницу нашей образовательной организации, чтобы обучающиеся лицея № 32, а также все желающие и неравнодушные люди города Белгорода получили возможность делать добрые под эгидой организации всероссийского уровня.</a:t>
            </a:r>
            <a:endParaRPr lang="ru-RU" sz="2000" b="1" i="0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0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8C862-A655-4F3C-BEC8-EE66F6D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0E9D8-CF55-433C-999D-E911EB7861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0A4FCF-AE05-4E06-B13C-5BC9D09742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7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A8573-D4AF-4534-80DB-D0D55DFB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1097280"/>
            <a:ext cx="10711375" cy="39108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b="1" dirty="0">
                <a:solidFill>
                  <a:srgbClr val="002060"/>
                </a:solidFill>
                <a:latin typeface="Georgia" panose="02040502050405020303" pitchFamily="18" charset="0"/>
              </a:rPr>
              <a:t>Добрые дела </a:t>
            </a:r>
            <a:br>
              <a:rPr lang="ru-RU" sz="8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8000" b="1" dirty="0">
                <a:solidFill>
                  <a:srgbClr val="002060"/>
                </a:solidFill>
                <a:latin typeface="Georgia" panose="02040502050405020303" pitchFamily="18" charset="0"/>
              </a:rPr>
              <a:t>МБОУ «Лицей №32» </a:t>
            </a:r>
            <a:br>
              <a:rPr lang="ru-RU" sz="8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8000" b="1" dirty="0">
                <a:solidFill>
                  <a:srgbClr val="002060"/>
                </a:solidFill>
                <a:latin typeface="Georgia" panose="02040502050405020303" pitchFamily="18" charset="0"/>
              </a:rPr>
              <a:t>г. Белгорода</a:t>
            </a:r>
          </a:p>
        </p:txBody>
      </p:sp>
    </p:spTree>
    <p:extLst>
      <p:ext uri="{BB962C8B-B14F-4D97-AF65-F5344CB8AC3E}">
        <p14:creationId xmlns:p14="http://schemas.microsoft.com/office/powerpoint/2010/main" val="125137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9D7DD-E841-4238-A718-16B4707E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Экологическая акция: "Пластиковым бутылкам - новую жизнь!"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989BBE9-C157-459E-B038-77B6F5DDCA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82" y="2560638"/>
            <a:ext cx="2483035" cy="33099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C130C08-8636-4043-A977-A27EFA6181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06" y="2419643"/>
            <a:ext cx="2714217" cy="3450932"/>
          </a:xfrm>
        </p:spPr>
      </p:pic>
    </p:spTree>
    <p:extLst>
      <p:ext uri="{BB962C8B-B14F-4D97-AF65-F5344CB8AC3E}">
        <p14:creationId xmlns:p14="http://schemas.microsoft.com/office/powerpoint/2010/main" val="351494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20872-6D56-4836-89D9-2144B1F7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002060"/>
                </a:solidFill>
              </a:rPr>
              <a:t>"Протяни руку лапам"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DF4E565-2127-4D59-AB36-894579DD35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5527"/>
            <a:ext cx="4718050" cy="3140159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FD6D52C6-8536-443B-834A-0C3C137EE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77" y="2645527"/>
            <a:ext cx="4909965" cy="3140159"/>
          </a:xfrm>
        </p:spPr>
      </p:pic>
    </p:spTree>
    <p:extLst>
      <p:ext uri="{BB962C8B-B14F-4D97-AF65-F5344CB8AC3E}">
        <p14:creationId xmlns:p14="http://schemas.microsoft.com/office/powerpoint/2010/main" val="96424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16A26-BB51-4ABB-905A-AA30BBA5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</a:rPr>
              <a:t>"Сдай макулатуру - спаси дерево!"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B2EE3C7-DD6F-44CC-BC16-DD578A2ADC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2560320"/>
            <a:ext cx="5200699" cy="3310127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4A1EA7E-9FDD-46DE-B7DC-69BA3F1871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4" y="2560320"/>
            <a:ext cx="5194349" cy="3310127"/>
          </a:xfrm>
        </p:spPr>
      </p:pic>
    </p:spTree>
    <p:extLst>
      <p:ext uri="{BB962C8B-B14F-4D97-AF65-F5344CB8AC3E}">
        <p14:creationId xmlns:p14="http://schemas.microsoft.com/office/powerpoint/2010/main" val="328915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6E65C-D0EB-49B0-B859-0EA5313D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Покормите птиц зимой!</a:t>
            </a:r>
            <a:br>
              <a:rPr lang="ru-RU" b="1" dirty="0"/>
            </a:b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37301A8-6652-4560-B4A8-729290CD41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C7AC6A5E-525F-4E21-987E-17F60634F2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64" y="2560638"/>
            <a:ext cx="3240330" cy="3584808"/>
          </a:xfrm>
        </p:spPr>
      </p:pic>
    </p:spTree>
    <p:extLst>
      <p:ext uri="{BB962C8B-B14F-4D97-AF65-F5344CB8AC3E}">
        <p14:creationId xmlns:p14="http://schemas.microsoft.com/office/powerpoint/2010/main" val="167297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9EC8B-D2A5-4274-8BE8-F5AE9F35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Акция «Письма женщинам-военнослужащим к 8 марта»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68D0E3E-25D9-4828-B243-A8D9660304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9" y="2560638"/>
            <a:ext cx="4422462" cy="33099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DFEEAE0-45DE-42B5-8F74-3CC4B54139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63" y="2560638"/>
            <a:ext cx="4101374" cy="3309937"/>
          </a:xfrm>
        </p:spPr>
      </p:pic>
    </p:spTree>
    <p:extLst>
      <p:ext uri="{BB962C8B-B14F-4D97-AF65-F5344CB8AC3E}">
        <p14:creationId xmlns:p14="http://schemas.microsoft.com/office/powerpoint/2010/main" val="3164884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241</Words>
  <Application>Microsoft Office PowerPoint</Application>
  <PresentationFormat>Широкоэкранный</PresentationFormat>
  <Paragraphs>17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Garamond</vt:lpstr>
      <vt:lpstr>Georgia</vt:lpstr>
      <vt:lpstr>PT Sans</vt:lpstr>
      <vt:lpstr>Натуральные материалы</vt:lpstr>
      <vt:lpstr>Пакет</vt:lpstr>
      <vt:lpstr>Презентация PowerPoint</vt:lpstr>
      <vt:lpstr>Презентация PowerPoint</vt:lpstr>
      <vt:lpstr>Презентация PowerPoint</vt:lpstr>
      <vt:lpstr>Добрые дела  МБОУ «Лицей №32»  г. Белгорода</vt:lpstr>
      <vt:lpstr>Экологическая акция: "Пластиковым бутылкам - новую жизнь!" </vt:lpstr>
      <vt:lpstr>"Протяни руку лапам" </vt:lpstr>
      <vt:lpstr>"Сдай макулатуру - спаси дерево!" </vt:lpstr>
      <vt:lpstr>Покормите птиц зимой! </vt:lpstr>
      <vt:lpstr>Акция «Письма женщинам-военнослужащим к 8 марта» </vt:lpstr>
      <vt:lpstr>"В добрые лапы" </vt:lpstr>
      <vt:lpstr>Акция "Окна Победы" </vt:lpstr>
      <vt:lpstr>Акция «Вещь добра»</vt:lpstr>
      <vt:lpstr>Акция " Бессмертный полк онлайн" </vt:lpstr>
      <vt:lpstr>Акция "Письмо солдату " </vt:lpstr>
      <vt:lpstr>Акция «Поздравляем ветеранов» </vt:lpstr>
      <vt:lpstr>Экологическая акция "Пластику - вторую жизнь!"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11</cp:revision>
  <dcterms:created xsi:type="dcterms:W3CDTF">2024-06-10T12:06:59Z</dcterms:created>
  <dcterms:modified xsi:type="dcterms:W3CDTF">2024-06-10T14:05:32Z</dcterms:modified>
</cp:coreProperties>
</file>