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XUBB_HzsB8.jpg"/>
          <p:cNvPicPr>
            <a:picLocks noChangeAspect="1"/>
          </p:cNvPicPr>
          <p:nvPr/>
        </p:nvPicPr>
        <p:blipFill>
          <a:blip r:embed="rId2" cstate="print"/>
          <a:srcRect l="4896" t="19118" r="5876"/>
          <a:stretch>
            <a:fillRect/>
          </a:stretch>
        </p:blipFill>
        <p:spPr>
          <a:xfrm>
            <a:off x="467544" y="899673"/>
            <a:ext cx="8280920" cy="595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18864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Волонтеры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Маловишерского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района Новгородской области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zocZIFTh-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M5T4aSvO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364" t="4825" r="17130"/>
          <a:stretch>
            <a:fillRect/>
          </a:stretch>
        </p:blipFill>
        <p:spPr>
          <a:xfrm>
            <a:off x="0" y="0"/>
            <a:ext cx="9144000" cy="68951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_2024-09-03_15-32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vpxM3DzFW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943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Chl1U9MvK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07" r="9361"/>
          <a:stretch>
            <a:fillRect/>
          </a:stretch>
        </p:blipFill>
        <p:spPr>
          <a:xfrm>
            <a:off x="0" y="-1"/>
            <a:ext cx="9144000" cy="68633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18</cp:revision>
  <dcterms:created xsi:type="dcterms:W3CDTF">2024-12-18T08:58:50Z</dcterms:created>
  <dcterms:modified xsi:type="dcterms:W3CDTF">2024-12-18T11:58:56Z</dcterms:modified>
</cp:coreProperties>
</file>