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акеты\Доноры крови Чувашии\2019\Презентация\0 страниц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0"/>
            <a:ext cx="9180513" cy="6845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акеты\Доноры крови Чувашии\2019\Презентация\1 страниц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6845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акеты\Доноры крови Чувашии\2019\Презентация\2 страниц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6845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акеты\Доноры крови Чувашии\2019\Презентация\3 страниц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6845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Макеты\Доноры крови Чувашии\2019\Презентация\4 страниц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80513" cy="6845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Макеты\Доноры крови Чувашии\2019\Презентация\5 страниц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350"/>
            <a:ext cx="9180513" cy="6845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Макеты\Доноры крови Чувашии\2019\Презентация\6 страниц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0513" cy="6845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Dima</dc:creator>
  <cp:lastModifiedBy>User</cp:lastModifiedBy>
  <cp:revision>2</cp:revision>
  <dcterms:created xsi:type="dcterms:W3CDTF">2019-09-26T18:59:07Z</dcterms:created>
  <dcterms:modified xsi:type="dcterms:W3CDTF">2020-04-22T20:02:09Z</dcterms:modified>
</cp:coreProperties>
</file>