
<file path=[Content_Types].xml><?xml version="1.0" encoding="utf-8"?>
<Types xmlns="http://schemas.openxmlformats.org/package/2006/content-types">
  <Default ContentType="application/x-fontdata" Extension="fntdata"/>
  <Default ContentType="model/gltf.binary" Extension="glb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6" r:id="rId2"/>
    <p:sldId id="287" r:id="rId3"/>
    <p:sldId id="259" r:id="rId4"/>
    <p:sldId id="267" r:id="rId5"/>
    <p:sldId id="262" r:id="rId6"/>
    <p:sldId id="268" r:id="rId7"/>
    <p:sldId id="269" r:id="rId8"/>
    <p:sldId id="264" r:id="rId9"/>
    <p:sldId id="270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oboto Light" panose="02000000000000000000" pitchFamily="2" charset="0"/>
      <p:regular r:id="rId18"/>
      <p:italic r:id="rId19"/>
    </p:embeddedFont>
    <p:embeddedFont>
      <p:font typeface="VAG World" pitchFamily="2" charset="0"/>
      <p:bold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171"/>
    <a:srgbClr val="FDFDFD"/>
    <a:srgbClr val="BD9BCC"/>
    <a:srgbClr val="E1B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A3A70-3820-3ECA-3B57-835A55BF7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B75418-5CB8-FBD8-2FC0-701DBE139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18719-F81C-3B15-00B7-A7FA6E17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E6258-4C1D-2DC1-9F72-25C4C53D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25E11-ECEA-8E03-98B4-BAA8F257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9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F3DA-DED9-EFB1-5B8C-445FC0CC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4EFA1C-DF66-FD90-1E98-04B89F7A9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1CEA9-C23B-6103-CA84-85A59071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23200-7D6A-0B7C-7A18-6BEDBDBD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D42F5B-F920-24F0-C575-061C7BDD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43A3D8-9572-7506-3400-708A98C45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89A1C2-BD57-EED7-F780-2DF5053CC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62E90-A8BB-559A-CCE9-D86D765A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A7596-CF4F-11D2-C3FD-5DBA387C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B57C78-BFBB-84CC-B224-BC04D6EA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7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314FC-D994-18D5-8F4C-2E312CC2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2892C-8D94-C7D2-8CEF-96982FAF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A19AC-8E1D-DB71-CE00-DC6447E1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221295-287D-0D7F-1B0B-08B3C58A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A2101-BA60-94AF-6809-3F3C86EA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0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B96E9-1FBA-45CC-75F0-C3DA9952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3AEBC8-B801-4D6D-B85D-5AB62A3C9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138E82-D9C8-F4A1-74D6-4E289430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CF9C1-1629-D3C5-1DE7-2A29A56E3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AE5FC-5C97-9384-C5C6-2E0FF4BD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99D21-F404-1043-FE81-15B6650B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EFB40-4A76-31A4-A103-FC42B29C3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A3BDF5-CD1A-EA34-07CD-BA5707358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A9B503-A8AE-69CE-F1A9-CF346753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A568E2-5603-93CA-2E8D-6E644498B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E436A-11CB-D495-FC1D-EE5E3D00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56C2-8932-4B8D-F709-54B143BC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342F46-3536-01CB-0803-AB9943DE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EFB87A-A5A8-0FD6-9853-E0B1B17BA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22B3A0-AB81-6765-72A4-9D5DB1860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DB0EEF-3C14-6374-587A-00DE6C73C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7424DF-5250-446A-5BDD-9B7720FB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BB6B69-C58E-4A4A-9E33-6C819F93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8FDA29-6DCD-BB26-6E43-28B41318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5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CC56A-9FE8-52DE-5B11-0BD22018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1369D-0C16-8B36-0F65-4748144A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CA6173-24E7-6029-9885-9CEFB837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652FC8-1830-4526-557A-4F603ED8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0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417F0C-5FAC-606F-ED9C-A35B6CFB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0F946B-95D6-0A13-5D48-17E52371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6D6FB3-1136-675F-9866-2C66B907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262CD-31A8-57CD-461B-EAC28E83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4F788-E654-3F45-ED4C-BBB3432FF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148B5C-7505-C257-5AAA-1DBC5C9C2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9BAB1C-9F95-C974-B70E-0835DB2C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BC7D5-2AE2-BDC8-F31E-A3292A7E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EAE866-451D-FFC6-02E2-CE43D17F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0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2D711-A378-7F3E-A3B8-15064350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4D4932-F397-F19D-936F-B28CFEEB7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248841-0C50-C1FA-7C18-BF6685028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34D789-13E5-C6DE-E108-8EB2F9D4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84A55-C098-CDA6-5591-88A15193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3C7CCF-AF04-2070-089E-2F8F050E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1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C8611-730E-0E70-CC9D-C90A187D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3A0F0D-6C08-E6E7-9674-3C9EDE97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F8A74-72F7-1735-20FD-17F5861AF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E63F1-F220-4B4F-8E61-3433DD42770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BF059-1F6D-83CF-7F71-DA597ED68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AEE05-6206-0223-5F46-0829F9A58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6BFE-5677-448C-A83A-28A881E4F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8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hdphoto1.wdp" Type="http://schemas.microsoft.com/office/2007/relationships/hdphoto"/><Relationship Id="rId4" Target="../media/image8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DE5863-07B0-A632-9C50-21271EF1B3C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75307"/>
            <a:ext cx="6857999" cy="12191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794B7-3AC4-A79A-EDF1-323C5B147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43" y="132951"/>
            <a:ext cx="5088515" cy="6592099"/>
          </a:xfrm>
          <a:prstGeom prst="rect">
            <a:avLst/>
          </a:prstGeom>
        </p:spPr>
      </p:pic>
      <p:pic>
        <p:nvPicPr>
          <p:cNvPr id="4" name="Рисунок 3" descr="Фигура органическое натуральное угла">
            <a:extLst>
              <a:ext uri="{FF2B5EF4-FFF2-40B4-BE49-F238E27FC236}">
                <a16:creationId xmlns:a16="http://schemas.microsoft.com/office/drawing/2014/main" id="{14E36ACE-B419-159B-5734-25BD5AFF3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6615"/>
            <a:ext cx="4572000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Фигура органическое натуральное угла">
            <a:extLst>
              <a:ext uri="{FF2B5EF4-FFF2-40B4-BE49-F238E27FC236}">
                <a16:creationId xmlns:a16="http://schemas.microsoft.com/office/drawing/2014/main" id="{75B27581-98B7-AE5E-524F-F6813FA7D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374" y="2286000"/>
            <a:ext cx="4572000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40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98A3FD-41C4-F30C-A24F-190AAD03B9A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2846" y="-2662845"/>
            <a:ext cx="6866308" cy="12191999"/>
          </a:xfrm>
          <a:prstGeom prst="rect">
            <a:avLst/>
          </a:prstGeom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410B14B-424A-484D-7273-1BC773C8DBAB}"/>
              </a:ext>
            </a:extLst>
          </p:cNvPr>
          <p:cNvSpPr/>
          <p:nvPr/>
        </p:nvSpPr>
        <p:spPr>
          <a:xfrm rot="5400000" flipV="1">
            <a:off x="5702537" y="385154"/>
            <a:ext cx="6882926" cy="6096001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59000"/>
                </a:srgbClr>
              </a:gs>
              <a:gs pos="100000">
                <a:srgbClr val="AA72D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D4E55-6E23-05CC-9023-FA16AB1223E7}"/>
              </a:ext>
            </a:extLst>
          </p:cNvPr>
          <p:cNvSpPr txBox="1"/>
          <p:nvPr/>
        </p:nvSpPr>
        <p:spPr>
          <a:xfrm>
            <a:off x="0" y="75301"/>
            <a:ext cx="5659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gradFill>
                  <a:gsLst>
                    <a:gs pos="0">
                      <a:srgbClr val="ED6B69"/>
                    </a:gs>
                    <a:gs pos="100000">
                      <a:srgbClr val="AA72D4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ea typeface="Roboto Black" panose="02000000000000000000" pitchFamily="2" charset="0"/>
                <a:cs typeface="VAG World" pitchFamily="2" charset="0"/>
              </a:rPr>
              <a:t>История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091A9-D369-6E07-25C2-AA19781AA607}"/>
              </a:ext>
            </a:extLst>
          </p:cNvPr>
          <p:cNvSpPr txBox="1"/>
          <p:nvPr/>
        </p:nvSpPr>
        <p:spPr>
          <a:xfrm>
            <a:off x="150880" y="1163426"/>
            <a:ext cx="598169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2016 год – площадка «Доброволец»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2019 год – площадка «Импульс»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Более 70 – мероприятий и конкурсов 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2018 год – Грант Мэра Нефтеюганска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2019 год – «Лучшая волонтёрская площадка города Нефтеюганска»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2020 год – «Лучшая агитационная команда»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2021 – Благодарственное письмо от регионального штаба ВОД «ВП»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ru-RU" sz="2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Более 218 мероприятий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15052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1ECA60-DA50-9802-8AB2-DA2C781B12B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75307"/>
            <a:ext cx="6857999" cy="12191999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A44D0456-1360-065F-3C6D-F8867C9F6218}"/>
              </a:ext>
            </a:extLst>
          </p:cNvPr>
          <p:cNvSpPr/>
          <p:nvPr/>
        </p:nvSpPr>
        <p:spPr>
          <a:xfrm flipV="1" rot="16200000">
            <a:off x="-2114649" y="2106341"/>
            <a:ext cx="6862154" cy="2632855"/>
          </a:xfrm>
          <a:custGeom>
            <a:avLst/>
            <a:gdLst>
              <a:gd fmla="*/ 1210885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0 w 12192000" name="connsiteX3"/>
              <a:gd fmla="*/ 3429000 h 3429000" name="connsiteY3"/>
              <a:gd fmla="*/ 0 w 12192000" name="connsiteX4"/>
              <a:gd fmla="*/ 185569 h 3429000" name="connsiteY4"/>
              <a:gd fmla="*/ 58239 w 12192000" name="connsiteX5"/>
              <a:gd fmla="*/ 211841 h 3429000" name="connsiteY5"/>
              <a:gd fmla="*/ 4732585 w 12192000" name="connsiteX6"/>
              <a:gd fmla="*/ 2599374 h 3429000" name="connsiteY6"/>
              <a:gd fmla="*/ 10048161 w 12192000" name="connsiteX7"/>
              <a:gd fmla="*/ 1122291 h 3429000" name="connsiteY7"/>
              <a:gd fmla="*/ 12046712 w 12192000" name="connsiteX8"/>
              <a:gd fmla="*/ 57886 h 3429000" name="connsiteY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429000" w="12192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dirty="0"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8664A-909A-5BFF-144D-41177512B55E}"/>
              </a:ext>
            </a:extLst>
          </p:cNvPr>
          <p:cNvSpPr txBox="1"/>
          <p:nvPr/>
        </p:nvSpPr>
        <p:spPr>
          <a:xfrm>
            <a:off x="6188808" y="1382711"/>
            <a:ext cx="4567033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4000">
                <a:solidFill>
                  <a:schemeClr val="bg2">
                    <a:lumMod val="50000"/>
                  </a:schemeClr>
                </a:solidFill>
                <a:latin charset="0" pitchFamily="2" typeface="VAG World"/>
                <a:cs charset="0" pitchFamily="2" typeface="VAG World"/>
              </a:rPr>
              <a:t>Шутов Андрей </a:t>
            </a:r>
          </a:p>
          <a:p>
            <a:r>
              <a:rPr dirty="0" lang="ru-RU" sz="4000">
                <a:solidFill>
                  <a:schemeClr val="bg2">
                    <a:lumMod val="50000"/>
                  </a:schemeClr>
                </a:solidFill>
                <a:latin charset="0" pitchFamily="2" typeface="VAG World"/>
                <a:cs charset="0" pitchFamily="2" typeface="VAG World"/>
              </a:rPr>
              <a:t>Александрович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7415C-BB33-B30F-3F06-F976891CDF88}"/>
              </a:ext>
            </a:extLst>
          </p:cNvPr>
          <p:cNvSpPr txBox="1"/>
          <p:nvPr/>
        </p:nvSpPr>
        <p:spPr>
          <a:xfrm>
            <a:off x="6188808" y="659951"/>
            <a:ext cx="4567033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4400">
                <a:gradFill>
                  <a:gsLst>
                    <a:gs pos="0">
                      <a:srgbClr val="ED6B69"/>
                    </a:gs>
                    <a:gs pos="100000">
                      <a:srgbClr val="AA72D4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2" typeface="VAG World"/>
                <a:ea charset="0" panose="02000000000000000000" pitchFamily="2" typeface="Roboto Black"/>
                <a:cs charset="0" pitchFamily="2" typeface="VAG World"/>
              </a:rPr>
              <a:t>Руководитель:</a:t>
            </a:r>
          </a:p>
        </p:txBody>
      </p:sp>
      <p:pic>
        <p:nvPicPr>
          <p:cNvPr descr="Изображение выглядит как дерево, внешний, человек&#10;&#10;Автоматически созданное описание" id="3" name="Рисунок 2">
            <a:extLst>
              <a:ext uri="{FF2B5EF4-FFF2-40B4-BE49-F238E27FC236}">
                <a16:creationId xmlns:a16="http://schemas.microsoft.com/office/drawing/2014/main" id="{6F6A6835-498F-4FC9-44C7-6420A99AE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l="119" r="119" t="50"/>
          <a:stretch/>
        </p:blipFill>
        <p:spPr>
          <a:xfrm>
            <a:off x="2950567" y="397796"/>
            <a:ext cx="2721259" cy="272125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292100">
              <a:srgbClr val="BD9BCC">
                <a:alpha val="35000"/>
              </a:srgbClr>
            </a:glow>
            <a:outerShdw algn="br" dir="21540000" dist="76200" rotWithShape="0" sx="1000" sy="1000">
              <a:srgbClr val="E1B9E5"/>
            </a:outerShdw>
          </a:effec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183C4EA-A5E7-EAF1-373E-11F3CAF7FE34}"/>
              </a:ext>
            </a:extLst>
          </p:cNvPr>
          <p:cNvGrpSpPr/>
          <p:nvPr/>
        </p:nvGrpSpPr>
        <p:grpSpPr>
          <a:xfrm>
            <a:off x="3876270" y="3648883"/>
            <a:ext cx="4439461" cy="2964152"/>
            <a:chOff x="3812484" y="3612026"/>
            <a:chExt cx="4694352" cy="313433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0DBC570-AB57-D3FE-403A-199F838FB78B}"/>
                </a:ext>
              </a:extLst>
            </p:cNvPr>
            <p:cNvSpPr/>
            <p:nvPr/>
          </p:nvSpPr>
          <p:spPr>
            <a:xfrm>
              <a:off x="3815397" y="3612026"/>
              <a:ext cx="4691439" cy="3134338"/>
            </a:xfrm>
            <a:prstGeom prst="roundRect">
              <a:avLst>
                <a:gd fmla="val 7066" name="adj"/>
              </a:avLst>
            </a:prstGeom>
            <a:gradFill>
              <a:gsLst>
                <a:gs pos="0">
                  <a:srgbClr val="ED6B69">
                    <a:alpha val="43000"/>
                  </a:srgbClr>
                </a:gs>
                <a:gs pos="100000">
                  <a:srgbClr val="AA72D4">
                    <a:alpha val="51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descr="Изображение выглядит как человек, внутренний, пол, потолок&#10;&#10;Автоматически созданное описание" id="10" name="Рисунок 9">
              <a:extLst>
                <a:ext uri="{FF2B5EF4-FFF2-40B4-BE49-F238E27FC236}">
                  <a16:creationId xmlns:a16="http://schemas.microsoft.com/office/drawing/2014/main" id="{38FD7765-25BC-B62E-7216-A91BF118C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" l="19" r="43" t="60"/>
            <a:stretch/>
          </p:blipFill>
          <p:spPr>
            <a:xfrm>
              <a:off x="3812484" y="3665214"/>
              <a:ext cx="4567033" cy="3051223"/>
            </a:xfrm>
            <a:prstGeom prst="roundRect">
              <a:avLst>
                <a:gd fmla="val 5287" name="adj"/>
              </a:avLst>
            </a:prstGeom>
          </p:spPr>
        </p:pic>
      </p:grpSp>
      <p:sp>
        <p:nvSpPr>
          <p:cNvPr id="32" name="Стрелка: влево-вверх 31">
            <a:extLst>
              <a:ext uri="{FF2B5EF4-FFF2-40B4-BE49-F238E27FC236}">
                <a16:creationId xmlns:a16="http://schemas.microsoft.com/office/drawing/2014/main" id="{659B9421-0C54-1E29-67ED-059195842065}"/>
              </a:ext>
            </a:extLst>
          </p:cNvPr>
          <p:cNvSpPr/>
          <p:nvPr/>
        </p:nvSpPr>
        <p:spPr>
          <a:xfrm rot="6761613">
            <a:off x="1887077" y="3809929"/>
            <a:ext cx="1701009" cy="1287605"/>
          </a:xfrm>
          <a:custGeom>
            <a:avLst/>
            <a:gdLst>
              <a:gd fmla="*/ 0 w 1117634" name="connsiteX0"/>
              <a:gd fmla="*/ 1097975 h 1261641" name="connsiteY0"/>
              <a:gd fmla="*/ 244684 w 1117634" name="connsiteX1"/>
              <a:gd fmla="*/ 934308 h 1261641" name="connsiteY1"/>
              <a:gd fmla="*/ 244684 w 1117634" name="connsiteX2"/>
              <a:gd fmla="*/ 1027720 h 1261641" name="connsiteY2"/>
              <a:gd fmla="*/ 883713 w 1117634" name="connsiteX3"/>
              <a:gd fmla="*/ 1027720 h 1261641" name="connsiteY3"/>
              <a:gd fmla="*/ 883713 w 1117634" name="connsiteX4"/>
              <a:gd fmla="*/ 244684 h 1261641" name="connsiteY4"/>
              <a:gd fmla="*/ 790301 w 1117634" name="connsiteX5"/>
              <a:gd fmla="*/ 244684 h 1261641" name="connsiteY5"/>
              <a:gd fmla="*/ 953968 w 1117634" name="connsiteX6"/>
              <a:gd fmla="*/ 0 h 1261641" name="connsiteY6"/>
              <a:gd fmla="*/ 1117634 w 1117634" name="connsiteX7"/>
              <a:gd fmla="*/ 244684 h 1261641" name="connsiteY7"/>
              <a:gd fmla="*/ 1024222 w 1117634" name="connsiteX8"/>
              <a:gd fmla="*/ 244684 h 1261641" name="connsiteY8"/>
              <a:gd fmla="*/ 1024222 w 1117634" name="connsiteX9"/>
              <a:gd fmla="*/ 1168229 h 1261641" name="connsiteY9"/>
              <a:gd fmla="*/ 244684 w 1117634" name="connsiteX10"/>
              <a:gd fmla="*/ 1168229 h 1261641" name="connsiteY10"/>
              <a:gd fmla="*/ 244684 w 1117634" name="connsiteX11"/>
              <a:gd fmla="*/ 1261641 h 1261641" name="connsiteY11"/>
              <a:gd fmla="*/ 0 w 1117634" name="connsiteX12"/>
              <a:gd fmla="*/ 1097975 h 1261641" name="connsiteY12"/>
              <a:gd fmla="*/ 0 w 1117634" name="connsiteX0"/>
              <a:gd fmla="*/ 1097975 h 1261641" name="connsiteY0"/>
              <a:gd fmla="*/ 244684 w 1117634" name="connsiteX1"/>
              <a:gd fmla="*/ 934308 h 1261641" name="connsiteY1"/>
              <a:gd fmla="*/ 244684 w 1117634" name="connsiteX2"/>
              <a:gd fmla="*/ 1027720 h 1261641" name="connsiteY2"/>
              <a:gd fmla="*/ 617496 w 1117634" name="connsiteX3"/>
              <a:gd fmla="*/ 784652 h 1261641" name="connsiteY3"/>
              <a:gd fmla="*/ 883713 w 1117634" name="connsiteX4"/>
              <a:gd fmla="*/ 244684 h 1261641" name="connsiteY4"/>
              <a:gd fmla="*/ 790301 w 1117634" name="connsiteX5"/>
              <a:gd fmla="*/ 244684 h 1261641" name="connsiteY5"/>
              <a:gd fmla="*/ 953968 w 1117634" name="connsiteX6"/>
              <a:gd fmla="*/ 0 h 1261641" name="connsiteY6"/>
              <a:gd fmla="*/ 1117634 w 1117634" name="connsiteX7"/>
              <a:gd fmla="*/ 244684 h 1261641" name="connsiteY7"/>
              <a:gd fmla="*/ 1024222 w 1117634" name="connsiteX8"/>
              <a:gd fmla="*/ 244684 h 1261641" name="connsiteY8"/>
              <a:gd fmla="*/ 1024222 w 1117634" name="connsiteX9"/>
              <a:gd fmla="*/ 1168229 h 1261641" name="connsiteY9"/>
              <a:gd fmla="*/ 244684 w 1117634" name="connsiteX10"/>
              <a:gd fmla="*/ 1168229 h 1261641" name="connsiteY10"/>
              <a:gd fmla="*/ 244684 w 1117634" name="connsiteX11"/>
              <a:gd fmla="*/ 1261641 h 1261641" name="connsiteY11"/>
              <a:gd fmla="*/ 0 w 1117634" name="connsiteX12"/>
              <a:gd fmla="*/ 1097975 h 1261641" name="connsiteY12"/>
              <a:gd fmla="*/ 0 w 1117634" name="connsiteX0"/>
              <a:gd fmla="*/ 1097975 h 1261641" name="connsiteY0"/>
              <a:gd fmla="*/ 244684 w 1117634" name="connsiteX1"/>
              <a:gd fmla="*/ 934308 h 1261641" name="connsiteY1"/>
              <a:gd fmla="*/ 244684 w 1117634" name="connsiteX2"/>
              <a:gd fmla="*/ 1027720 h 1261641" name="connsiteY2"/>
              <a:gd fmla="*/ 883714 w 1117634" name="connsiteX3"/>
              <a:gd fmla="*/ 1004571 h 1261641" name="connsiteY3"/>
              <a:gd fmla="*/ 883713 w 1117634" name="connsiteX4"/>
              <a:gd fmla="*/ 244684 h 1261641" name="connsiteY4"/>
              <a:gd fmla="*/ 790301 w 1117634" name="connsiteX5"/>
              <a:gd fmla="*/ 244684 h 1261641" name="connsiteY5"/>
              <a:gd fmla="*/ 953968 w 1117634" name="connsiteX6"/>
              <a:gd fmla="*/ 0 h 1261641" name="connsiteY6"/>
              <a:gd fmla="*/ 1117634 w 1117634" name="connsiteX7"/>
              <a:gd fmla="*/ 244684 h 1261641" name="connsiteY7"/>
              <a:gd fmla="*/ 1024222 w 1117634" name="connsiteX8"/>
              <a:gd fmla="*/ 244684 h 1261641" name="connsiteY8"/>
              <a:gd fmla="*/ 1024222 w 1117634" name="connsiteX9"/>
              <a:gd fmla="*/ 1168229 h 1261641" name="connsiteY9"/>
              <a:gd fmla="*/ 244684 w 1117634" name="connsiteX10"/>
              <a:gd fmla="*/ 1168229 h 1261641" name="connsiteY10"/>
              <a:gd fmla="*/ 244684 w 1117634" name="connsiteX11"/>
              <a:gd fmla="*/ 1261641 h 1261641" name="connsiteY11"/>
              <a:gd fmla="*/ 0 w 1117634" name="connsiteX12"/>
              <a:gd fmla="*/ 1097975 h 1261641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261641" w="1117634">
                <a:moveTo>
                  <a:pt x="0" y="1097975"/>
                </a:moveTo>
                <a:lnTo>
                  <a:pt x="244684" y="934308"/>
                </a:lnTo>
                <a:lnTo>
                  <a:pt x="244684" y="1027720"/>
                </a:lnTo>
                <a:lnTo>
                  <a:pt x="883714" y="1004571"/>
                </a:lnTo>
                <a:cubicBezTo>
                  <a:pt x="883714" y="751275"/>
                  <a:pt x="883713" y="497980"/>
                  <a:pt x="883713" y="244684"/>
                </a:cubicBezTo>
                <a:lnTo>
                  <a:pt x="790301" y="244684"/>
                </a:lnTo>
                <a:lnTo>
                  <a:pt x="953968" y="0"/>
                </a:lnTo>
                <a:lnTo>
                  <a:pt x="1117634" y="244684"/>
                </a:lnTo>
                <a:lnTo>
                  <a:pt x="1024222" y="244684"/>
                </a:lnTo>
                <a:lnTo>
                  <a:pt x="1024222" y="1168229"/>
                </a:lnTo>
                <a:lnTo>
                  <a:pt x="244684" y="1168229"/>
                </a:lnTo>
                <a:lnTo>
                  <a:pt x="244684" y="1261641"/>
                </a:lnTo>
                <a:lnTo>
                  <a:pt x="0" y="1097975"/>
                </a:lnTo>
                <a:close/>
              </a:path>
            </a:pathLst>
          </a:custGeom>
          <a:solidFill>
            <a:srgbClr val="BD9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3" name="Стрелка: влево-вверх 31">
            <a:extLst>
              <a:ext uri="{FF2B5EF4-FFF2-40B4-BE49-F238E27FC236}">
                <a16:creationId xmlns:a16="http://schemas.microsoft.com/office/drawing/2014/main" id="{43758CAE-CD5F-D6CA-D9D6-A4FE92C5835D}"/>
              </a:ext>
            </a:extLst>
          </p:cNvPr>
          <p:cNvSpPr/>
          <p:nvPr/>
        </p:nvSpPr>
        <p:spPr>
          <a:xfrm rot="19800000">
            <a:off x="8276366" y="3151317"/>
            <a:ext cx="1701009" cy="1287605"/>
          </a:xfrm>
          <a:custGeom>
            <a:avLst/>
            <a:gdLst>
              <a:gd fmla="*/ 0 w 1117634" name="connsiteX0"/>
              <a:gd fmla="*/ 1097975 h 1261641" name="connsiteY0"/>
              <a:gd fmla="*/ 244684 w 1117634" name="connsiteX1"/>
              <a:gd fmla="*/ 934308 h 1261641" name="connsiteY1"/>
              <a:gd fmla="*/ 244684 w 1117634" name="connsiteX2"/>
              <a:gd fmla="*/ 1027720 h 1261641" name="connsiteY2"/>
              <a:gd fmla="*/ 883713 w 1117634" name="connsiteX3"/>
              <a:gd fmla="*/ 1027720 h 1261641" name="connsiteY3"/>
              <a:gd fmla="*/ 883713 w 1117634" name="connsiteX4"/>
              <a:gd fmla="*/ 244684 h 1261641" name="connsiteY4"/>
              <a:gd fmla="*/ 790301 w 1117634" name="connsiteX5"/>
              <a:gd fmla="*/ 244684 h 1261641" name="connsiteY5"/>
              <a:gd fmla="*/ 953968 w 1117634" name="connsiteX6"/>
              <a:gd fmla="*/ 0 h 1261641" name="connsiteY6"/>
              <a:gd fmla="*/ 1117634 w 1117634" name="connsiteX7"/>
              <a:gd fmla="*/ 244684 h 1261641" name="connsiteY7"/>
              <a:gd fmla="*/ 1024222 w 1117634" name="connsiteX8"/>
              <a:gd fmla="*/ 244684 h 1261641" name="connsiteY8"/>
              <a:gd fmla="*/ 1024222 w 1117634" name="connsiteX9"/>
              <a:gd fmla="*/ 1168229 h 1261641" name="connsiteY9"/>
              <a:gd fmla="*/ 244684 w 1117634" name="connsiteX10"/>
              <a:gd fmla="*/ 1168229 h 1261641" name="connsiteY10"/>
              <a:gd fmla="*/ 244684 w 1117634" name="connsiteX11"/>
              <a:gd fmla="*/ 1261641 h 1261641" name="connsiteY11"/>
              <a:gd fmla="*/ 0 w 1117634" name="connsiteX12"/>
              <a:gd fmla="*/ 1097975 h 1261641" name="connsiteY12"/>
              <a:gd fmla="*/ 0 w 1117634" name="connsiteX0"/>
              <a:gd fmla="*/ 1097975 h 1261641" name="connsiteY0"/>
              <a:gd fmla="*/ 244684 w 1117634" name="connsiteX1"/>
              <a:gd fmla="*/ 934308 h 1261641" name="connsiteY1"/>
              <a:gd fmla="*/ 244684 w 1117634" name="connsiteX2"/>
              <a:gd fmla="*/ 1027720 h 1261641" name="connsiteY2"/>
              <a:gd fmla="*/ 617496 w 1117634" name="connsiteX3"/>
              <a:gd fmla="*/ 784652 h 1261641" name="connsiteY3"/>
              <a:gd fmla="*/ 883713 w 1117634" name="connsiteX4"/>
              <a:gd fmla="*/ 244684 h 1261641" name="connsiteY4"/>
              <a:gd fmla="*/ 790301 w 1117634" name="connsiteX5"/>
              <a:gd fmla="*/ 244684 h 1261641" name="connsiteY5"/>
              <a:gd fmla="*/ 953968 w 1117634" name="connsiteX6"/>
              <a:gd fmla="*/ 0 h 1261641" name="connsiteY6"/>
              <a:gd fmla="*/ 1117634 w 1117634" name="connsiteX7"/>
              <a:gd fmla="*/ 244684 h 1261641" name="connsiteY7"/>
              <a:gd fmla="*/ 1024222 w 1117634" name="connsiteX8"/>
              <a:gd fmla="*/ 244684 h 1261641" name="connsiteY8"/>
              <a:gd fmla="*/ 1024222 w 1117634" name="connsiteX9"/>
              <a:gd fmla="*/ 1168229 h 1261641" name="connsiteY9"/>
              <a:gd fmla="*/ 244684 w 1117634" name="connsiteX10"/>
              <a:gd fmla="*/ 1168229 h 1261641" name="connsiteY10"/>
              <a:gd fmla="*/ 244684 w 1117634" name="connsiteX11"/>
              <a:gd fmla="*/ 1261641 h 1261641" name="connsiteY11"/>
              <a:gd fmla="*/ 0 w 1117634" name="connsiteX12"/>
              <a:gd fmla="*/ 1097975 h 1261641" name="connsiteY12"/>
              <a:gd fmla="*/ 0 w 1117634" name="connsiteX0"/>
              <a:gd fmla="*/ 1097975 h 1261641" name="connsiteY0"/>
              <a:gd fmla="*/ 244684 w 1117634" name="connsiteX1"/>
              <a:gd fmla="*/ 934308 h 1261641" name="connsiteY1"/>
              <a:gd fmla="*/ 244684 w 1117634" name="connsiteX2"/>
              <a:gd fmla="*/ 1027720 h 1261641" name="connsiteY2"/>
              <a:gd fmla="*/ 883714 w 1117634" name="connsiteX3"/>
              <a:gd fmla="*/ 1004571 h 1261641" name="connsiteY3"/>
              <a:gd fmla="*/ 883713 w 1117634" name="connsiteX4"/>
              <a:gd fmla="*/ 244684 h 1261641" name="connsiteY4"/>
              <a:gd fmla="*/ 790301 w 1117634" name="connsiteX5"/>
              <a:gd fmla="*/ 244684 h 1261641" name="connsiteY5"/>
              <a:gd fmla="*/ 953968 w 1117634" name="connsiteX6"/>
              <a:gd fmla="*/ 0 h 1261641" name="connsiteY6"/>
              <a:gd fmla="*/ 1117634 w 1117634" name="connsiteX7"/>
              <a:gd fmla="*/ 244684 h 1261641" name="connsiteY7"/>
              <a:gd fmla="*/ 1024222 w 1117634" name="connsiteX8"/>
              <a:gd fmla="*/ 244684 h 1261641" name="connsiteY8"/>
              <a:gd fmla="*/ 1024222 w 1117634" name="connsiteX9"/>
              <a:gd fmla="*/ 1168229 h 1261641" name="connsiteY9"/>
              <a:gd fmla="*/ 244684 w 1117634" name="connsiteX10"/>
              <a:gd fmla="*/ 1168229 h 1261641" name="connsiteY10"/>
              <a:gd fmla="*/ 244684 w 1117634" name="connsiteX11"/>
              <a:gd fmla="*/ 1261641 h 1261641" name="connsiteY11"/>
              <a:gd fmla="*/ 0 w 1117634" name="connsiteX12"/>
              <a:gd fmla="*/ 1097975 h 1261641" name="connsiteY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261641" w="1117634">
                <a:moveTo>
                  <a:pt x="0" y="1097975"/>
                </a:moveTo>
                <a:lnTo>
                  <a:pt x="244684" y="934308"/>
                </a:lnTo>
                <a:lnTo>
                  <a:pt x="244684" y="1027720"/>
                </a:lnTo>
                <a:lnTo>
                  <a:pt x="883714" y="1004571"/>
                </a:lnTo>
                <a:cubicBezTo>
                  <a:pt x="883714" y="751275"/>
                  <a:pt x="883713" y="497980"/>
                  <a:pt x="883713" y="244684"/>
                </a:cubicBezTo>
                <a:lnTo>
                  <a:pt x="790301" y="244684"/>
                </a:lnTo>
                <a:lnTo>
                  <a:pt x="953968" y="0"/>
                </a:lnTo>
                <a:lnTo>
                  <a:pt x="1117634" y="244684"/>
                </a:lnTo>
                <a:lnTo>
                  <a:pt x="1024222" y="244684"/>
                </a:lnTo>
                <a:lnTo>
                  <a:pt x="1024222" y="1168229"/>
                </a:lnTo>
                <a:lnTo>
                  <a:pt x="244684" y="1168229"/>
                </a:lnTo>
                <a:lnTo>
                  <a:pt x="244684" y="1261641"/>
                </a:lnTo>
                <a:lnTo>
                  <a:pt x="0" y="1097975"/>
                </a:lnTo>
                <a:close/>
              </a:path>
            </a:pathLst>
          </a:custGeom>
          <a:solidFill>
            <a:srgbClr val="E1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671C01-900D-89B3-4C5D-4C23D0862C4D}"/>
              </a:ext>
            </a:extLst>
          </p:cNvPr>
          <p:cNvSpPr txBox="1"/>
          <p:nvPr/>
        </p:nvSpPr>
        <p:spPr>
          <a:xfrm>
            <a:off x="8525181" y="5846592"/>
            <a:ext cx="2246274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1600">
                <a:solidFill>
                  <a:srgbClr val="767171"/>
                </a:solidFill>
                <a:latin charset="0" pitchFamily="2" typeface="VAG World"/>
                <a:ea charset="0" panose="02000000000000000000" pitchFamily="2" typeface="Roboto Black"/>
                <a:cs charset="0" pitchFamily="2" typeface="VAG World"/>
              </a:rPr>
              <a:t>Октябрь. 2022.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3B9C408-FBD9-718F-2AD1-5E38D351957B}"/>
              </a:ext>
            </a:extLst>
          </p:cNvPr>
          <p:cNvCxnSpPr>
            <a:cxnSpLocks/>
          </p:cNvCxnSpPr>
          <p:nvPr/>
        </p:nvCxnSpPr>
        <p:spPr>
          <a:xfrm>
            <a:off x="8595956" y="6112057"/>
            <a:ext cx="1482200" cy="0"/>
          </a:xfrm>
          <a:prstGeom prst="line">
            <a:avLst/>
          </a:prstGeom>
          <a:ln>
            <a:solidFill>
              <a:srgbClr val="BD9B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13A3A069-89E7-65F0-2514-FDD6DE2A059D}"/>
              </a:ext>
            </a:extLst>
          </p:cNvPr>
          <p:cNvSpPr/>
          <p:nvPr/>
        </p:nvSpPr>
        <p:spPr>
          <a:xfrm flipV="1" rot="5400000">
            <a:off x="7444496" y="2106342"/>
            <a:ext cx="6862154" cy="2632855"/>
          </a:xfrm>
          <a:custGeom>
            <a:avLst/>
            <a:gdLst>
              <a:gd fmla="*/ 12108850 w 12192000" name="connsiteX0"/>
              <a:gd fmla="*/ 0 h 3429000" name="connsiteY0"/>
              <a:gd fmla="*/ 12192000 w 12192000" name="connsiteX1"/>
              <a:gd fmla="*/ 0 h 3429000" name="connsiteY1"/>
              <a:gd fmla="*/ 12192000 w 12192000" name="connsiteX2"/>
              <a:gd fmla="*/ 3429000 h 3429000" name="connsiteY2"/>
              <a:gd fmla="*/ 0 w 12192000" name="connsiteX3"/>
              <a:gd fmla="*/ 3429000 h 3429000" name="connsiteY3"/>
              <a:gd fmla="*/ 0 w 12192000" name="connsiteX4"/>
              <a:gd fmla="*/ 185569 h 3429000" name="connsiteY4"/>
              <a:gd fmla="*/ 58239 w 12192000" name="connsiteX5"/>
              <a:gd fmla="*/ 211841 h 3429000" name="connsiteY5"/>
              <a:gd fmla="*/ 4732585 w 12192000" name="connsiteX6"/>
              <a:gd fmla="*/ 2599374 h 3429000" name="connsiteY6"/>
              <a:gd fmla="*/ 10048161 w 12192000" name="connsiteX7"/>
              <a:gd fmla="*/ 1122291 h 3429000" name="connsiteY7"/>
              <a:gd fmla="*/ 12046712 w 12192000" name="connsiteX8"/>
              <a:gd fmla="*/ 57886 h 3429000" name="connsiteY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429000" w="12192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70425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2EDA06-4543-FC41-F9CD-BD88F80E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75307"/>
            <a:ext cx="6857999" cy="12191999"/>
          </a:xfrm>
          <a:prstGeom prst="rect">
            <a:avLst/>
          </a:prstGeom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F6475925-984D-9B97-0A68-BAEE5697D337}"/>
              </a:ext>
            </a:extLst>
          </p:cNvPr>
          <p:cNvSpPr/>
          <p:nvPr/>
        </p:nvSpPr>
        <p:spPr>
          <a:xfrm>
            <a:off x="0" y="3846444"/>
            <a:ext cx="12192000" cy="3031435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5462C12-A0DA-8861-0C4C-D298FCE18A99}"/>
              </a:ext>
            </a:extLst>
          </p:cNvPr>
          <p:cNvSpPr/>
          <p:nvPr/>
        </p:nvSpPr>
        <p:spPr>
          <a:xfrm flipV="1">
            <a:off x="0" y="-19878"/>
            <a:ext cx="12192000" cy="3031435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47F30-0B11-93D6-D987-72B467E901DA}"/>
              </a:ext>
            </a:extLst>
          </p:cNvPr>
          <p:cNvSpPr txBox="1"/>
          <p:nvPr/>
        </p:nvSpPr>
        <p:spPr>
          <a:xfrm>
            <a:off x="846976" y="2312659"/>
            <a:ext cx="8088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0" i="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Чем</a:t>
            </a:r>
            <a:r>
              <a:rPr lang="ru-RU" sz="7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 </a:t>
            </a:r>
            <a:r>
              <a:rPr lang="ru-RU" sz="7200" b="0" i="0" dirty="0">
                <a:solidFill>
                  <a:srgbClr val="DEB8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занимаются наши</a:t>
            </a:r>
            <a:r>
              <a:rPr lang="ru-RU" sz="7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 </a:t>
            </a:r>
            <a:r>
              <a:rPr lang="ru-RU" sz="7200" b="0" i="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волонтёры?</a:t>
            </a:r>
            <a:endParaRPr lang="ru-RU" sz="7200" dirty="0">
              <a:solidFill>
                <a:srgbClr val="F6BD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G World" pitchFamily="2" charset="0"/>
              <a:cs typeface="VAG World" pitchFamily="2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Трехмерная модель 5" descr="Закрытая рука">
                <a:extLst>
                  <a:ext uri="{FF2B5EF4-FFF2-40B4-BE49-F238E27FC236}">
                    <a16:creationId xmlns:a16="http://schemas.microsoft.com/office/drawing/2014/main" id="{79171E5D-82CA-113C-BE48-815355F8C2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1797114"/>
                  </p:ext>
                </p:extLst>
              </p:nvPr>
            </p:nvGraphicFramePr>
            <p:xfrm>
              <a:off x="8673702" y="2596905"/>
              <a:ext cx="3359427" cy="581475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359427" cy="5814759"/>
                    </a:xfrm>
                    <a:prstGeom prst="rect">
                      <a:avLst/>
                    </a:prstGeom>
                  </am3d:spPr>
                  <am3d:camera>
                    <am3d:pos x="0" y="0" z="6117957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730078" d="1000000"/>
                    <am3d:preTrans dx="0" dy="-1799794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42795" ay="-1212310" az="83981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75658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Трехмерная модель 5" descr="Закрытая рука">
                <a:extLst>
                  <a:ext uri="{FF2B5EF4-FFF2-40B4-BE49-F238E27FC236}">
                    <a16:creationId xmlns:a16="http://schemas.microsoft.com/office/drawing/2014/main" id="{79171E5D-82CA-113C-BE48-815355F8C2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3702" y="2596905"/>
                <a:ext cx="3359427" cy="58147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53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F5A4B6-5A19-50A9-A853-FE5CEB3C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75307"/>
            <a:ext cx="6857999" cy="12191999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5ABFBB0-2ABF-AF8F-D3E2-FCDD61DD6396}"/>
              </a:ext>
            </a:extLst>
          </p:cNvPr>
          <p:cNvSpPr/>
          <p:nvPr/>
        </p:nvSpPr>
        <p:spPr>
          <a:xfrm flipV="1">
            <a:off x="0" y="-19879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FE461A4-325F-B10F-7589-FA46E2E69A48}"/>
              </a:ext>
            </a:extLst>
          </p:cNvPr>
          <p:cNvSpPr/>
          <p:nvPr/>
        </p:nvSpPr>
        <p:spPr>
          <a:xfrm rot="16200000" flipV="1">
            <a:off x="-3266387" y="3277084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8E736CA0-0A9A-6694-0DA9-EED264F3A563}"/>
              </a:ext>
            </a:extLst>
          </p:cNvPr>
          <p:cNvSpPr/>
          <p:nvPr/>
        </p:nvSpPr>
        <p:spPr>
          <a:xfrm>
            <a:off x="0" y="6390474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E6A5A1C1-D68B-1886-B481-7736DCE70F39}"/>
              </a:ext>
            </a:extLst>
          </p:cNvPr>
          <p:cNvSpPr/>
          <p:nvPr/>
        </p:nvSpPr>
        <p:spPr>
          <a:xfrm rot="5400000" flipH="1" flipV="1">
            <a:off x="8619390" y="3277085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250DB4-6D45-FA25-4414-DC5AEE00E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6" y="517197"/>
            <a:ext cx="4352544" cy="2448306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858F50-9F67-C737-62F3-BFBD76D5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73" y="553810"/>
            <a:ext cx="2807863" cy="2105897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D822C02-320D-B72B-9934-F785CFF8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6" y="3420692"/>
            <a:ext cx="3882132" cy="2651931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0BCD3F-A35C-D360-2FCC-2C6DC0B33051}"/>
              </a:ext>
            </a:extLst>
          </p:cNvPr>
          <p:cNvSpPr txBox="1"/>
          <p:nvPr/>
        </p:nvSpPr>
        <p:spPr>
          <a:xfrm>
            <a:off x="9080300" y="4543090"/>
            <a:ext cx="2807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Волонтёры </a:t>
            </a:r>
            <a:br>
              <a:rPr lang="ru-RU" sz="360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</a:br>
            <a:r>
              <a:rPr lang="ru-RU" sz="360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Победы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095E433-A1FC-34A6-7686-AB29FFB2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78" y="3502088"/>
            <a:ext cx="3318850" cy="2489137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DB03CE2-DA7F-9E31-6918-BF1C4044B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245" y="1244104"/>
            <a:ext cx="2651931" cy="2651931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0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35C90-A74D-491D-39CE-8540A9A3DAC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75307"/>
            <a:ext cx="6857999" cy="12191999"/>
          </a:xfrm>
          <a:prstGeom prst="rect">
            <a:avLst/>
          </a:prstGeom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EDB60CE-6E69-F7B5-34FD-3DE268C373C7}"/>
              </a:ext>
            </a:extLst>
          </p:cNvPr>
          <p:cNvSpPr/>
          <p:nvPr/>
        </p:nvSpPr>
        <p:spPr>
          <a:xfrm flipV="1">
            <a:off x="0" y="-19879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B7AC7376-506C-328E-97A9-6932A0C161F3}"/>
              </a:ext>
            </a:extLst>
          </p:cNvPr>
          <p:cNvSpPr/>
          <p:nvPr/>
        </p:nvSpPr>
        <p:spPr>
          <a:xfrm rot="16200000" flipV="1">
            <a:off x="-3266387" y="3277084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E1EB25F-ABF6-F93B-6901-FE44E4544814}"/>
              </a:ext>
            </a:extLst>
          </p:cNvPr>
          <p:cNvSpPr/>
          <p:nvPr/>
        </p:nvSpPr>
        <p:spPr>
          <a:xfrm rot="5400000" flipH="1" flipV="1">
            <a:off x="8619390" y="3277085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7228030-D07A-826C-E75F-9B3B5D9D504E}"/>
              </a:ext>
            </a:extLst>
          </p:cNvPr>
          <p:cNvSpPr/>
          <p:nvPr/>
        </p:nvSpPr>
        <p:spPr>
          <a:xfrm>
            <a:off x="0" y="6390474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FE23A7-F3EC-584E-8859-61E6BBAA5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3" y="761018"/>
            <a:ext cx="2587833" cy="2587833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1228EA-AD3F-2187-5722-E59C64EA23BE}"/>
              </a:ext>
            </a:extLst>
          </p:cNvPr>
          <p:cNvSpPr txBox="1"/>
          <p:nvPr/>
        </p:nvSpPr>
        <p:spPr>
          <a:xfrm>
            <a:off x="3912582" y="1346451"/>
            <a:ext cx="342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Экологические Акции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190988B-173A-D435-304C-D0C66B9D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48" y="3429000"/>
            <a:ext cx="3739296" cy="2804472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A0B863D-C012-9322-652A-39F18372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99" y="883019"/>
            <a:ext cx="3698748" cy="4931664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0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135C90-A74D-491D-39CE-8540A9A3DAC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75307"/>
            <a:ext cx="6857999" cy="12191999"/>
          </a:xfrm>
          <a:prstGeom prst="rect">
            <a:avLst/>
          </a:prstGeom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EDB60CE-6E69-F7B5-34FD-3DE268C373C7}"/>
              </a:ext>
            </a:extLst>
          </p:cNvPr>
          <p:cNvSpPr/>
          <p:nvPr/>
        </p:nvSpPr>
        <p:spPr>
          <a:xfrm flipV="1">
            <a:off x="0" y="-19879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B7AC7376-506C-328E-97A9-6932A0C161F3}"/>
              </a:ext>
            </a:extLst>
          </p:cNvPr>
          <p:cNvSpPr/>
          <p:nvPr/>
        </p:nvSpPr>
        <p:spPr>
          <a:xfrm rot="16200000" flipV="1">
            <a:off x="-3266387" y="3277084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E1EB25F-ABF6-F93B-6901-FE44E4544814}"/>
              </a:ext>
            </a:extLst>
          </p:cNvPr>
          <p:cNvSpPr/>
          <p:nvPr/>
        </p:nvSpPr>
        <p:spPr>
          <a:xfrm rot="5400000" flipH="1" flipV="1">
            <a:off x="8619390" y="3277085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7228030-D07A-826C-E75F-9B3B5D9D504E}"/>
              </a:ext>
            </a:extLst>
          </p:cNvPr>
          <p:cNvSpPr/>
          <p:nvPr/>
        </p:nvSpPr>
        <p:spPr>
          <a:xfrm>
            <a:off x="0" y="6390474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C9D89-6107-1A3C-0E59-006747DD14F5}"/>
              </a:ext>
            </a:extLst>
          </p:cNvPr>
          <p:cNvSpPr txBox="1"/>
          <p:nvPr/>
        </p:nvSpPr>
        <p:spPr>
          <a:xfrm>
            <a:off x="306223" y="4093684"/>
            <a:ext cx="7584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Образовательные Треннинги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01E886-4AA1-F018-36F9-B41FCC26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7" y="583809"/>
            <a:ext cx="5951203" cy="2678041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6A82FD9-3D29-19DF-2D41-4F811F3D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42" y="3567604"/>
            <a:ext cx="2624136" cy="2624136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4259563-6ACD-AFA9-8D66-B1C8C633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25" y="666260"/>
            <a:ext cx="3230835" cy="2423126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5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62A7C2-8479-F1DB-A2D0-8B0F15139D2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75307"/>
            <a:ext cx="6857999" cy="12191999"/>
          </a:xfrm>
          <a:prstGeom prst="rect">
            <a:avLst/>
          </a:prstGeom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9E3D8A64-ACEF-DB50-5732-E16AA483D14A}"/>
              </a:ext>
            </a:extLst>
          </p:cNvPr>
          <p:cNvSpPr/>
          <p:nvPr/>
        </p:nvSpPr>
        <p:spPr>
          <a:xfrm flipV="1">
            <a:off x="0" y="-19879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47DCECC-708A-D05C-6794-9B7684FBD51A}"/>
              </a:ext>
            </a:extLst>
          </p:cNvPr>
          <p:cNvSpPr/>
          <p:nvPr/>
        </p:nvSpPr>
        <p:spPr>
          <a:xfrm rot="16200000" flipV="1">
            <a:off x="-3266387" y="3277084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063ED52-3CC2-D78F-F0EE-734E3057B3DA}"/>
              </a:ext>
            </a:extLst>
          </p:cNvPr>
          <p:cNvSpPr/>
          <p:nvPr/>
        </p:nvSpPr>
        <p:spPr>
          <a:xfrm rot="5400000" flipH="1" flipV="1">
            <a:off x="8619390" y="3277085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CDF3BE41-1442-E8C9-2D0C-EF0E4B8D31EC}"/>
              </a:ext>
            </a:extLst>
          </p:cNvPr>
          <p:cNvSpPr/>
          <p:nvPr/>
        </p:nvSpPr>
        <p:spPr>
          <a:xfrm>
            <a:off x="0" y="6378282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9166C-8BB8-B43D-1C39-849AB437A977}"/>
              </a:ext>
            </a:extLst>
          </p:cNvPr>
          <p:cNvSpPr txBox="1"/>
          <p:nvPr/>
        </p:nvSpPr>
        <p:spPr>
          <a:xfrm>
            <a:off x="5177098" y="5048462"/>
            <a:ext cx="6644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«Бессмертный полк»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1B198A5-DB10-EA41-A812-51884558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65" y="615935"/>
            <a:ext cx="4858461" cy="3236976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6660339-9E3F-1FAC-EC21-D4E6E0B3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0" y="845037"/>
            <a:ext cx="2831862" cy="5034422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C7E7F95-7A84-F91E-6272-E573909C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26" y="978541"/>
            <a:ext cx="2528160" cy="3651504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79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B53383-02F5-C364-41AE-00B2F17AB0B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75307"/>
            <a:ext cx="6857999" cy="12191999"/>
          </a:xfrm>
          <a:prstGeom prst="rect">
            <a:avLst/>
          </a:prstGeom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957DCB95-8D5C-6E67-0635-9407F9FE92B2}"/>
              </a:ext>
            </a:extLst>
          </p:cNvPr>
          <p:cNvSpPr/>
          <p:nvPr/>
        </p:nvSpPr>
        <p:spPr>
          <a:xfrm flipV="1">
            <a:off x="0" y="-19879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34151887-E756-7142-D58F-FB63A5264ABF}"/>
              </a:ext>
            </a:extLst>
          </p:cNvPr>
          <p:cNvSpPr/>
          <p:nvPr/>
        </p:nvSpPr>
        <p:spPr>
          <a:xfrm rot="16200000" flipV="1">
            <a:off x="-3266387" y="3277084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0C0BE177-FD94-F1E8-2FFB-F345F6698959}"/>
              </a:ext>
            </a:extLst>
          </p:cNvPr>
          <p:cNvSpPr/>
          <p:nvPr/>
        </p:nvSpPr>
        <p:spPr>
          <a:xfrm rot="5400000" flipH="1" flipV="1">
            <a:off x="8619390" y="3277085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897685C-82F6-202F-9192-D0A975F7CA54}"/>
              </a:ext>
            </a:extLst>
          </p:cNvPr>
          <p:cNvSpPr/>
          <p:nvPr/>
        </p:nvSpPr>
        <p:spPr>
          <a:xfrm>
            <a:off x="0" y="6378282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E1FDE-D861-4292-2EAD-20A7ED091495}"/>
              </a:ext>
            </a:extLst>
          </p:cNvPr>
          <p:cNvSpPr txBox="1"/>
          <p:nvPr/>
        </p:nvSpPr>
        <p:spPr>
          <a:xfrm>
            <a:off x="357240" y="4202671"/>
            <a:ext cx="2955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Акции </a:t>
            </a:r>
          </a:p>
          <a:p>
            <a:pPr algn="ctr"/>
            <a:r>
              <a:rPr lang="ru-RU" sz="440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и форумы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9335704-4700-E95D-2826-1C208F98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15" y="617268"/>
            <a:ext cx="3488447" cy="2616335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FCC9C9E-E221-4099-FA70-ECFF4CA1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80" y="617268"/>
            <a:ext cx="2164460" cy="2885946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06C273FA-1E91-7FD4-2A25-46F01B1B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54" y="617268"/>
            <a:ext cx="3344608" cy="2508456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158869-6D6F-3DFB-FCD1-425AB8D24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33" y="3822537"/>
            <a:ext cx="2418195" cy="2418195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1D1530C-AD26-B1B9-8252-E872CA8A6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43" y="3822537"/>
            <a:ext cx="3480984" cy="2315653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3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62A7C2-8479-F1DB-A2D0-8B0F15139D2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75307"/>
            <a:ext cx="6857999" cy="12191999"/>
          </a:xfrm>
          <a:prstGeom prst="rect">
            <a:avLst/>
          </a:prstGeom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9E3D8A64-ACEF-DB50-5732-E16AA483D14A}"/>
              </a:ext>
            </a:extLst>
          </p:cNvPr>
          <p:cNvSpPr/>
          <p:nvPr/>
        </p:nvSpPr>
        <p:spPr>
          <a:xfrm flipV="1">
            <a:off x="0" y="-19879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47DCECC-708A-D05C-6794-9B7684FBD51A}"/>
              </a:ext>
            </a:extLst>
          </p:cNvPr>
          <p:cNvSpPr/>
          <p:nvPr/>
        </p:nvSpPr>
        <p:spPr>
          <a:xfrm rot="16200000" flipV="1">
            <a:off x="-3266387" y="3277084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063ED52-3CC2-D78F-F0EE-734E3057B3DA}"/>
              </a:ext>
            </a:extLst>
          </p:cNvPr>
          <p:cNvSpPr/>
          <p:nvPr/>
        </p:nvSpPr>
        <p:spPr>
          <a:xfrm rot="5400000" flipH="1" flipV="1">
            <a:off x="8619390" y="3277085"/>
            <a:ext cx="6841386" cy="303833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CDF3BE41-1442-E8C9-2D0C-EF0E4B8D31EC}"/>
              </a:ext>
            </a:extLst>
          </p:cNvPr>
          <p:cNvSpPr/>
          <p:nvPr/>
        </p:nvSpPr>
        <p:spPr>
          <a:xfrm>
            <a:off x="0" y="6390474"/>
            <a:ext cx="12192000" cy="477869"/>
          </a:xfrm>
          <a:custGeom>
            <a:avLst/>
            <a:gdLst>
              <a:gd name="connsiteX0" fmla="*/ 1210885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185569 h 3429000"/>
              <a:gd name="connsiteX5" fmla="*/ 58239 w 12192000"/>
              <a:gd name="connsiteY5" fmla="*/ 211841 h 3429000"/>
              <a:gd name="connsiteX6" fmla="*/ 4732585 w 12192000"/>
              <a:gd name="connsiteY6" fmla="*/ 2599374 h 3429000"/>
              <a:gd name="connsiteX7" fmla="*/ 10048161 w 12192000"/>
              <a:gd name="connsiteY7" fmla="*/ 1122291 h 3429000"/>
              <a:gd name="connsiteX8" fmla="*/ 12046712 w 12192000"/>
              <a:gd name="connsiteY8" fmla="*/ 57886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1210885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185569"/>
                </a:lnTo>
                <a:lnTo>
                  <a:pt x="58239" y="211841"/>
                </a:lnTo>
                <a:cubicBezTo>
                  <a:pt x="1379475" y="834247"/>
                  <a:pt x="3407793" y="2438794"/>
                  <a:pt x="4732585" y="2599374"/>
                </a:cubicBezTo>
                <a:cubicBezTo>
                  <a:pt x="6363099" y="2797012"/>
                  <a:pt x="7593550" y="-700948"/>
                  <a:pt x="10048161" y="1122291"/>
                </a:cubicBezTo>
                <a:cubicBezTo>
                  <a:pt x="10745681" y="1293925"/>
                  <a:pt x="11588234" y="488839"/>
                  <a:pt x="12046712" y="57886"/>
                </a:cubicBezTo>
                <a:close/>
              </a:path>
            </a:pathLst>
          </a:custGeom>
          <a:gradFill>
            <a:gsLst>
              <a:gs pos="0">
                <a:srgbClr val="ED6B69">
                  <a:alpha val="43000"/>
                </a:srgbClr>
              </a:gs>
              <a:gs pos="100000">
                <a:srgbClr val="AA72D4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9166C-8BB8-B43D-1C39-849AB437A977}"/>
              </a:ext>
            </a:extLst>
          </p:cNvPr>
          <p:cNvSpPr txBox="1"/>
          <p:nvPr/>
        </p:nvSpPr>
        <p:spPr>
          <a:xfrm>
            <a:off x="7686792" y="4408592"/>
            <a:ext cx="5363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6BD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 World" pitchFamily="2" charset="0"/>
                <a:cs typeface="VAG World" pitchFamily="2" charset="0"/>
              </a:rPr>
              <a:t>«Уроки Добра»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01A57C4F-041F-341F-19AD-0BFCD92A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578924"/>
            <a:ext cx="3521805" cy="2641354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8B583C4-3E9B-F2AF-F071-659C5C61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06" y="617806"/>
            <a:ext cx="4749662" cy="2671685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BC8965F-151A-B6D3-989B-1A39D0E0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3558973"/>
            <a:ext cx="3291573" cy="2468680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1D4AF9B-42BD-FAFA-6C57-E6ADC5EE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06" y="3603797"/>
            <a:ext cx="2682639" cy="2452179"/>
          </a:xfrm>
          <a:prstGeom prst="rect">
            <a:avLst/>
          </a:prstGeom>
          <a:ln>
            <a:noFill/>
          </a:ln>
          <a:effectLst>
            <a:outerShdw dist="190500" dir="2220000" algn="tl" rotWithShape="0">
              <a:srgbClr val="DEB8E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03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91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Roboto Light</vt:lpstr>
      <vt:lpstr>Calibri Light</vt:lpstr>
      <vt:lpstr>Arial</vt:lpstr>
      <vt:lpstr>VAG World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Шутов</dc:creator>
  <cp:lastModifiedBy>Андрей Шутов</cp:lastModifiedBy>
  <cp:revision>15</cp:revision>
  <dcterms:created xsi:type="dcterms:W3CDTF">2022-09-23T05:46:50Z</dcterms:created>
  <dcterms:modified xsi:type="dcterms:W3CDTF">2022-11-16T05:57:07Z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9773195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