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0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2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017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31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91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64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2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3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8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2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7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B6725-BFB4-4EF5-9529-071FAC0FDB59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8960C-DBC2-4B96-AF48-E478A1AF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93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6355" y="2373044"/>
            <a:ext cx="9440034" cy="182880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РАЗДЕЛЬНЫЙ СБОР ОТХОДОВ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64" y="1309292"/>
            <a:ext cx="3956304" cy="395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9582" y="553212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42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982" y="4599431"/>
            <a:ext cx="9440034" cy="182880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На 1 этаже </a:t>
            </a:r>
            <a:r>
              <a:rPr lang="ru-RU" sz="1800" dirty="0" err="1" smtClean="0"/>
              <a:t>Валли</a:t>
            </a:r>
            <a:r>
              <a:rPr lang="ru-RU" sz="1800" dirty="0" smtClean="0"/>
              <a:t> СОБИРАЕТ СТАРЫЕ БАТАРЕЙКИ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84" y="6808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9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3070" y="4919471"/>
            <a:ext cx="9440034" cy="182880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На КАЖДОМ ЭТАЖЕ УСТАНОВЛЕНЫ КОНТЕЙНЕРЫ ДЛЯ СБОРА ПЛАСТИКА И БУМАГИ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0" y="0"/>
            <a:ext cx="874460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3070" y="4919471"/>
            <a:ext cx="9440034" cy="182880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ДОБРОВОЛЬЦЫ В ИГРОВОЙ ФОРМЕ ОБУЧАЮТ МЛАДШИХ ШКОЛЬНИКОВ ОСОЗНАННО ОТНОСИТЬСЯ К ПОТРЕБЛЕНИЮ И ОТХОДАМ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301752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8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3070" y="4919471"/>
            <a:ext cx="9440034" cy="182880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ДОБРОВОЛЬЦЫ В ИГРОВОЙ ФОРМЕ ОБУЧАЮТ МЛАДШИХ ШКОЛЬНИКОВ ОСОЗНАННО ОТНОСИТЬСЯ К ПОТРЕБЛЕНИЮ И ОТХОДАМ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44" y="374904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0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3070" y="4919471"/>
            <a:ext cx="9440034" cy="182880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ДОБРОВОЛЬЦЫ В ИГРОВОЙ ФОРМЕ ОБУЧАЮТ МЛАДШИХ ШКОЛЬНИКОВ ОСОЗНАННО ОТНОСИТЬСЯ К ПОТРЕБЛЕНИЮ И ОТХОДАМ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04" y="33832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76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303</TotalTime>
  <Words>60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Контур</vt:lpstr>
      <vt:lpstr>РАЗДЕЛЬНЫЙ СБОР ОТХОДОВ</vt:lpstr>
      <vt:lpstr>На 1 этаже Валли СОБИРАЕТ СТАРЫЕ БАТАРЕЙКИ</vt:lpstr>
      <vt:lpstr>На КАЖДОМ ЭТАЖЕ УСТАНОВЛЕНЫ КОНТЕЙНЕРЫ ДЛЯ СБОРА ПЛАСТИКА И БУМАГИ</vt:lpstr>
      <vt:lpstr>ДОБРОВОЛЬЦЫ В ИГРОВОЙ ФОРМЕ ОБУЧАЮТ МЛАДШИХ ШКОЛЬНИКОВ ОСОЗНАННО ОТНОСИТЬСЯ К ПОТРЕБЛЕНИЮ И ОТХОДАМ</vt:lpstr>
      <vt:lpstr>ДОБРОВОЛЬЦЫ В ИГРОВОЙ ФОРМЕ ОБУЧАЮТ МЛАДШИХ ШКОЛЬНИКОВ ОСОЗНАННО ОТНОСИТЬСЯ К ПОТРЕБЛЕНИЮ И ОТХОДАМ</vt:lpstr>
      <vt:lpstr>ДОБРОВОЛЬЦЫ В ИГРОВОЙ ФОРМЕ ОБУЧАЮТ МЛАДШИХ ШКОЛЬНИКОВ ОСОЗНАННО ОТНОСИТЬСЯ К ПОТРЕБЛЕНИЮ И ОТХОДАМ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первой трети 20-го XX века</dc:title>
  <dc:creator>Иван</dc:creator>
  <cp:lastModifiedBy>Иван</cp:lastModifiedBy>
  <cp:revision>23</cp:revision>
  <dcterms:created xsi:type="dcterms:W3CDTF">2020-12-20T12:34:22Z</dcterms:created>
  <dcterms:modified xsi:type="dcterms:W3CDTF">2021-09-29T19:59:51Z</dcterms:modified>
</cp:coreProperties>
</file>