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4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2B5AFE-206A-4349-A57D-954AB9431E4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B782FE-52C3-4C36-8ADE-117DB494CF55}">
      <dgm:prSet phldrT="[Текст]"/>
      <dgm:spPr/>
      <dgm:t>
        <a:bodyPr/>
        <a:lstStyle/>
        <a:p>
          <a:r>
            <a:rPr lang="ru-RU" dirty="0" smtClean="0"/>
            <a:t>РОДИТЕЛЬ</a:t>
          </a:r>
          <a:endParaRPr lang="ru-RU" dirty="0"/>
        </a:p>
      </dgm:t>
    </dgm:pt>
    <dgm:pt modelId="{30A08742-20D5-47AE-89C2-A47E5FABE401}" type="parTrans" cxnId="{95F60639-9258-43A2-958B-947A71DDDD26}">
      <dgm:prSet/>
      <dgm:spPr/>
      <dgm:t>
        <a:bodyPr/>
        <a:lstStyle/>
        <a:p>
          <a:endParaRPr lang="ru-RU"/>
        </a:p>
      </dgm:t>
    </dgm:pt>
    <dgm:pt modelId="{4F3909C2-75FC-4051-93D6-DA7EFA54C8A6}" type="sibTrans" cxnId="{95F60639-9258-43A2-958B-947A71DDDD26}">
      <dgm:prSet/>
      <dgm:spPr/>
      <dgm:t>
        <a:bodyPr/>
        <a:lstStyle/>
        <a:p>
          <a:endParaRPr lang="ru-RU"/>
        </a:p>
      </dgm:t>
    </dgm:pt>
    <dgm:pt modelId="{0DBFE26D-9406-4853-A94A-7F053359BC8B}">
      <dgm:prSet phldrT="[Текст]"/>
      <dgm:spPr/>
      <dgm:t>
        <a:bodyPr/>
        <a:lstStyle/>
        <a:p>
          <a:r>
            <a:rPr lang="ru-RU" dirty="0" smtClean="0"/>
            <a:t>ПЕДАГОГ</a:t>
          </a:r>
          <a:endParaRPr lang="ru-RU" dirty="0"/>
        </a:p>
      </dgm:t>
    </dgm:pt>
    <dgm:pt modelId="{9E8A737A-C530-45D1-A169-DF69F74E6A63}" type="parTrans" cxnId="{FBC5A195-A9C5-483B-B409-068A9661290A}">
      <dgm:prSet/>
      <dgm:spPr/>
      <dgm:t>
        <a:bodyPr/>
        <a:lstStyle/>
        <a:p>
          <a:endParaRPr lang="ru-RU"/>
        </a:p>
      </dgm:t>
    </dgm:pt>
    <dgm:pt modelId="{5370E5CE-C584-400A-8726-C3C7638A3369}" type="sibTrans" cxnId="{FBC5A195-A9C5-483B-B409-068A9661290A}">
      <dgm:prSet/>
      <dgm:spPr/>
      <dgm:t>
        <a:bodyPr/>
        <a:lstStyle/>
        <a:p>
          <a:endParaRPr lang="ru-RU"/>
        </a:p>
      </dgm:t>
    </dgm:pt>
    <dgm:pt modelId="{33D95F12-FAE3-448D-B2D3-E56484E96F66}">
      <dgm:prSet phldrT="[Текст]"/>
      <dgm:spPr/>
      <dgm:t>
        <a:bodyPr/>
        <a:lstStyle/>
        <a:p>
          <a:r>
            <a:rPr lang="ru-RU" dirty="0" smtClean="0"/>
            <a:t>УЧАЩИЙСЯ СТАРШИХ КЛАССОВ</a:t>
          </a:r>
          <a:endParaRPr lang="ru-RU" dirty="0"/>
        </a:p>
      </dgm:t>
    </dgm:pt>
    <dgm:pt modelId="{45E4565C-6339-444F-BA94-759FF437E20A}" type="parTrans" cxnId="{C22D026F-43CD-414F-8644-E87C5087A873}">
      <dgm:prSet/>
      <dgm:spPr/>
      <dgm:t>
        <a:bodyPr/>
        <a:lstStyle/>
        <a:p>
          <a:endParaRPr lang="ru-RU"/>
        </a:p>
      </dgm:t>
    </dgm:pt>
    <dgm:pt modelId="{63D744E2-CBDD-41C7-BC4B-E5A1849F8401}" type="sibTrans" cxnId="{C22D026F-43CD-414F-8644-E87C5087A873}">
      <dgm:prSet/>
      <dgm:spPr/>
      <dgm:t>
        <a:bodyPr/>
        <a:lstStyle/>
        <a:p>
          <a:endParaRPr lang="ru-RU"/>
        </a:p>
      </dgm:t>
    </dgm:pt>
    <dgm:pt modelId="{DF56FC1D-46BC-4964-A152-54CCCAF9CCB0}" type="pres">
      <dgm:prSet presAssocID="{F82B5AFE-206A-4349-A57D-954AB9431E44}" presName="Name0" presStyleCnt="0">
        <dgm:presLayoutVars>
          <dgm:chMax val="7"/>
          <dgm:chPref val="7"/>
          <dgm:dir/>
        </dgm:presLayoutVars>
      </dgm:prSet>
      <dgm:spPr/>
    </dgm:pt>
    <dgm:pt modelId="{7AD2F1CB-5C80-4EAB-96B0-2213D5C8E35C}" type="pres">
      <dgm:prSet presAssocID="{F82B5AFE-206A-4349-A57D-954AB9431E44}" presName="Name1" presStyleCnt="0"/>
      <dgm:spPr/>
    </dgm:pt>
    <dgm:pt modelId="{92CF6C15-9692-4B38-A378-E076311B3BAC}" type="pres">
      <dgm:prSet presAssocID="{F82B5AFE-206A-4349-A57D-954AB9431E44}" presName="cycle" presStyleCnt="0"/>
      <dgm:spPr/>
    </dgm:pt>
    <dgm:pt modelId="{7CDE46E2-398B-442B-8A4F-7F59A8FFFAF2}" type="pres">
      <dgm:prSet presAssocID="{F82B5AFE-206A-4349-A57D-954AB9431E44}" presName="srcNode" presStyleLbl="node1" presStyleIdx="0" presStyleCnt="3"/>
      <dgm:spPr/>
    </dgm:pt>
    <dgm:pt modelId="{7140355A-7AD2-4906-9473-4EE46FDDD2DC}" type="pres">
      <dgm:prSet presAssocID="{F82B5AFE-206A-4349-A57D-954AB9431E44}" presName="conn" presStyleLbl="parChTrans1D2" presStyleIdx="0" presStyleCnt="1"/>
      <dgm:spPr/>
    </dgm:pt>
    <dgm:pt modelId="{D4189F2B-D93C-4015-B636-781672C1BF2A}" type="pres">
      <dgm:prSet presAssocID="{F82B5AFE-206A-4349-A57D-954AB9431E44}" presName="extraNode" presStyleLbl="node1" presStyleIdx="0" presStyleCnt="3"/>
      <dgm:spPr/>
    </dgm:pt>
    <dgm:pt modelId="{E70980E9-7EA2-4B36-A60A-1DC32D1784FC}" type="pres">
      <dgm:prSet presAssocID="{F82B5AFE-206A-4349-A57D-954AB9431E44}" presName="dstNode" presStyleLbl="node1" presStyleIdx="0" presStyleCnt="3"/>
      <dgm:spPr/>
    </dgm:pt>
    <dgm:pt modelId="{D6F6BEFD-2E2C-48A7-8A5D-84DA91243E31}" type="pres">
      <dgm:prSet presAssocID="{23B782FE-52C3-4C36-8ADE-117DB494CF55}" presName="text_1" presStyleLbl="node1" presStyleIdx="0" presStyleCnt="3">
        <dgm:presLayoutVars>
          <dgm:bulletEnabled val="1"/>
        </dgm:presLayoutVars>
      </dgm:prSet>
      <dgm:spPr/>
    </dgm:pt>
    <dgm:pt modelId="{1F19D766-97C0-4F8F-B7A3-856FD19F30B1}" type="pres">
      <dgm:prSet presAssocID="{23B782FE-52C3-4C36-8ADE-117DB494CF55}" presName="accent_1" presStyleCnt="0"/>
      <dgm:spPr/>
    </dgm:pt>
    <dgm:pt modelId="{B53B49E9-F352-47CA-823B-934301E66EB4}" type="pres">
      <dgm:prSet presAssocID="{23B782FE-52C3-4C36-8ADE-117DB494CF55}" presName="accentRepeatNode" presStyleLbl="solidFgAcc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889279E-36BF-4FA5-AAD3-118EDF04F483}" type="pres">
      <dgm:prSet presAssocID="{0DBFE26D-9406-4853-A94A-7F053359BC8B}" presName="text_2" presStyleLbl="node1" presStyleIdx="1" presStyleCnt="3">
        <dgm:presLayoutVars>
          <dgm:bulletEnabled val="1"/>
        </dgm:presLayoutVars>
      </dgm:prSet>
      <dgm:spPr/>
    </dgm:pt>
    <dgm:pt modelId="{1BF2D1F7-B6DC-4191-8E34-CA3FE602D535}" type="pres">
      <dgm:prSet presAssocID="{0DBFE26D-9406-4853-A94A-7F053359BC8B}" presName="accent_2" presStyleCnt="0"/>
      <dgm:spPr/>
    </dgm:pt>
    <dgm:pt modelId="{EAECF152-9665-4B46-9532-6687CE3FB53D}" type="pres">
      <dgm:prSet presAssocID="{0DBFE26D-9406-4853-A94A-7F053359BC8B}" presName="accentRepeatNode" presStyleLbl="solidFgAcc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6D0E3AA-1894-4076-944B-68EC555C14B2}" type="pres">
      <dgm:prSet presAssocID="{33D95F12-FAE3-448D-B2D3-E56484E96F66}" presName="text_3" presStyleLbl="node1" presStyleIdx="2" presStyleCnt="3">
        <dgm:presLayoutVars>
          <dgm:bulletEnabled val="1"/>
        </dgm:presLayoutVars>
      </dgm:prSet>
      <dgm:spPr/>
    </dgm:pt>
    <dgm:pt modelId="{97AD5272-38E5-4379-8107-BEB74AF97188}" type="pres">
      <dgm:prSet presAssocID="{33D95F12-FAE3-448D-B2D3-E56484E96F66}" presName="accent_3" presStyleCnt="0"/>
      <dgm:spPr/>
    </dgm:pt>
    <dgm:pt modelId="{3E9E540D-F281-43B9-9ACA-D794FCE8A962}" type="pres">
      <dgm:prSet presAssocID="{33D95F12-FAE3-448D-B2D3-E56484E96F66}" presName="accentRepeatNode" presStyleLbl="solidFgAcc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27FC56D0-BF3D-4EDB-A27C-E44375FBEA87}" type="presOf" srcId="{33D95F12-FAE3-448D-B2D3-E56484E96F66}" destId="{86D0E3AA-1894-4076-944B-68EC555C14B2}" srcOrd="0" destOrd="0" presId="urn:microsoft.com/office/officeart/2008/layout/VerticalCurvedList"/>
    <dgm:cxn modelId="{AD67CA84-2977-4906-BF1A-3EA2529D7B0A}" type="presOf" srcId="{23B782FE-52C3-4C36-8ADE-117DB494CF55}" destId="{D6F6BEFD-2E2C-48A7-8A5D-84DA91243E31}" srcOrd="0" destOrd="0" presId="urn:microsoft.com/office/officeart/2008/layout/VerticalCurvedList"/>
    <dgm:cxn modelId="{95F60639-9258-43A2-958B-947A71DDDD26}" srcId="{F82B5AFE-206A-4349-A57D-954AB9431E44}" destId="{23B782FE-52C3-4C36-8ADE-117DB494CF55}" srcOrd="0" destOrd="0" parTransId="{30A08742-20D5-47AE-89C2-A47E5FABE401}" sibTransId="{4F3909C2-75FC-4051-93D6-DA7EFA54C8A6}"/>
    <dgm:cxn modelId="{5B5D999C-89AF-439F-B988-C251B39205EF}" type="presOf" srcId="{F82B5AFE-206A-4349-A57D-954AB9431E44}" destId="{DF56FC1D-46BC-4964-A152-54CCCAF9CCB0}" srcOrd="0" destOrd="0" presId="urn:microsoft.com/office/officeart/2008/layout/VerticalCurvedList"/>
    <dgm:cxn modelId="{65FC5F88-3699-4025-8D9E-EB8630693DA8}" type="presOf" srcId="{0DBFE26D-9406-4853-A94A-7F053359BC8B}" destId="{0889279E-36BF-4FA5-AAD3-118EDF04F483}" srcOrd="0" destOrd="0" presId="urn:microsoft.com/office/officeart/2008/layout/VerticalCurvedList"/>
    <dgm:cxn modelId="{C22D026F-43CD-414F-8644-E87C5087A873}" srcId="{F82B5AFE-206A-4349-A57D-954AB9431E44}" destId="{33D95F12-FAE3-448D-B2D3-E56484E96F66}" srcOrd="2" destOrd="0" parTransId="{45E4565C-6339-444F-BA94-759FF437E20A}" sibTransId="{63D744E2-CBDD-41C7-BC4B-E5A1849F8401}"/>
    <dgm:cxn modelId="{FBC5A195-A9C5-483B-B409-068A9661290A}" srcId="{F82B5AFE-206A-4349-A57D-954AB9431E44}" destId="{0DBFE26D-9406-4853-A94A-7F053359BC8B}" srcOrd="1" destOrd="0" parTransId="{9E8A737A-C530-45D1-A169-DF69F74E6A63}" sibTransId="{5370E5CE-C584-400A-8726-C3C7638A3369}"/>
    <dgm:cxn modelId="{FB8E54E4-1DFC-40F8-B07B-C550964EE8F2}" type="presOf" srcId="{4F3909C2-75FC-4051-93D6-DA7EFA54C8A6}" destId="{7140355A-7AD2-4906-9473-4EE46FDDD2DC}" srcOrd="0" destOrd="0" presId="urn:microsoft.com/office/officeart/2008/layout/VerticalCurvedList"/>
    <dgm:cxn modelId="{500D97CF-7ECA-4870-8CE8-C8477B447506}" type="presParOf" srcId="{DF56FC1D-46BC-4964-A152-54CCCAF9CCB0}" destId="{7AD2F1CB-5C80-4EAB-96B0-2213D5C8E35C}" srcOrd="0" destOrd="0" presId="urn:microsoft.com/office/officeart/2008/layout/VerticalCurvedList"/>
    <dgm:cxn modelId="{03D6C0EA-56ED-4C4E-801D-C9A7528BB37A}" type="presParOf" srcId="{7AD2F1CB-5C80-4EAB-96B0-2213D5C8E35C}" destId="{92CF6C15-9692-4B38-A378-E076311B3BAC}" srcOrd="0" destOrd="0" presId="urn:microsoft.com/office/officeart/2008/layout/VerticalCurvedList"/>
    <dgm:cxn modelId="{2106E7F7-C0AA-4CB3-8394-A91EF03E851E}" type="presParOf" srcId="{92CF6C15-9692-4B38-A378-E076311B3BAC}" destId="{7CDE46E2-398B-442B-8A4F-7F59A8FFFAF2}" srcOrd="0" destOrd="0" presId="urn:microsoft.com/office/officeart/2008/layout/VerticalCurvedList"/>
    <dgm:cxn modelId="{019B3A56-1660-421D-8973-9A26D615BE96}" type="presParOf" srcId="{92CF6C15-9692-4B38-A378-E076311B3BAC}" destId="{7140355A-7AD2-4906-9473-4EE46FDDD2DC}" srcOrd="1" destOrd="0" presId="urn:microsoft.com/office/officeart/2008/layout/VerticalCurvedList"/>
    <dgm:cxn modelId="{C06E8B8D-36B3-4CD1-A25E-129D920117D4}" type="presParOf" srcId="{92CF6C15-9692-4B38-A378-E076311B3BAC}" destId="{D4189F2B-D93C-4015-B636-781672C1BF2A}" srcOrd="2" destOrd="0" presId="urn:microsoft.com/office/officeart/2008/layout/VerticalCurvedList"/>
    <dgm:cxn modelId="{E68C0466-1993-475C-9036-4667FAD3FF32}" type="presParOf" srcId="{92CF6C15-9692-4B38-A378-E076311B3BAC}" destId="{E70980E9-7EA2-4B36-A60A-1DC32D1784FC}" srcOrd="3" destOrd="0" presId="urn:microsoft.com/office/officeart/2008/layout/VerticalCurvedList"/>
    <dgm:cxn modelId="{B0602DC2-3BB0-4A4D-AF52-E9C42CDE330E}" type="presParOf" srcId="{7AD2F1CB-5C80-4EAB-96B0-2213D5C8E35C}" destId="{D6F6BEFD-2E2C-48A7-8A5D-84DA91243E31}" srcOrd="1" destOrd="0" presId="urn:microsoft.com/office/officeart/2008/layout/VerticalCurvedList"/>
    <dgm:cxn modelId="{E1C71F4F-100E-4B22-AC90-82C744915A6E}" type="presParOf" srcId="{7AD2F1CB-5C80-4EAB-96B0-2213D5C8E35C}" destId="{1F19D766-97C0-4F8F-B7A3-856FD19F30B1}" srcOrd="2" destOrd="0" presId="urn:microsoft.com/office/officeart/2008/layout/VerticalCurvedList"/>
    <dgm:cxn modelId="{F39BB181-2808-4929-AE97-491ADD9108F3}" type="presParOf" srcId="{1F19D766-97C0-4F8F-B7A3-856FD19F30B1}" destId="{B53B49E9-F352-47CA-823B-934301E66EB4}" srcOrd="0" destOrd="0" presId="urn:microsoft.com/office/officeart/2008/layout/VerticalCurvedList"/>
    <dgm:cxn modelId="{AE59D312-28BE-4F98-9D3F-EF54E0370F25}" type="presParOf" srcId="{7AD2F1CB-5C80-4EAB-96B0-2213D5C8E35C}" destId="{0889279E-36BF-4FA5-AAD3-118EDF04F483}" srcOrd="3" destOrd="0" presId="urn:microsoft.com/office/officeart/2008/layout/VerticalCurvedList"/>
    <dgm:cxn modelId="{20FC3686-6154-4DE4-8D57-D0638788514B}" type="presParOf" srcId="{7AD2F1CB-5C80-4EAB-96B0-2213D5C8E35C}" destId="{1BF2D1F7-B6DC-4191-8E34-CA3FE602D535}" srcOrd="4" destOrd="0" presId="urn:microsoft.com/office/officeart/2008/layout/VerticalCurvedList"/>
    <dgm:cxn modelId="{CF6EF490-3B3E-4FEF-ACEB-0A8FBD2FBF97}" type="presParOf" srcId="{1BF2D1F7-B6DC-4191-8E34-CA3FE602D535}" destId="{EAECF152-9665-4B46-9532-6687CE3FB53D}" srcOrd="0" destOrd="0" presId="urn:microsoft.com/office/officeart/2008/layout/VerticalCurvedList"/>
    <dgm:cxn modelId="{F58F8826-B17E-43A3-9207-F64B72C5137B}" type="presParOf" srcId="{7AD2F1CB-5C80-4EAB-96B0-2213D5C8E35C}" destId="{86D0E3AA-1894-4076-944B-68EC555C14B2}" srcOrd="5" destOrd="0" presId="urn:microsoft.com/office/officeart/2008/layout/VerticalCurvedList"/>
    <dgm:cxn modelId="{68D4A6F1-56F0-4DC1-8D37-04DD121EA805}" type="presParOf" srcId="{7AD2F1CB-5C80-4EAB-96B0-2213D5C8E35C}" destId="{97AD5272-38E5-4379-8107-BEB74AF97188}" srcOrd="6" destOrd="0" presId="urn:microsoft.com/office/officeart/2008/layout/VerticalCurvedList"/>
    <dgm:cxn modelId="{CE7333F2-154B-4628-AB42-B989002C8246}" type="presParOf" srcId="{97AD5272-38E5-4379-8107-BEB74AF97188}" destId="{3E9E540D-F281-43B9-9ACA-D794FCE8A9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2C7777-A455-49DA-9AE7-88ED0A860DE6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0C03F8-64E3-449C-A93E-EDECDB5A4BA6}">
      <dgm:prSet phldrT="[Текст]" custT="1"/>
      <dgm:spPr/>
      <dgm:t>
        <a:bodyPr/>
        <a:lstStyle/>
        <a:p>
          <a:r>
            <a:rPr lang="ru-RU" sz="2400" dirty="0" smtClean="0"/>
            <a:t>ЗАНЯТИЯ С РОДИТЕЛЯМИ</a:t>
          </a:r>
          <a:endParaRPr lang="ru-RU" sz="2400" dirty="0"/>
        </a:p>
      </dgm:t>
    </dgm:pt>
    <dgm:pt modelId="{3D67559F-53BC-4AAD-BB9A-6F70CBD82D8C}" type="parTrans" cxnId="{2D35DDE6-561D-4737-92B0-97E1B3B8B07D}">
      <dgm:prSet/>
      <dgm:spPr/>
      <dgm:t>
        <a:bodyPr/>
        <a:lstStyle/>
        <a:p>
          <a:endParaRPr lang="ru-RU"/>
        </a:p>
      </dgm:t>
    </dgm:pt>
    <dgm:pt modelId="{9B47790E-6598-400F-9747-885E3D373A4B}" type="sibTrans" cxnId="{2D35DDE6-561D-4737-92B0-97E1B3B8B07D}">
      <dgm:prSet/>
      <dgm:spPr/>
      <dgm:t>
        <a:bodyPr/>
        <a:lstStyle/>
        <a:p>
          <a:endParaRPr lang="ru-RU"/>
        </a:p>
      </dgm:t>
    </dgm:pt>
    <dgm:pt modelId="{F32BC270-6BE3-4539-8A92-6666B002E80F}">
      <dgm:prSet phldrT="[Текст]" custT="1"/>
      <dgm:spPr/>
      <dgm:t>
        <a:bodyPr/>
        <a:lstStyle/>
        <a:p>
          <a:r>
            <a:rPr lang="ru-RU" sz="2400" dirty="0" smtClean="0"/>
            <a:t>ЗАНЯТИЯ И СЕМИНАРЫ С ПЕДАГОГАМИ</a:t>
          </a:r>
          <a:endParaRPr lang="ru-RU" sz="2400" dirty="0"/>
        </a:p>
      </dgm:t>
    </dgm:pt>
    <dgm:pt modelId="{C816CDCB-C556-4177-BB34-678627150A1E}" type="parTrans" cxnId="{443A1F65-3121-4215-815D-0319AB1595B0}">
      <dgm:prSet/>
      <dgm:spPr/>
      <dgm:t>
        <a:bodyPr/>
        <a:lstStyle/>
        <a:p>
          <a:endParaRPr lang="ru-RU"/>
        </a:p>
      </dgm:t>
    </dgm:pt>
    <dgm:pt modelId="{8602E68F-3275-46E6-AEC3-B8F7B42C8C43}" type="sibTrans" cxnId="{443A1F65-3121-4215-815D-0319AB1595B0}">
      <dgm:prSet/>
      <dgm:spPr/>
      <dgm:t>
        <a:bodyPr/>
        <a:lstStyle/>
        <a:p>
          <a:endParaRPr lang="ru-RU"/>
        </a:p>
      </dgm:t>
    </dgm:pt>
    <dgm:pt modelId="{938BF4D2-E91B-4FFD-B717-A4FE78D1BF8E}">
      <dgm:prSet phldrT="[Текст]" custT="1"/>
      <dgm:spPr/>
      <dgm:t>
        <a:bodyPr/>
        <a:lstStyle/>
        <a:p>
          <a:r>
            <a:rPr lang="ru-RU" sz="1800" dirty="0" smtClean="0"/>
            <a:t>МУНИЦИПАЛЬНЫЕ СЕМИНАРЫ ШКОЛЬНИКОВ С УЧАСТИЕМ УСПЕШНЫХ РЕГИОНАЛЬНЫХ И ФЕДЕРАЛЬНЫХ АКТИВИСТОВ, БЛОГЕРОВ, ЛИДЕРОВ ОБЩЕСТВЕННЫХ ОРГАНИЗАЦИЙ </a:t>
          </a:r>
          <a:endParaRPr lang="ru-RU" sz="1800" dirty="0"/>
        </a:p>
      </dgm:t>
    </dgm:pt>
    <dgm:pt modelId="{E007E59C-2622-40B2-9CE6-434DB466871B}" type="parTrans" cxnId="{563E4911-98DD-43F0-BA5C-5D94C139D263}">
      <dgm:prSet/>
      <dgm:spPr/>
      <dgm:t>
        <a:bodyPr/>
        <a:lstStyle/>
        <a:p>
          <a:endParaRPr lang="ru-RU"/>
        </a:p>
      </dgm:t>
    </dgm:pt>
    <dgm:pt modelId="{4F4BA25B-BDC6-4BE2-AD00-F177EACAEA87}" type="sibTrans" cxnId="{563E4911-98DD-43F0-BA5C-5D94C139D263}">
      <dgm:prSet/>
      <dgm:spPr/>
      <dgm:t>
        <a:bodyPr/>
        <a:lstStyle/>
        <a:p>
          <a:endParaRPr lang="ru-RU"/>
        </a:p>
      </dgm:t>
    </dgm:pt>
    <dgm:pt modelId="{A8F3C8CD-9872-4AC0-AA14-5A9F1E8ADD6F}">
      <dgm:prSet phldrT="[Текст]" custT="1"/>
      <dgm:spPr/>
      <dgm:t>
        <a:bodyPr/>
        <a:lstStyle/>
        <a:p>
          <a:r>
            <a:rPr lang="ru-RU" sz="2000" dirty="0" smtClean="0"/>
            <a:t>ИТОГОВЫЙ МУНИЦИПАЛЬНЫЙ ФЕСТИВАЛЬ ИДЕЙ И ТАЛАНТОВ</a:t>
          </a:r>
          <a:endParaRPr lang="ru-RU" sz="2000" dirty="0"/>
        </a:p>
      </dgm:t>
    </dgm:pt>
    <dgm:pt modelId="{066E9E04-B75E-45C8-B244-B6B30EC5297F}" type="parTrans" cxnId="{E61FF1BC-039C-49F6-9AF4-C743B67370BC}">
      <dgm:prSet/>
      <dgm:spPr/>
      <dgm:t>
        <a:bodyPr/>
        <a:lstStyle/>
        <a:p>
          <a:endParaRPr lang="ru-RU"/>
        </a:p>
      </dgm:t>
    </dgm:pt>
    <dgm:pt modelId="{4BEBE61D-AE31-45D0-8AC4-4D2A35AB5685}" type="sibTrans" cxnId="{E61FF1BC-039C-49F6-9AF4-C743B67370BC}">
      <dgm:prSet/>
      <dgm:spPr/>
      <dgm:t>
        <a:bodyPr/>
        <a:lstStyle/>
        <a:p>
          <a:endParaRPr lang="ru-RU"/>
        </a:p>
      </dgm:t>
    </dgm:pt>
    <dgm:pt modelId="{FFF0CDBE-E65E-4A15-8284-B30225F8322C}" type="pres">
      <dgm:prSet presAssocID="{6C2C7777-A455-49DA-9AE7-88ED0A860DE6}" presName="Name0" presStyleCnt="0">
        <dgm:presLayoutVars>
          <dgm:dir/>
          <dgm:resizeHandles val="exact"/>
        </dgm:presLayoutVars>
      </dgm:prSet>
      <dgm:spPr/>
    </dgm:pt>
    <dgm:pt modelId="{493D4691-BCF0-4A94-BBDC-F28B85ED82AE}" type="pres">
      <dgm:prSet presAssocID="{A60C03F8-64E3-449C-A93E-EDECDB5A4BA6}" presName="compNode" presStyleCnt="0"/>
      <dgm:spPr/>
    </dgm:pt>
    <dgm:pt modelId="{572A89D6-A5D6-48B5-8DB7-94059082D97B}" type="pres">
      <dgm:prSet presAssocID="{A60C03F8-64E3-449C-A93E-EDECDB5A4BA6}" presName="pictRect" presStyleLbl="node1" presStyleIdx="0" presStyleCnt="4" custScaleX="226010" custScaleY="320880" custLinFactY="-35424" custLinFactNeighborX="10969" custLinFactNeighborY="-100000"/>
      <dgm:spPr>
        <a:blipFill>
          <a:blip xmlns:r="http://schemas.openxmlformats.org/officeDocument/2006/relationships" r:embed="rId1"/>
          <a:stretch>
            <a:fillRect/>
          </a:stretch>
        </a:blipFill>
      </dgm:spPr>
    </dgm:pt>
    <dgm:pt modelId="{9E12EC23-C952-4BD1-AA4F-102BDB4BA9DF}" type="pres">
      <dgm:prSet presAssocID="{A60C03F8-64E3-449C-A93E-EDECDB5A4BA6}" presName="textRect" presStyleLbl="revTx" presStyleIdx="0" presStyleCnt="4" custScaleX="191489" custScaleY="215361" custLinFactNeighborX="-16303" custLinFactNeighborY="16982">
        <dgm:presLayoutVars>
          <dgm:bulletEnabled val="1"/>
        </dgm:presLayoutVars>
      </dgm:prSet>
      <dgm:spPr/>
    </dgm:pt>
    <dgm:pt modelId="{EC4D00E1-8E74-402C-BCD7-6C2E28B1913F}" type="pres">
      <dgm:prSet presAssocID="{9B47790E-6598-400F-9747-885E3D373A4B}" presName="sibTrans" presStyleLbl="sibTrans2D1" presStyleIdx="0" presStyleCnt="0"/>
      <dgm:spPr/>
    </dgm:pt>
    <dgm:pt modelId="{D5AB614F-379F-49A9-BF31-1D4DA7017A74}" type="pres">
      <dgm:prSet presAssocID="{F32BC270-6BE3-4539-8A92-6666B002E80F}" presName="compNode" presStyleCnt="0"/>
      <dgm:spPr/>
    </dgm:pt>
    <dgm:pt modelId="{B72CDCB6-6B2A-480D-A6A2-85935A23E9B9}" type="pres">
      <dgm:prSet presAssocID="{F32BC270-6BE3-4539-8A92-6666B002E80F}" presName="pictRect" presStyleLbl="node1" presStyleIdx="1" presStyleCnt="4" custScaleX="186213" custScaleY="227351" custLinFactNeighborX="-5716" custLinFactNeighborY="43774"/>
      <dgm:spPr>
        <a:blipFill>
          <a:blip xmlns:r="http://schemas.openxmlformats.org/officeDocument/2006/relationships" r:embed="rId2"/>
          <a:stretch>
            <a:fillRect/>
          </a:stretch>
        </a:blipFill>
      </dgm:spPr>
    </dgm:pt>
    <dgm:pt modelId="{4A8AEAC4-37D7-44E5-BE90-AFBCEDADAC34}" type="pres">
      <dgm:prSet presAssocID="{F32BC270-6BE3-4539-8A92-6666B002E80F}" presName="textRect" presStyleLbl="revTx" presStyleIdx="1" presStyleCnt="4" custScaleX="171746" custScaleY="205778" custLinFactX="-30475" custLinFactY="100000" custLinFactNeighborX="-100000" custLinFactNeighborY="150319">
        <dgm:presLayoutVars>
          <dgm:bulletEnabled val="1"/>
        </dgm:presLayoutVars>
      </dgm:prSet>
      <dgm:spPr/>
    </dgm:pt>
    <dgm:pt modelId="{F14AD116-3EEB-4A36-80A0-02B7E33D232A}" type="pres">
      <dgm:prSet presAssocID="{8602E68F-3275-46E6-AEC3-B8F7B42C8C43}" presName="sibTrans" presStyleLbl="sibTrans2D1" presStyleIdx="0" presStyleCnt="0"/>
      <dgm:spPr/>
    </dgm:pt>
    <dgm:pt modelId="{BF90F1A4-9978-4E09-9771-3420453C818B}" type="pres">
      <dgm:prSet presAssocID="{938BF4D2-E91B-4FFD-B717-A4FE78D1BF8E}" presName="compNode" presStyleCnt="0"/>
      <dgm:spPr/>
    </dgm:pt>
    <dgm:pt modelId="{75331794-95E4-488C-ABE9-623EB9E4C3B3}" type="pres">
      <dgm:prSet presAssocID="{938BF4D2-E91B-4FFD-B717-A4FE78D1BF8E}" presName="pictRect" presStyleLbl="node1" presStyleIdx="2" presStyleCnt="4" custScaleX="154416" custScaleY="215734" custLinFactY="-19950" custLinFactNeighborX="-30380" custLinFactNeighborY="-100000"/>
      <dgm:spPr>
        <a:blipFill>
          <a:blip xmlns:r="http://schemas.openxmlformats.org/officeDocument/2006/relationships" r:embed="rId3"/>
          <a:stretch>
            <a:fillRect/>
          </a:stretch>
        </a:blipFill>
      </dgm:spPr>
    </dgm:pt>
    <dgm:pt modelId="{213DD540-1573-41BD-849D-3E45500EB8A4}" type="pres">
      <dgm:prSet presAssocID="{938BF4D2-E91B-4FFD-B717-A4FE78D1BF8E}" presName="textRect" presStyleLbl="revTx" presStyleIdx="2" presStyleCnt="4" custScaleX="165245" custScaleY="417797" custLinFactNeighborX="-16410" custLinFactNeighborY="84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6BE2E-6C67-4B5B-82B4-CCAE30266032}" type="pres">
      <dgm:prSet presAssocID="{4F4BA25B-BDC6-4BE2-AD00-F177EACAEA87}" presName="sibTrans" presStyleLbl="sibTrans2D1" presStyleIdx="0" presStyleCnt="0"/>
      <dgm:spPr/>
    </dgm:pt>
    <dgm:pt modelId="{94341AE5-9286-4CAA-ADE5-78F7DAEF5402}" type="pres">
      <dgm:prSet presAssocID="{A8F3C8CD-9872-4AC0-AA14-5A9F1E8ADD6F}" presName="compNode" presStyleCnt="0"/>
      <dgm:spPr/>
    </dgm:pt>
    <dgm:pt modelId="{0CBC51D8-6CFA-4349-9229-56CC9890638E}" type="pres">
      <dgm:prSet presAssocID="{A8F3C8CD-9872-4AC0-AA14-5A9F1E8ADD6F}" presName="pictRect" presStyleLbl="node1" presStyleIdx="3" presStyleCnt="4" custScaleX="172796" custScaleY="232635" custLinFactNeighborX="-10248" custLinFactNeighborY="-69439"/>
      <dgm:spPr>
        <a:blipFill>
          <a:blip xmlns:r="http://schemas.openxmlformats.org/officeDocument/2006/relationships" r:embed="rId4"/>
          <a:stretch>
            <a:fillRect/>
          </a:stretch>
        </a:blipFill>
      </dgm:spPr>
    </dgm:pt>
    <dgm:pt modelId="{F197C67E-55A1-4B3F-8BDF-EAE595D56ECA}" type="pres">
      <dgm:prSet presAssocID="{A8F3C8CD-9872-4AC0-AA14-5A9F1E8ADD6F}" presName="textRect" presStyleLbl="revTx" presStyleIdx="3" presStyleCnt="4" custScaleX="165438" custScaleY="244888" custLinFactY="13794" custLinFactNeighborX="-4460" custLinFactNeighborY="100000">
        <dgm:presLayoutVars>
          <dgm:bulletEnabled val="1"/>
        </dgm:presLayoutVars>
      </dgm:prSet>
      <dgm:spPr/>
    </dgm:pt>
  </dgm:ptLst>
  <dgm:cxnLst>
    <dgm:cxn modelId="{A9833047-3A0A-4EDE-8559-DCD2A2CEC57D}" type="presOf" srcId="{A60C03F8-64E3-449C-A93E-EDECDB5A4BA6}" destId="{9E12EC23-C952-4BD1-AA4F-102BDB4BA9DF}" srcOrd="0" destOrd="0" presId="urn:microsoft.com/office/officeart/2005/8/layout/pList1"/>
    <dgm:cxn modelId="{5191C554-8491-4DFD-9C26-B61689F72DFB}" type="presOf" srcId="{938BF4D2-E91B-4FFD-B717-A4FE78D1BF8E}" destId="{213DD540-1573-41BD-849D-3E45500EB8A4}" srcOrd="0" destOrd="0" presId="urn:microsoft.com/office/officeart/2005/8/layout/pList1"/>
    <dgm:cxn modelId="{9831BFA5-B553-489D-8C02-10E39114C565}" type="presOf" srcId="{A8F3C8CD-9872-4AC0-AA14-5A9F1E8ADD6F}" destId="{F197C67E-55A1-4B3F-8BDF-EAE595D56ECA}" srcOrd="0" destOrd="0" presId="urn:microsoft.com/office/officeart/2005/8/layout/pList1"/>
    <dgm:cxn modelId="{E61FF1BC-039C-49F6-9AF4-C743B67370BC}" srcId="{6C2C7777-A455-49DA-9AE7-88ED0A860DE6}" destId="{A8F3C8CD-9872-4AC0-AA14-5A9F1E8ADD6F}" srcOrd="3" destOrd="0" parTransId="{066E9E04-B75E-45C8-B244-B6B30EC5297F}" sibTransId="{4BEBE61D-AE31-45D0-8AC4-4D2A35AB5685}"/>
    <dgm:cxn modelId="{455CC677-5170-4E59-9868-D5380A079126}" type="presOf" srcId="{4F4BA25B-BDC6-4BE2-AD00-F177EACAEA87}" destId="{EF96BE2E-6C67-4B5B-82B4-CCAE30266032}" srcOrd="0" destOrd="0" presId="urn:microsoft.com/office/officeart/2005/8/layout/pList1"/>
    <dgm:cxn modelId="{2D35DDE6-561D-4737-92B0-97E1B3B8B07D}" srcId="{6C2C7777-A455-49DA-9AE7-88ED0A860DE6}" destId="{A60C03F8-64E3-449C-A93E-EDECDB5A4BA6}" srcOrd="0" destOrd="0" parTransId="{3D67559F-53BC-4AAD-BB9A-6F70CBD82D8C}" sibTransId="{9B47790E-6598-400F-9747-885E3D373A4B}"/>
    <dgm:cxn modelId="{443A1F65-3121-4215-815D-0319AB1595B0}" srcId="{6C2C7777-A455-49DA-9AE7-88ED0A860DE6}" destId="{F32BC270-6BE3-4539-8A92-6666B002E80F}" srcOrd="1" destOrd="0" parTransId="{C816CDCB-C556-4177-BB34-678627150A1E}" sibTransId="{8602E68F-3275-46E6-AEC3-B8F7B42C8C43}"/>
    <dgm:cxn modelId="{EA2AB0EB-74F9-437B-8B86-1923C7BECC85}" type="presOf" srcId="{F32BC270-6BE3-4539-8A92-6666B002E80F}" destId="{4A8AEAC4-37D7-44E5-BE90-AFBCEDADAC34}" srcOrd="0" destOrd="0" presId="urn:microsoft.com/office/officeart/2005/8/layout/pList1"/>
    <dgm:cxn modelId="{9ECA22D1-C0C5-4278-A8CE-B205A4A15794}" type="presOf" srcId="{8602E68F-3275-46E6-AEC3-B8F7B42C8C43}" destId="{F14AD116-3EEB-4A36-80A0-02B7E33D232A}" srcOrd="0" destOrd="0" presId="urn:microsoft.com/office/officeart/2005/8/layout/pList1"/>
    <dgm:cxn modelId="{563E4911-98DD-43F0-BA5C-5D94C139D263}" srcId="{6C2C7777-A455-49DA-9AE7-88ED0A860DE6}" destId="{938BF4D2-E91B-4FFD-B717-A4FE78D1BF8E}" srcOrd="2" destOrd="0" parTransId="{E007E59C-2622-40B2-9CE6-434DB466871B}" sibTransId="{4F4BA25B-BDC6-4BE2-AD00-F177EACAEA87}"/>
    <dgm:cxn modelId="{553255D4-CCA5-4E13-93BE-24035FFAD696}" type="presOf" srcId="{6C2C7777-A455-49DA-9AE7-88ED0A860DE6}" destId="{FFF0CDBE-E65E-4A15-8284-B30225F8322C}" srcOrd="0" destOrd="0" presId="urn:microsoft.com/office/officeart/2005/8/layout/pList1"/>
    <dgm:cxn modelId="{0FB3776E-7E30-4A19-85D3-611F34CBD490}" type="presOf" srcId="{9B47790E-6598-400F-9747-885E3D373A4B}" destId="{EC4D00E1-8E74-402C-BCD7-6C2E28B1913F}" srcOrd="0" destOrd="0" presId="urn:microsoft.com/office/officeart/2005/8/layout/pList1"/>
    <dgm:cxn modelId="{BA9F0411-74AD-41FD-B565-E8D460CC4FCB}" type="presParOf" srcId="{FFF0CDBE-E65E-4A15-8284-B30225F8322C}" destId="{493D4691-BCF0-4A94-BBDC-F28B85ED82AE}" srcOrd="0" destOrd="0" presId="urn:microsoft.com/office/officeart/2005/8/layout/pList1"/>
    <dgm:cxn modelId="{22BB9EF0-4472-42F4-B8AE-A60FE7907895}" type="presParOf" srcId="{493D4691-BCF0-4A94-BBDC-F28B85ED82AE}" destId="{572A89D6-A5D6-48B5-8DB7-94059082D97B}" srcOrd="0" destOrd="0" presId="urn:microsoft.com/office/officeart/2005/8/layout/pList1"/>
    <dgm:cxn modelId="{F7C739AC-257A-4E61-8786-4E3E6BF6DC28}" type="presParOf" srcId="{493D4691-BCF0-4A94-BBDC-F28B85ED82AE}" destId="{9E12EC23-C952-4BD1-AA4F-102BDB4BA9DF}" srcOrd="1" destOrd="0" presId="urn:microsoft.com/office/officeart/2005/8/layout/pList1"/>
    <dgm:cxn modelId="{514F175C-BC0A-4486-AB1D-9662B480A04F}" type="presParOf" srcId="{FFF0CDBE-E65E-4A15-8284-B30225F8322C}" destId="{EC4D00E1-8E74-402C-BCD7-6C2E28B1913F}" srcOrd="1" destOrd="0" presId="urn:microsoft.com/office/officeart/2005/8/layout/pList1"/>
    <dgm:cxn modelId="{2FA3FA2A-7992-464D-A32E-A251E38B6B2A}" type="presParOf" srcId="{FFF0CDBE-E65E-4A15-8284-B30225F8322C}" destId="{D5AB614F-379F-49A9-BF31-1D4DA7017A74}" srcOrd="2" destOrd="0" presId="urn:microsoft.com/office/officeart/2005/8/layout/pList1"/>
    <dgm:cxn modelId="{42977B67-E948-46C9-B6F6-E1F194415E6E}" type="presParOf" srcId="{D5AB614F-379F-49A9-BF31-1D4DA7017A74}" destId="{B72CDCB6-6B2A-480D-A6A2-85935A23E9B9}" srcOrd="0" destOrd="0" presId="urn:microsoft.com/office/officeart/2005/8/layout/pList1"/>
    <dgm:cxn modelId="{9331A73A-C9A6-4BD9-B240-71577B54A71F}" type="presParOf" srcId="{D5AB614F-379F-49A9-BF31-1D4DA7017A74}" destId="{4A8AEAC4-37D7-44E5-BE90-AFBCEDADAC34}" srcOrd="1" destOrd="0" presId="urn:microsoft.com/office/officeart/2005/8/layout/pList1"/>
    <dgm:cxn modelId="{E2F9DBF0-8E61-401B-90A6-BF905D78867A}" type="presParOf" srcId="{FFF0CDBE-E65E-4A15-8284-B30225F8322C}" destId="{F14AD116-3EEB-4A36-80A0-02B7E33D232A}" srcOrd="3" destOrd="0" presId="urn:microsoft.com/office/officeart/2005/8/layout/pList1"/>
    <dgm:cxn modelId="{A0A48238-9846-4705-954E-D1612EC853F3}" type="presParOf" srcId="{FFF0CDBE-E65E-4A15-8284-B30225F8322C}" destId="{BF90F1A4-9978-4E09-9771-3420453C818B}" srcOrd="4" destOrd="0" presId="urn:microsoft.com/office/officeart/2005/8/layout/pList1"/>
    <dgm:cxn modelId="{AB51436D-CE0C-4CCC-B9D5-88146C97DE2A}" type="presParOf" srcId="{BF90F1A4-9978-4E09-9771-3420453C818B}" destId="{75331794-95E4-488C-ABE9-623EB9E4C3B3}" srcOrd="0" destOrd="0" presId="urn:microsoft.com/office/officeart/2005/8/layout/pList1"/>
    <dgm:cxn modelId="{75F32554-3333-4582-A533-42F4327778AD}" type="presParOf" srcId="{BF90F1A4-9978-4E09-9771-3420453C818B}" destId="{213DD540-1573-41BD-849D-3E45500EB8A4}" srcOrd="1" destOrd="0" presId="urn:microsoft.com/office/officeart/2005/8/layout/pList1"/>
    <dgm:cxn modelId="{215E52A0-331C-4FC8-8FF5-83FC4850C2DA}" type="presParOf" srcId="{FFF0CDBE-E65E-4A15-8284-B30225F8322C}" destId="{EF96BE2E-6C67-4B5B-82B4-CCAE30266032}" srcOrd="5" destOrd="0" presId="urn:microsoft.com/office/officeart/2005/8/layout/pList1"/>
    <dgm:cxn modelId="{32D5D127-2650-48C3-B436-66EFC2BB0AC6}" type="presParOf" srcId="{FFF0CDBE-E65E-4A15-8284-B30225F8322C}" destId="{94341AE5-9286-4CAA-ADE5-78F7DAEF5402}" srcOrd="6" destOrd="0" presId="urn:microsoft.com/office/officeart/2005/8/layout/pList1"/>
    <dgm:cxn modelId="{83B04409-8998-49AA-8B66-BB4262762205}" type="presParOf" srcId="{94341AE5-9286-4CAA-ADE5-78F7DAEF5402}" destId="{0CBC51D8-6CFA-4349-9229-56CC9890638E}" srcOrd="0" destOrd="0" presId="urn:microsoft.com/office/officeart/2005/8/layout/pList1"/>
    <dgm:cxn modelId="{7641AA28-FF5C-4EB3-8767-FB984AA0EFD4}" type="presParOf" srcId="{94341AE5-9286-4CAA-ADE5-78F7DAEF5402}" destId="{F197C67E-55A1-4B3F-8BDF-EAE595D56ECA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0355A-7AD2-4906-9473-4EE46FDDD2DC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6BEFD-2E2C-48A7-8A5D-84DA91243E31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4300" rIns="114300" bIns="11430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РОДИТЕЛЬ</a:t>
          </a:r>
          <a:endParaRPr lang="ru-RU" sz="4500" kern="1200" dirty="0"/>
        </a:p>
      </dsp:txBody>
      <dsp:txXfrm>
        <a:off x="604289" y="435133"/>
        <a:ext cx="9851585" cy="870267"/>
      </dsp:txXfrm>
    </dsp:sp>
    <dsp:sp modelId="{B53B49E9-F352-47CA-823B-934301E66EB4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89279E-36BF-4FA5-AAD3-118EDF04F483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4300" rIns="114300" bIns="11430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ПЕДАГОГ</a:t>
          </a:r>
          <a:endParaRPr lang="ru-RU" sz="4500" kern="1200" dirty="0"/>
        </a:p>
      </dsp:txBody>
      <dsp:txXfrm>
        <a:off x="920631" y="1740535"/>
        <a:ext cx="9535243" cy="870267"/>
      </dsp:txXfrm>
    </dsp:sp>
    <dsp:sp modelId="{EAECF152-9665-4B46-9532-6687CE3FB53D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D0E3AA-1894-4076-944B-68EC555C14B2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4300" rIns="114300" bIns="11430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УЧАЩИЙСЯ СТАРШИХ КЛАССОВ</a:t>
          </a:r>
          <a:endParaRPr lang="ru-RU" sz="4500" kern="1200" dirty="0"/>
        </a:p>
      </dsp:txBody>
      <dsp:txXfrm>
        <a:off x="604289" y="3045936"/>
        <a:ext cx="9851585" cy="870267"/>
      </dsp:txXfrm>
    </dsp:sp>
    <dsp:sp modelId="{3E9E540D-F281-43B9-9ACA-D794FCE8A962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A89D6-A5D6-48B5-8DB7-94059082D97B}">
      <dsp:nvSpPr>
        <dsp:cNvPr id="0" name=""/>
        <dsp:cNvSpPr/>
      </dsp:nvSpPr>
      <dsp:spPr>
        <a:xfrm>
          <a:off x="164965" y="0"/>
          <a:ext cx="3361975" cy="3288733"/>
        </a:xfrm>
        <a:prstGeom prst="roundRect">
          <a:avLst/>
        </a:prstGeom>
        <a:blipFill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2EC23-C952-4BD1-AA4F-102BDB4BA9DF}">
      <dsp:nvSpPr>
        <dsp:cNvPr id="0" name=""/>
        <dsp:cNvSpPr/>
      </dsp:nvSpPr>
      <dsp:spPr>
        <a:xfrm>
          <a:off x="16040" y="3111260"/>
          <a:ext cx="2848463" cy="1188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ЗАНЯТИЯ С РОДИТЕЛЯМИ</a:t>
          </a:r>
          <a:endParaRPr lang="ru-RU" sz="2400" kern="1200" dirty="0"/>
        </a:p>
      </dsp:txBody>
      <dsp:txXfrm>
        <a:off x="16040" y="3111260"/>
        <a:ext cx="2848463" cy="1188523"/>
      </dsp:txXfrm>
    </dsp:sp>
    <dsp:sp modelId="{B72CDCB6-6B2A-480D-A6A2-85935A23E9B9}">
      <dsp:nvSpPr>
        <dsp:cNvPr id="0" name=""/>
        <dsp:cNvSpPr/>
      </dsp:nvSpPr>
      <dsp:spPr>
        <a:xfrm>
          <a:off x="3427561" y="2011412"/>
          <a:ext cx="2769981" cy="2330145"/>
        </a:xfrm>
        <a:prstGeom prst="roundRect">
          <a:avLst/>
        </a:prstGeom>
        <a:blipFill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AEAC4-37D7-44E5-BE90-AFBCEDADAC34}">
      <dsp:nvSpPr>
        <dsp:cNvPr id="0" name=""/>
        <dsp:cNvSpPr/>
      </dsp:nvSpPr>
      <dsp:spPr>
        <a:xfrm>
          <a:off x="1679329" y="4329862"/>
          <a:ext cx="2554779" cy="1135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ЗАНЯТИЯ И СЕМИНАРЫ С ПЕДАГОГАМИ</a:t>
          </a:r>
          <a:endParaRPr lang="ru-RU" sz="2400" kern="1200" dirty="0"/>
        </a:p>
      </dsp:txBody>
      <dsp:txXfrm>
        <a:off x="1679329" y="4329862"/>
        <a:ext cx="2554779" cy="1135637"/>
      </dsp:txXfrm>
    </dsp:sp>
    <dsp:sp modelId="{75331794-95E4-488C-ABE9-623EB9E4C3B3}">
      <dsp:nvSpPr>
        <dsp:cNvPr id="0" name=""/>
        <dsp:cNvSpPr/>
      </dsp:nvSpPr>
      <dsp:spPr>
        <a:xfrm>
          <a:off x="6060015" y="70633"/>
          <a:ext cx="2296990" cy="2211081"/>
        </a:xfrm>
        <a:prstGeom prst="roundRect">
          <a:avLst/>
        </a:prstGeom>
        <a:blipFill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DD540-1573-41BD-849D-3E45500EB8A4}">
      <dsp:nvSpPr>
        <dsp:cNvPr id="0" name=""/>
        <dsp:cNvSpPr/>
      </dsp:nvSpPr>
      <dsp:spPr>
        <a:xfrm>
          <a:off x="6187281" y="2508267"/>
          <a:ext cx="2458075" cy="2305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МУНИЦИПАЛЬНЫЕ СЕМИНАРЫ ШКОЛЬНИКОВ С УЧАСТИЕМ УСПЕШНЫХ РЕГИОНАЛЬНЫХ И ФЕДЕРАЛЬНЫХ АКТИВИСТОВ, БЛОГЕРОВ, ЛИДЕРОВ ОБЩЕСТВЕННЫХ ОРГАНИЗАЦИЙ </a:t>
          </a:r>
          <a:endParaRPr lang="ru-RU" sz="1800" kern="1200" dirty="0"/>
        </a:p>
      </dsp:txBody>
      <dsp:txXfrm>
        <a:off x="6187281" y="2508267"/>
        <a:ext cx="2458075" cy="2305717"/>
      </dsp:txXfrm>
    </dsp:sp>
    <dsp:sp modelId="{0CBC51D8-6CFA-4349-9229-56CC9890638E}">
      <dsp:nvSpPr>
        <dsp:cNvPr id="0" name=""/>
        <dsp:cNvSpPr/>
      </dsp:nvSpPr>
      <dsp:spPr>
        <a:xfrm>
          <a:off x="8885834" y="783581"/>
          <a:ext cx="2570399" cy="2384301"/>
        </a:xfrm>
        <a:prstGeom prst="roundRect">
          <a:avLst/>
        </a:prstGeom>
        <a:blipFill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97C67E-55A1-4B3F-8BDF-EAE595D56ECA}">
      <dsp:nvSpPr>
        <dsp:cNvPr id="0" name=""/>
        <dsp:cNvSpPr/>
      </dsp:nvSpPr>
      <dsp:spPr>
        <a:xfrm>
          <a:off x="9026659" y="3428075"/>
          <a:ext cx="2460946" cy="1351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ИТОГОВЫЙ МУНИЦИПАЛЬНЫЙ ФЕСТИВАЛЬ ИДЕЙ И ТАЛАНТОВ</a:t>
          </a:r>
          <a:endParaRPr lang="ru-RU" sz="2000" kern="1200" dirty="0"/>
        </a:p>
      </dsp:txBody>
      <dsp:txXfrm>
        <a:off x="9026659" y="3428075"/>
        <a:ext cx="2460946" cy="1351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F2B7-83EF-4AAA-BB84-2130595727B5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60B-0F6B-49DB-A52C-4660DBEE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16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F2B7-83EF-4AAA-BB84-2130595727B5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60B-0F6B-49DB-A52C-4660DBEE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61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F2B7-83EF-4AAA-BB84-2130595727B5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60B-0F6B-49DB-A52C-4660DBEE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81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F2B7-83EF-4AAA-BB84-2130595727B5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60B-0F6B-49DB-A52C-4660DBEE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47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F2B7-83EF-4AAA-BB84-2130595727B5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60B-0F6B-49DB-A52C-4660DBEE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99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F2B7-83EF-4AAA-BB84-2130595727B5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60B-0F6B-49DB-A52C-4660DBEE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1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F2B7-83EF-4AAA-BB84-2130595727B5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60B-0F6B-49DB-A52C-4660DBEE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87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F2B7-83EF-4AAA-BB84-2130595727B5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60B-0F6B-49DB-A52C-4660DBEE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27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F2B7-83EF-4AAA-BB84-2130595727B5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60B-0F6B-49DB-A52C-4660DBEE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85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F2B7-83EF-4AAA-BB84-2130595727B5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60B-0F6B-49DB-A52C-4660DBEE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06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F2B7-83EF-4AAA-BB84-2130595727B5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60B-0F6B-49DB-A52C-4660DBEE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84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AF2B7-83EF-4AAA-BB84-2130595727B5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8560B-0F6B-49DB-A52C-4660DBEE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70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639" y="463137"/>
            <a:ext cx="11317183" cy="179317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АНО «Поддержки и развития социально-экономических и культурных инициатив «Проектор будущего»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639" y="2576945"/>
            <a:ext cx="11317183" cy="3966359"/>
          </a:xfrm>
        </p:spPr>
        <p:txBody>
          <a:bodyPr/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ru-RU" altLang="ru-RU" sz="3600" b="1" dirty="0">
                <a:solidFill>
                  <a:prstClr val="black"/>
                </a:solidFill>
              </a:rPr>
              <a:t>Проект : </a:t>
            </a:r>
            <a:r>
              <a:rPr lang="ru-RU" altLang="ru-RU" sz="3600" b="1" dirty="0" smtClean="0">
                <a:solidFill>
                  <a:prstClr val="black"/>
                </a:solidFill>
              </a:rPr>
              <a:t>«Духовницкий проектор будущего»</a:t>
            </a:r>
            <a:endParaRPr lang="ru-RU" altLang="ru-RU" sz="3600" b="1" dirty="0">
              <a:solidFill>
                <a:prstClr val="black"/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ru-RU" altLang="ru-RU" sz="3600" b="1" dirty="0">
                <a:solidFill>
                  <a:prstClr val="black"/>
                </a:solidFill>
              </a:rPr>
              <a:t>Автор: директор АНО «Поддержки и развития социально-экономических и культурных инициатив «Проектор будущего»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ru-RU" altLang="ru-RU" sz="3600" b="1" dirty="0">
                <a:solidFill>
                  <a:prstClr val="black"/>
                </a:solidFill>
              </a:rPr>
              <a:t>Елена Ваулина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39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24590" y="64168"/>
            <a:ext cx="11823032" cy="6729663"/>
          </a:xfrm>
          <a:prstGeom prst="roundRect">
            <a:avLst/>
          </a:prstGeom>
          <a:gradFill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Духовницкий район Саратовской области – </a:t>
            </a:r>
          </a:p>
          <a:p>
            <a:pPr algn="ctr"/>
            <a:r>
              <a:rPr lang="ru-RU" sz="3200" b="1" dirty="0" smtClean="0"/>
              <a:t>это сельская территория, в которой имеется 7 общеобразовательных школ и 3 филиала. </a:t>
            </a:r>
          </a:p>
          <a:p>
            <a:pPr algn="ctr"/>
            <a:r>
              <a:rPr lang="ru-RU" sz="3200" b="1" dirty="0" smtClean="0"/>
              <a:t>В школьные общеобразовательные программы не входят социальное проектирование и освещение дополнительных образовательных и развивающих программ и проектов. 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Например, большая часть школьников района не знали о проведении таких всероссийских конкурсов, как «Большая Перемена», «Моя страна – моя Россия», конкурсов по линии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</a:rPr>
              <a:t>Росмолодёжи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, проектах Российского движения школьников (а ныне – Российского движения детей и молодёжи «Движения Первых»)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4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70295">
              <a:srgbClr val="B5D2EC"/>
            </a:gs>
            <a:gs pos="1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У КАЖДОГО РЕБЁНКА ДОЛЖЕН БЫТЬ НАСТАВНИК!</a:t>
            </a:r>
            <a:endParaRPr lang="ru-RU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7987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763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4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716" y="365126"/>
            <a:ext cx="11566358" cy="1367422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/>
              <a:t>ЦЕЛЬ ПРОЕКТА -</a:t>
            </a:r>
            <a:endParaRPr lang="ru-RU" sz="8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716" y="2486527"/>
            <a:ext cx="11566358" cy="3930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/>
              <a:t>вовлечение родителей и педагогов, а также учащихся старших классов в реализацию программ наставничества для саморазвития ребенка или подростка, формирования активной жизненной позиции и стремления заниматься добровольческой деятельностью, способствующей самореализации личности.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686842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4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24589"/>
            <a:ext cx="6316579" cy="930443"/>
          </a:xfrm>
        </p:spPr>
        <p:txBody>
          <a:bodyPr>
            <a:normAutofit/>
          </a:bodyPr>
          <a:lstStyle/>
          <a:p>
            <a:r>
              <a:rPr lang="ru-RU" b="1" dirty="0" smtClean="0"/>
              <a:t>МЕРОПРИЯТИЯ ПРОЕКТА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650655"/>
              </p:ext>
            </p:extLst>
          </p:nvPr>
        </p:nvGraphicFramePr>
        <p:xfrm>
          <a:off x="244642" y="1042739"/>
          <a:ext cx="11610474" cy="5646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7374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2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4074"/>
          </a:xfrm>
        </p:spPr>
        <p:txBody>
          <a:bodyPr/>
          <a:lstStyle/>
          <a:p>
            <a:pPr algn="ctr"/>
            <a:r>
              <a:rPr lang="ru-RU" b="1" dirty="0" smtClean="0"/>
              <a:t>Цели мероприятий: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137" y="1411705"/>
            <a:ext cx="11341767" cy="4765258"/>
          </a:xfrm>
        </p:spPr>
        <p:txBody>
          <a:bodyPr/>
          <a:lstStyle/>
          <a:p>
            <a:pPr algn="ctr"/>
            <a:r>
              <a:rPr lang="ru-RU" sz="3200" b="1" dirty="0" smtClean="0"/>
              <a:t>вовлечение учащихся в конкурсы и проекты в рамках национального проекта "Образование" и Всероссийской платформы «Россия – страна возможностей», Федерального агентства по делам молодёжи, Российского движения детей и молодёжи «Движение Первых», федерального проекта «Навигаторы детства» и других проектов, утверждённых Министерством просвещения РФ, а также реализуемых посредством поддержки Фонда Президентских грантов и Президентского фонда культурных инициатив;</a:t>
            </a:r>
          </a:p>
          <a:p>
            <a:pPr algn="ctr"/>
            <a:r>
              <a:rPr lang="ru-RU" sz="3200" b="1" dirty="0" smtClean="0"/>
              <a:t>успешное участие школьников в данных мероприятиях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81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2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647947" cy="72573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КОМАНДА 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305" y="1219200"/>
            <a:ext cx="11293642" cy="5342021"/>
          </a:xfrm>
        </p:spPr>
        <p:txBody>
          <a:bodyPr/>
          <a:lstStyle/>
          <a:p>
            <a:r>
              <a:rPr lang="ru-RU" dirty="0" smtClean="0"/>
              <a:t>Муниципальный координатор федерального проекта «Навигаторы детства», автор проекта - Ваулина Елена Владимировна;</a:t>
            </a:r>
          </a:p>
          <a:p>
            <a:r>
              <a:rPr lang="ru-RU" dirty="0" smtClean="0"/>
              <a:t> Советники по воспитанию федерального проекта «Навигаторы детства» директоров школ Духовницкого района: Аксёнова Татьяна Александровна, </a:t>
            </a:r>
            <a:r>
              <a:rPr lang="ru-RU" dirty="0" err="1" smtClean="0"/>
              <a:t>Архипкина</a:t>
            </a:r>
            <a:r>
              <a:rPr lang="ru-RU" dirty="0" smtClean="0"/>
              <a:t> Татьяна Ивановна, </a:t>
            </a:r>
            <a:r>
              <a:rPr lang="ru-RU" dirty="0" err="1" smtClean="0"/>
              <a:t>Балтаева</a:t>
            </a:r>
            <a:r>
              <a:rPr lang="ru-RU" dirty="0" smtClean="0"/>
              <a:t> Юлия Петровна, Казакова Наталья Александровна, Попова Светлана Петровна, Тимофеева Татьяна Дмитриевна, </a:t>
            </a:r>
            <a:r>
              <a:rPr lang="ru-RU" dirty="0" err="1" smtClean="0"/>
              <a:t>Шкварина</a:t>
            </a:r>
            <a:r>
              <a:rPr lang="ru-RU" dirty="0" smtClean="0"/>
              <a:t> </a:t>
            </a:r>
            <a:r>
              <a:rPr lang="ru-RU" dirty="0" err="1" smtClean="0"/>
              <a:t>Нино</a:t>
            </a:r>
            <a:r>
              <a:rPr lang="ru-RU" dirty="0" smtClean="0"/>
              <a:t> Олеговна.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sz="3600" b="1" dirty="0" smtClean="0"/>
              <a:t>Каждый участник команды проводит мероприятия проекта в своей школе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3061519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348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Тема Office</vt:lpstr>
      <vt:lpstr>АНО «Поддержки и развития социально-экономических и культурных инициатив «Проектор будущего»</vt:lpstr>
      <vt:lpstr>Презентация PowerPoint</vt:lpstr>
      <vt:lpstr>У КАЖДОГО РЕБЁНКА ДОЛЖЕН БЫТЬ НАСТАВНИК!</vt:lpstr>
      <vt:lpstr>ЦЕЛЬ ПРОЕКТА -</vt:lpstr>
      <vt:lpstr>МЕРОПРИЯТИЯ ПРОЕКТА</vt:lpstr>
      <vt:lpstr>Цели мероприятий:</vt:lpstr>
      <vt:lpstr>КОМАНДА ПРОЕКТА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АНО «Поддержки и развития социально-экономических и культурных инициатив «Проектор будущего»</dc:title>
  <dc:creator>USER</dc:creator>
  <cp:lastModifiedBy>USER</cp:lastModifiedBy>
  <cp:revision>19</cp:revision>
  <dcterms:created xsi:type="dcterms:W3CDTF">2023-05-03T07:20:11Z</dcterms:created>
  <dcterms:modified xsi:type="dcterms:W3CDTF">2023-05-03T09:46:27Z</dcterms:modified>
</cp:coreProperties>
</file>