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проекта</a:t>
            </a:r>
            <a:br>
              <a:rPr lang="ru-RU" dirty="0" smtClean="0"/>
            </a:br>
            <a:r>
              <a:rPr lang="ru-RU" dirty="0" smtClean="0"/>
              <a:t>«Детишкам от ребятишек»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0180" y="560866"/>
            <a:ext cx="2843808" cy="2132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0" r="2453" b="20485"/>
          <a:stretch/>
        </p:blipFill>
        <p:spPr>
          <a:xfrm rot="5046200">
            <a:off x="6433746" y="1404921"/>
            <a:ext cx="3511675" cy="12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3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Изготовление поделок (2 раза в месяц)</a:t>
            </a:r>
          </a:p>
          <a:p>
            <a:r>
              <a:rPr lang="ru-RU" dirty="0" smtClean="0"/>
              <a:t>Анонсирование новой акции в рамках проекта</a:t>
            </a:r>
          </a:p>
          <a:p>
            <a:r>
              <a:rPr lang="ru-RU" dirty="0" smtClean="0"/>
              <a:t>Проведение аукционов</a:t>
            </a:r>
          </a:p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18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4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Волонтеры планируют количество лотов, которое будет выставлено в рамках одной акции, обсуждают дизайн, привлекают учеников к работе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9992" y="3429000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Изготовление/сбор лотов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Волонтеры проводят мастер-классы, на которых изготавливаются поделки, рассказывают учащимся школы об акции. Иногда ученики приносят свои спортивные трофеи и сувениры для аукциона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2375864" cy="21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6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странице волонтерского отряда проводится активное анонсирование о скором начале торгов, отмечаются аккаунты новых возможных участников аукциона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43366" r="32105" b="40085"/>
          <a:stretch/>
        </p:blipFill>
        <p:spPr bwMode="auto">
          <a:xfrm>
            <a:off x="5364088" y="3645024"/>
            <a:ext cx="2197256" cy="214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3" r="5872" b="10144"/>
          <a:stretch/>
        </p:blipFill>
        <p:spPr bwMode="auto">
          <a:xfrm>
            <a:off x="2123728" y="3068960"/>
            <a:ext cx="2592288" cy="353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91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60" y="260648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Проведение аукциона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7467600" cy="4873752"/>
          </a:xfrm>
        </p:spPr>
        <p:txBody>
          <a:bodyPr/>
          <a:lstStyle/>
          <a:p>
            <a:r>
              <a:rPr lang="ru-RU" dirty="0" smtClean="0"/>
              <a:t>Лоты выставляются поочередно, указывается стартовая цена ,шаг ставки, окончания торгов. Волонтеры активно привлекают новых пользователей к торгам. После окончания торгов победитель получает данные счета для перечисления  (счет сбора средств для больного ребенка)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84" y="3140968"/>
            <a:ext cx="1583976" cy="316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12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91880" y="1600200"/>
            <a:ext cx="4432920" cy="4873752"/>
          </a:xfrm>
        </p:spPr>
        <p:txBody>
          <a:bodyPr/>
          <a:lstStyle/>
          <a:p>
            <a:pPr lvl="1"/>
            <a:r>
              <a:rPr lang="ru-RU" dirty="0" smtClean="0"/>
              <a:t>После реализации всех запланированных лотов </a:t>
            </a:r>
            <a:r>
              <a:rPr lang="ru-RU" dirty="0"/>
              <a:t>п</a:t>
            </a:r>
            <a:r>
              <a:rPr lang="ru-RU" dirty="0" smtClean="0"/>
              <a:t>одводятся итоги, выкладывается итоговая сумма собранных средств         </a:t>
            </a:r>
          </a:p>
          <a:p>
            <a:pPr lvl="1"/>
            <a:endParaRPr lang="ru-RU" dirty="0"/>
          </a:p>
          <a:p>
            <a:pPr lvl="1" algn="r"/>
            <a:r>
              <a:rPr lang="ru-RU" dirty="0" smtClean="0"/>
              <a:t>                    За 2019 год проведено две акции в                                                                           рамках проекта за которые было выручено более 100000 рублей, которые были напрямую зачислены на счета сборов покупателями лотов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168352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45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174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Презентация проекта «Детишкам от ребятишек»</vt:lpstr>
      <vt:lpstr>Этапы проекта</vt:lpstr>
      <vt:lpstr>планирование</vt:lpstr>
      <vt:lpstr>Изготовление/сбор лотов</vt:lpstr>
      <vt:lpstr>Анонсирование</vt:lpstr>
      <vt:lpstr> Проведение аукциона</vt:lpstr>
      <vt:lpstr>Подведение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«Детишкам от ребятишек»</dc:title>
  <dc:creator>Ученик3</dc:creator>
  <cp:lastModifiedBy>Ученик3</cp:lastModifiedBy>
  <cp:revision>4</cp:revision>
  <dcterms:created xsi:type="dcterms:W3CDTF">2020-04-29T21:23:27Z</dcterms:created>
  <dcterms:modified xsi:type="dcterms:W3CDTF">2020-04-29T22:13:33Z</dcterms:modified>
</cp:coreProperties>
</file>