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0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83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4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05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5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1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3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5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6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5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8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C4F83D-D16F-46E7-8022-EE1ECA602A7B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A869D5-4ABA-4FDD-BE32-13170AA2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Отдел по ФКСТ и работе с молодежью Администрации Аксайского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09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Муниципальный центр добровольчества Аксайского района-это команда единомышленников, совместная деятельность которых направлена на развитие добровольчества в районе. В команду входят руководители местных отделений волонтеров-экологов, волонтеров Победы, клуба </a:t>
            </a:r>
            <a:r>
              <a:rPr lang="en-US" dirty="0" smtClean="0"/>
              <a:t>#</a:t>
            </a:r>
            <a:r>
              <a:rPr lang="ru-RU" dirty="0" err="1" smtClean="0"/>
              <a:t>МыВместе</a:t>
            </a:r>
            <a:r>
              <a:rPr lang="ru-RU" dirty="0" smtClean="0"/>
              <a:t>, волонтеров культуры, представители местного отделения МГЕР, руководитель Центра патриотического воспитания Аксайского района, а также представители волонтерских отрядов образовательных учреждений. </a:t>
            </a:r>
          </a:p>
          <a:p>
            <a:endParaRPr lang="ru-RU" dirty="0"/>
          </a:p>
          <a:p>
            <a:r>
              <a:rPr lang="ru-RU" dirty="0" smtClean="0"/>
              <a:t>В настоящее время на территории района насчитывается 200 постоянных волонтеров. Всего за 2021 год добровольческой деятельностью было охвачено 670 человек из категории «молодежь». «Серебряных» волонтеров на территории района – 10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50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39" y="287244"/>
            <a:ext cx="9720072" cy="1499616"/>
          </a:xfrm>
        </p:spPr>
        <p:txBody>
          <a:bodyPr/>
          <a:lstStyle/>
          <a:p>
            <a:r>
              <a:rPr lang="ru-RU" dirty="0" smtClean="0"/>
              <a:t>Экология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8" y="1302499"/>
            <a:ext cx="5224578" cy="39102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82" y="1157272"/>
            <a:ext cx="5423500" cy="3613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02" y="4196751"/>
            <a:ext cx="3548332" cy="2661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015" y="4589996"/>
            <a:ext cx="2592004" cy="1944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79" y="4477439"/>
            <a:ext cx="3280913" cy="24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06" y="139619"/>
            <a:ext cx="8534400" cy="1507067"/>
          </a:xfrm>
        </p:spPr>
        <p:txBody>
          <a:bodyPr/>
          <a:lstStyle/>
          <a:p>
            <a:r>
              <a:rPr lang="ru-RU" dirty="0" smtClean="0"/>
              <a:t>Патриотизм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6" y="3623465"/>
            <a:ext cx="4312713" cy="32345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98" y="1027906"/>
            <a:ext cx="4583502" cy="3437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28" y="4260959"/>
            <a:ext cx="4477869" cy="2510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59" y="1512186"/>
            <a:ext cx="3508075" cy="2631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63" y="3758721"/>
            <a:ext cx="2324459" cy="30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86" y="132859"/>
            <a:ext cx="8534400" cy="1507067"/>
          </a:xfrm>
        </p:spPr>
        <p:txBody>
          <a:bodyPr/>
          <a:lstStyle/>
          <a:p>
            <a:r>
              <a:rPr lang="ru-RU" dirty="0" smtClean="0"/>
              <a:t>Всероссийские акции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86" y="2006639"/>
            <a:ext cx="2710189" cy="36147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33" y="249537"/>
            <a:ext cx="3843068" cy="2882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90" y="3297144"/>
            <a:ext cx="4064051" cy="2284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9" y="2501571"/>
            <a:ext cx="2582331" cy="3443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4" y="3814008"/>
            <a:ext cx="2104324" cy="28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5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61" y="78084"/>
            <a:ext cx="8534400" cy="1507067"/>
          </a:xfrm>
        </p:spPr>
        <p:txBody>
          <a:bodyPr/>
          <a:lstStyle/>
          <a:p>
            <a:r>
              <a:rPr lang="ru-RU" dirty="0" smtClean="0"/>
              <a:t>Социальное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8" y="78084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9" y="3133544"/>
            <a:ext cx="4830792" cy="3623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70" y="181154"/>
            <a:ext cx="2639683" cy="3519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24" y="3700731"/>
            <a:ext cx="4074543" cy="30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6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Центр добровольчества Аксайского района ведет свою работу совместно с  ГАУ РО «Донской волонтерский центр», общеобразовательными учреждениями района, совместно с волонтерским центром г. Аксая. </a:t>
            </a:r>
          </a:p>
          <a:p>
            <a:r>
              <a:rPr lang="ru-RU" dirty="0" smtClean="0"/>
              <a:t>За 2021 год на территории района было организовано 17 мероприятий, направленных на вовлечение в добровольческую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0275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154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Отдел по ФКСТ и работе с молодежью Администрации Аксайского района</vt:lpstr>
      <vt:lpstr>Презентация PowerPoint</vt:lpstr>
      <vt:lpstr>Экология</vt:lpstr>
      <vt:lpstr>Патриотизм</vt:lpstr>
      <vt:lpstr>Всероссийские акции</vt:lpstr>
      <vt:lpstr>Социальное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2021-12-06T12:33:39Z</dcterms:created>
  <dcterms:modified xsi:type="dcterms:W3CDTF">2022-02-21T08:49:02Z</dcterms:modified>
</cp:coreProperties>
</file>